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0" r:id="rId2"/>
    <p:sldMasterId id="2147483683" r:id="rId3"/>
    <p:sldMasterId id="2147483689" r:id="rId4"/>
    <p:sldMasterId id="2147483701" r:id="rId5"/>
  </p:sldMasterIdLst>
  <p:notesMasterIdLst>
    <p:notesMasterId r:id="rId37"/>
  </p:notesMasterIdLst>
  <p:sldIdLst>
    <p:sldId id="283" r:id="rId6"/>
    <p:sldId id="282" r:id="rId7"/>
    <p:sldId id="284" r:id="rId8"/>
    <p:sldId id="257" r:id="rId9"/>
    <p:sldId id="258" r:id="rId10"/>
    <p:sldId id="259" r:id="rId11"/>
    <p:sldId id="260" r:id="rId12"/>
    <p:sldId id="261" r:id="rId13"/>
    <p:sldId id="285" r:id="rId14"/>
    <p:sldId id="262" r:id="rId15"/>
    <p:sldId id="286" r:id="rId16"/>
    <p:sldId id="287" r:id="rId17"/>
    <p:sldId id="273" r:id="rId18"/>
    <p:sldId id="288" r:id="rId19"/>
    <p:sldId id="289" r:id="rId20"/>
    <p:sldId id="290" r:id="rId21"/>
    <p:sldId id="309" r:id="rId22"/>
    <p:sldId id="292" r:id="rId23"/>
    <p:sldId id="294" r:id="rId24"/>
    <p:sldId id="263" r:id="rId25"/>
    <p:sldId id="296" r:id="rId26"/>
    <p:sldId id="303" r:id="rId27"/>
    <p:sldId id="305" r:id="rId28"/>
    <p:sldId id="295" r:id="rId29"/>
    <p:sldId id="281" r:id="rId30"/>
    <p:sldId id="298" r:id="rId31"/>
    <p:sldId id="299" r:id="rId32"/>
    <p:sldId id="300" r:id="rId33"/>
    <p:sldId id="306" r:id="rId34"/>
    <p:sldId id="307" r:id="rId35"/>
    <p:sldId id="308"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3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21" Type="http://schemas.openxmlformats.org/officeDocument/2006/relationships/slide" Target="slides/slide16.xml"/><Relationship Id="rId34" Type="http://schemas.openxmlformats.org/officeDocument/2006/relationships/slide" Target="slides/slide29.xml"/><Relationship Id="rId42"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HÓM ZALO TOÁN THCS CÁNH DIỀU" userId="0e739586-6ffd-46c3-b7a5-baa0d7022121" providerId="ADAL" clId="{7F00E2C5-85FF-41A2-B2FC-1D6AC899CF9E}"/>
    <pc:docChg chg="modShowInfo">
      <pc:chgData name="NHÓM ZALO TOÁN THCS CÁNH DIỀU" userId="0e739586-6ffd-46c3-b7a5-baa0d7022121" providerId="ADAL" clId="{7F00E2C5-85FF-41A2-B2FC-1D6AC899CF9E}" dt="2022-02-09T02:55:55.946" v="2" actId="2744"/>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71D586-77B6-46FC-A019-79D5B5DF990B}" type="datetimeFigureOut">
              <a:rPr lang="en-GB" smtClean="0"/>
              <a:t>09/02/2022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7B54A5-2EDE-4C12-9F08-B801CC60F377}" type="slidenum">
              <a:rPr lang="en-GB" smtClean="0"/>
              <a:t>‹#›</a:t>
            </a:fld>
            <a:endParaRPr lang="en-GB"/>
          </a:p>
        </p:txBody>
      </p:sp>
    </p:spTree>
    <p:extLst>
      <p:ext uri="{BB962C8B-B14F-4D97-AF65-F5344CB8AC3E}">
        <p14:creationId xmlns:p14="http://schemas.microsoft.com/office/powerpoint/2010/main" val="2838350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2B679-AE23-4750-8FB0-6513430B8953}"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7011237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7610F4-E722-49B7-8CCC-9065CDF711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9805626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7610F4-E722-49B7-8CCC-9065CDF711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957129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7610F4-E722-49B7-8CCC-9065CDF711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2611097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7610F4-E722-49B7-8CCC-9065CDF711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0607739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7610F4-E722-49B7-8CCC-9065CDF711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2851545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7610F4-E722-49B7-8CCC-9065CDF711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805003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7610F4-E722-49B7-8CCC-9065CDF711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40540146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7610F4-E722-49B7-8CCC-9065CDF711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7155853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C5854E-E115-43CF-A843-5B2ED9D9BB4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413770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C5854E-E115-43CF-A843-5B2ED9D9BB4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2114952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7610F4-E722-49B7-8CCC-9065CDF711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333380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7610F4-E722-49B7-8CCC-9065CDF711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494779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7610F4-E722-49B7-8CCC-9065CDF711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4260094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7610F4-E722-49B7-8CCC-9065CDF711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40610141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7610F4-E722-49B7-8CCC-9065CDF711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4928207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7610F4-E722-49B7-8CCC-9065CDF7115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2852095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4.emf"/><Relationship Id="rId7" Type="http://schemas.openxmlformats.org/officeDocument/2006/relationships/image" Target="../media/image8.emf"/><Relationship Id="rId2" Type="http://schemas.openxmlformats.org/officeDocument/2006/relationships/image" Target="../media/image3.emf"/><Relationship Id="rId1" Type="http://schemas.openxmlformats.org/officeDocument/2006/relationships/slideMaster" Target="../slideMasters/slideMaster1.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9.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7.emf"/><Relationship Id="rId1" Type="http://schemas.openxmlformats.org/officeDocument/2006/relationships/slideMaster" Target="../slideMasters/slideMaster1.xml"/><Relationship Id="rId4" Type="http://schemas.openxmlformats.org/officeDocument/2006/relationships/image" Target="../media/image10.emf"/></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emf"/><Relationship Id="rId7" Type="http://schemas.openxmlformats.org/officeDocument/2006/relationships/image" Target="../media/image8.emf"/><Relationship Id="rId2" Type="http://schemas.openxmlformats.org/officeDocument/2006/relationships/image" Target="../media/image3.emf"/><Relationship Id="rId1" Type="http://schemas.openxmlformats.org/officeDocument/2006/relationships/slideMaster" Target="../slideMasters/slideMaster1.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e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23" name="矩形: 圆角 22">
            <a:extLst>
              <a:ext uri="{FF2B5EF4-FFF2-40B4-BE49-F238E27FC236}">
                <a16:creationId xmlns:a16="http://schemas.microsoft.com/office/drawing/2014/main" id="{69D1C4AF-13B5-4656-A53E-6C441BD3542D}"/>
              </a:ext>
            </a:extLst>
          </p:cNvPr>
          <p:cNvSpPr/>
          <p:nvPr userDrawn="1"/>
        </p:nvSpPr>
        <p:spPr>
          <a:xfrm>
            <a:off x="469567" y="3893664"/>
            <a:ext cx="990148" cy="990701"/>
          </a:xfrm>
          <a:prstGeom prst="roundRect">
            <a:avLst>
              <a:gd name="adj" fmla="val 8231"/>
            </a:avLst>
          </a:prstGeom>
          <a:solidFill>
            <a:srgbClr val="0070C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18" name="矩形: 圆角 17">
            <a:extLst>
              <a:ext uri="{FF2B5EF4-FFF2-40B4-BE49-F238E27FC236}">
                <a16:creationId xmlns:a16="http://schemas.microsoft.com/office/drawing/2014/main" id="{EEEF0D76-CE5E-4882-94A0-196C54F43883}"/>
              </a:ext>
            </a:extLst>
          </p:cNvPr>
          <p:cNvSpPr/>
          <p:nvPr userDrawn="1"/>
        </p:nvSpPr>
        <p:spPr>
          <a:xfrm>
            <a:off x="735327" y="1529862"/>
            <a:ext cx="7420212" cy="3053721"/>
          </a:xfrm>
          <a:prstGeom prst="roundRect">
            <a:avLst>
              <a:gd name="adj" fmla="val 7902"/>
            </a:avLst>
          </a:prstGeom>
          <a:noFill/>
          <a:ln w="381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pic>
        <p:nvPicPr>
          <p:cNvPr id="15" name="图片 14">
            <a:extLst>
              <a:ext uri="{FF2B5EF4-FFF2-40B4-BE49-F238E27FC236}">
                <a16:creationId xmlns:a16="http://schemas.microsoft.com/office/drawing/2014/main" id="{CCF50FC0-E3B2-40BE-A1C7-A11C6A15F012}"/>
              </a:ext>
            </a:extLst>
          </p:cNvPr>
          <p:cNvPicPr>
            <a:picLocks noChangeAspect="1"/>
          </p:cNvPicPr>
          <p:nvPr userDrawn="1"/>
        </p:nvPicPr>
        <p:blipFill>
          <a:blip r:embed="rId2"/>
          <a:stretch>
            <a:fillRect/>
          </a:stretch>
        </p:blipFill>
        <p:spPr>
          <a:xfrm>
            <a:off x="5869243" y="5002893"/>
            <a:ext cx="1514829" cy="1046568"/>
          </a:xfrm>
          <a:prstGeom prst="rect">
            <a:avLst/>
          </a:prstGeom>
        </p:spPr>
      </p:pic>
      <p:pic>
        <p:nvPicPr>
          <p:cNvPr id="10" name="图片 9">
            <a:extLst>
              <a:ext uri="{FF2B5EF4-FFF2-40B4-BE49-F238E27FC236}">
                <a16:creationId xmlns:a16="http://schemas.microsoft.com/office/drawing/2014/main" id="{002921FF-A6A2-4D3F-AB6C-F18113D15C41}"/>
              </a:ext>
            </a:extLst>
          </p:cNvPr>
          <p:cNvPicPr>
            <a:picLocks noChangeAspect="1"/>
          </p:cNvPicPr>
          <p:nvPr userDrawn="1"/>
        </p:nvPicPr>
        <p:blipFill>
          <a:blip r:embed="rId3"/>
          <a:stretch>
            <a:fillRect/>
          </a:stretch>
        </p:blipFill>
        <p:spPr>
          <a:xfrm>
            <a:off x="7784036" y="5372334"/>
            <a:ext cx="2355993" cy="1361063"/>
          </a:xfrm>
          <a:prstGeom prst="rect">
            <a:avLst/>
          </a:prstGeom>
        </p:spPr>
      </p:pic>
      <p:pic>
        <p:nvPicPr>
          <p:cNvPr id="11" name="图片 10">
            <a:extLst>
              <a:ext uri="{FF2B5EF4-FFF2-40B4-BE49-F238E27FC236}">
                <a16:creationId xmlns:a16="http://schemas.microsoft.com/office/drawing/2014/main" id="{72AC1FE2-D977-42D0-BF43-0A1F86BD26C7}"/>
              </a:ext>
            </a:extLst>
          </p:cNvPr>
          <p:cNvPicPr>
            <a:picLocks noChangeAspect="1"/>
          </p:cNvPicPr>
          <p:nvPr userDrawn="1"/>
        </p:nvPicPr>
        <p:blipFill>
          <a:blip r:embed="rId4"/>
          <a:stretch>
            <a:fillRect/>
          </a:stretch>
        </p:blipFill>
        <p:spPr>
          <a:xfrm>
            <a:off x="7747201" y="141987"/>
            <a:ext cx="1878274" cy="1209644"/>
          </a:xfrm>
          <a:prstGeom prst="rect">
            <a:avLst/>
          </a:prstGeom>
        </p:spPr>
      </p:pic>
      <p:pic>
        <p:nvPicPr>
          <p:cNvPr id="12" name="图片 11">
            <a:extLst>
              <a:ext uri="{FF2B5EF4-FFF2-40B4-BE49-F238E27FC236}">
                <a16:creationId xmlns:a16="http://schemas.microsoft.com/office/drawing/2014/main" id="{56534A3A-516F-498E-9F80-E2855720F00A}"/>
              </a:ext>
            </a:extLst>
          </p:cNvPr>
          <p:cNvPicPr>
            <a:picLocks noChangeAspect="1"/>
          </p:cNvPicPr>
          <p:nvPr userDrawn="1"/>
        </p:nvPicPr>
        <p:blipFill rotWithShape="1">
          <a:blip r:embed="rId5"/>
          <a:srcRect r="12619"/>
          <a:stretch/>
        </p:blipFill>
        <p:spPr>
          <a:xfrm>
            <a:off x="9158339" y="4256886"/>
            <a:ext cx="3033661" cy="2601113"/>
          </a:xfrm>
          <a:prstGeom prst="rect">
            <a:avLst/>
          </a:prstGeom>
        </p:spPr>
      </p:pic>
      <p:pic>
        <p:nvPicPr>
          <p:cNvPr id="13" name="图片 12">
            <a:extLst>
              <a:ext uri="{FF2B5EF4-FFF2-40B4-BE49-F238E27FC236}">
                <a16:creationId xmlns:a16="http://schemas.microsoft.com/office/drawing/2014/main" id="{0C4DDE8A-A14F-4908-98A8-377B7943ACFF}"/>
              </a:ext>
            </a:extLst>
          </p:cNvPr>
          <p:cNvPicPr>
            <a:picLocks noChangeAspect="1"/>
          </p:cNvPicPr>
          <p:nvPr userDrawn="1"/>
        </p:nvPicPr>
        <p:blipFill rotWithShape="1">
          <a:blip r:embed="rId6"/>
          <a:srcRect l="-1575" r="-1"/>
          <a:stretch/>
        </p:blipFill>
        <p:spPr>
          <a:xfrm>
            <a:off x="8465623" y="-124280"/>
            <a:ext cx="3726377" cy="4381166"/>
          </a:xfrm>
          <a:prstGeom prst="rect">
            <a:avLst/>
          </a:prstGeom>
        </p:spPr>
      </p:pic>
      <p:sp>
        <p:nvSpPr>
          <p:cNvPr id="16" name="矩形: 圆角 15">
            <a:extLst>
              <a:ext uri="{FF2B5EF4-FFF2-40B4-BE49-F238E27FC236}">
                <a16:creationId xmlns:a16="http://schemas.microsoft.com/office/drawing/2014/main" id="{CBCD536C-E2A5-4976-AF31-9EFA4A239333}"/>
              </a:ext>
            </a:extLst>
          </p:cNvPr>
          <p:cNvSpPr/>
          <p:nvPr userDrawn="1"/>
        </p:nvSpPr>
        <p:spPr>
          <a:xfrm>
            <a:off x="964641" y="1724431"/>
            <a:ext cx="6961585" cy="2664584"/>
          </a:xfrm>
          <a:prstGeom prst="roundRect">
            <a:avLst>
              <a:gd name="adj" fmla="val 8231"/>
            </a:avLst>
          </a:prstGeom>
          <a:solidFill>
            <a:schemeClr val="bg1"/>
          </a:solidFill>
          <a:ln w="1016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pic>
        <p:nvPicPr>
          <p:cNvPr id="14" name="图片 13">
            <a:extLst>
              <a:ext uri="{FF2B5EF4-FFF2-40B4-BE49-F238E27FC236}">
                <a16:creationId xmlns:a16="http://schemas.microsoft.com/office/drawing/2014/main" id="{01E28A55-5C7F-4B4D-9799-BB755F2D8DDB}"/>
              </a:ext>
            </a:extLst>
          </p:cNvPr>
          <p:cNvPicPr>
            <a:picLocks noChangeAspect="1"/>
          </p:cNvPicPr>
          <p:nvPr userDrawn="1"/>
        </p:nvPicPr>
        <p:blipFill>
          <a:blip r:embed="rId7"/>
          <a:stretch>
            <a:fillRect/>
          </a:stretch>
        </p:blipFill>
        <p:spPr>
          <a:xfrm>
            <a:off x="7071187" y="3679676"/>
            <a:ext cx="1642623" cy="1323217"/>
          </a:xfrm>
          <a:prstGeom prst="rect">
            <a:avLst/>
          </a:prstGeom>
        </p:spPr>
      </p:pic>
      <p:sp>
        <p:nvSpPr>
          <p:cNvPr id="19" name="菱形 18">
            <a:extLst>
              <a:ext uri="{FF2B5EF4-FFF2-40B4-BE49-F238E27FC236}">
                <a16:creationId xmlns:a16="http://schemas.microsoft.com/office/drawing/2014/main" id="{23FECC97-618F-4795-97CC-EE187427ABD8}"/>
              </a:ext>
            </a:extLst>
          </p:cNvPr>
          <p:cNvSpPr/>
          <p:nvPr userDrawn="1"/>
        </p:nvSpPr>
        <p:spPr>
          <a:xfrm>
            <a:off x="4323431" y="6035446"/>
            <a:ext cx="1323548" cy="810196"/>
          </a:xfrm>
          <a:prstGeom prst="diamond">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20" name="菱形 19">
            <a:extLst>
              <a:ext uri="{FF2B5EF4-FFF2-40B4-BE49-F238E27FC236}">
                <a16:creationId xmlns:a16="http://schemas.microsoft.com/office/drawing/2014/main" id="{AC5BA7A7-7B33-4A96-8879-5F4BB8AF2251}"/>
              </a:ext>
            </a:extLst>
          </p:cNvPr>
          <p:cNvSpPr/>
          <p:nvPr userDrawn="1"/>
        </p:nvSpPr>
        <p:spPr>
          <a:xfrm>
            <a:off x="1690126" y="512741"/>
            <a:ext cx="1323548" cy="810196"/>
          </a:xfrm>
          <a:prstGeom prst="diamond">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21" name="菱形 20">
            <a:extLst>
              <a:ext uri="{FF2B5EF4-FFF2-40B4-BE49-F238E27FC236}">
                <a16:creationId xmlns:a16="http://schemas.microsoft.com/office/drawing/2014/main" id="{5ED73969-01F1-475D-A70E-33DAC9FFF112}"/>
              </a:ext>
            </a:extLst>
          </p:cNvPr>
          <p:cNvSpPr/>
          <p:nvPr userDrawn="1"/>
        </p:nvSpPr>
        <p:spPr>
          <a:xfrm>
            <a:off x="4997562" y="129630"/>
            <a:ext cx="1323548" cy="810196"/>
          </a:xfrm>
          <a:prstGeom prst="diamond">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22" name="菱形 21">
            <a:extLst>
              <a:ext uri="{FF2B5EF4-FFF2-40B4-BE49-F238E27FC236}">
                <a16:creationId xmlns:a16="http://schemas.microsoft.com/office/drawing/2014/main" id="{D861EC4D-98F3-4F80-9920-39BD74E99C4D}"/>
              </a:ext>
            </a:extLst>
          </p:cNvPr>
          <p:cNvSpPr/>
          <p:nvPr userDrawn="1"/>
        </p:nvSpPr>
        <p:spPr>
          <a:xfrm>
            <a:off x="1690126" y="5233102"/>
            <a:ext cx="1323548" cy="810196"/>
          </a:xfrm>
          <a:prstGeom prst="diamond">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24" name="矩形: 圆角 23">
            <a:extLst>
              <a:ext uri="{FF2B5EF4-FFF2-40B4-BE49-F238E27FC236}">
                <a16:creationId xmlns:a16="http://schemas.microsoft.com/office/drawing/2014/main" id="{5F191780-FDD8-488E-9684-E92A6BF67671}"/>
              </a:ext>
            </a:extLst>
          </p:cNvPr>
          <p:cNvSpPr/>
          <p:nvPr userDrawn="1"/>
        </p:nvSpPr>
        <p:spPr>
          <a:xfrm>
            <a:off x="408247" y="1162394"/>
            <a:ext cx="556394" cy="556705"/>
          </a:xfrm>
          <a:prstGeom prst="roundRect">
            <a:avLst>
              <a:gd name="adj" fmla="val 8231"/>
            </a:avLst>
          </a:prstGeom>
          <a:solidFill>
            <a:srgbClr val="0070C0">
              <a:alpha val="50000"/>
            </a:srgbClr>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25" name="矩形: 圆角 24">
            <a:extLst>
              <a:ext uri="{FF2B5EF4-FFF2-40B4-BE49-F238E27FC236}">
                <a16:creationId xmlns:a16="http://schemas.microsoft.com/office/drawing/2014/main" id="{4654E90E-4737-4B27-AAA5-6F9FBFB71374}"/>
              </a:ext>
            </a:extLst>
          </p:cNvPr>
          <p:cNvSpPr/>
          <p:nvPr userDrawn="1"/>
        </p:nvSpPr>
        <p:spPr>
          <a:xfrm>
            <a:off x="1271093" y="4686897"/>
            <a:ext cx="375433" cy="375643"/>
          </a:xfrm>
          <a:prstGeom prst="roundRect">
            <a:avLst>
              <a:gd name="adj" fmla="val 8231"/>
            </a:avLst>
          </a:prstGeom>
          <a:solidFill>
            <a:srgbClr val="0070C0">
              <a:alpha val="50000"/>
            </a:srgbClr>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pic>
        <p:nvPicPr>
          <p:cNvPr id="2" name="Picture 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328339" y="-124280"/>
            <a:ext cx="1138193" cy="1138193"/>
          </a:xfrm>
          <a:prstGeom prst="rect">
            <a:avLst/>
          </a:prstGeom>
        </p:spPr>
      </p:pic>
    </p:spTree>
    <p:extLst>
      <p:ext uri="{BB962C8B-B14F-4D97-AF65-F5344CB8AC3E}">
        <p14:creationId xmlns:p14="http://schemas.microsoft.com/office/powerpoint/2010/main" val="103602979"/>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fade">
                                      <p:cBhvr>
                                        <p:cTn id="43" dur="500"/>
                                        <p:tgtEl>
                                          <p:spTgt spid="19"/>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500"/>
                                        <p:tgtEl>
                                          <p:spTgt spid="20"/>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500"/>
                                        <p:tgtEl>
                                          <p:spTgt spid="21"/>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24"/>
                                        </p:tgtEl>
                                        <p:attrNameLst>
                                          <p:attrName>style.visibility</p:attrName>
                                        </p:attrNameLst>
                                      </p:cBhvr>
                                      <p:to>
                                        <p:strVal val="visible"/>
                                      </p:to>
                                    </p:set>
                                    <p:animEffect transition="in" filter="fade">
                                      <p:cBhvr>
                                        <p:cTn id="59" dur="500"/>
                                        <p:tgtEl>
                                          <p:spTgt spid="24"/>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25"/>
                                        </p:tgtEl>
                                        <p:attrNameLst>
                                          <p:attrName>style.visibility</p:attrName>
                                        </p:attrNameLst>
                                      </p:cBhvr>
                                      <p:to>
                                        <p:strVal val="visible"/>
                                      </p:to>
                                    </p:set>
                                    <p:animEffect transition="in" filter="fade">
                                      <p:cBhvr>
                                        <p:cTn id="6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8" grpId="0" animBg="1"/>
      <p:bldP spid="16" grpId="0" animBg="1"/>
      <p:bldP spid="19" grpId="0" animBg="1"/>
      <p:bldP spid="20" grpId="0" animBg="1"/>
      <p:bldP spid="21" grpId="0" animBg="1"/>
      <p:bldP spid="22" grpId="0" animBg="1"/>
      <p:bldP spid="24" grpId="0" animBg="1"/>
      <p:bldP spid="25"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8A31B2C-79EA-48F4-B78D-988BAABCBD58}"/>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156F5B78-1CFE-485A-A531-358CE57821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F6A72520-B24E-4B0E-9365-BE50A093113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42F4CBD-FCA8-4606-B545-782C727023E8}"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23ECD5C6-04DD-4AF5-BCC3-3A3C10DDF57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F1B25029-CB60-4C48-83BC-6A5473FBF79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9C6B9-7DFB-4444-9E29-E3486278616F}"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3643220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040E58E1-F5CB-4276-9429-90F958981EF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653" r="3523"/>
          <a:stretch/>
        </p:blipFill>
        <p:spPr>
          <a:xfrm>
            <a:off x="0" y="0"/>
            <a:ext cx="12192000" cy="6858000"/>
          </a:xfrm>
          <a:prstGeom prst="rect">
            <a:avLst/>
          </a:prstGeom>
        </p:spPr>
      </p:pic>
    </p:spTree>
    <p:extLst>
      <p:ext uri="{BB962C8B-B14F-4D97-AF65-F5344CB8AC3E}">
        <p14:creationId xmlns:p14="http://schemas.microsoft.com/office/powerpoint/2010/main" val="28162601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2FE64D6-785B-4BBA-BAE9-FDF4FE19AAB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653" r="3523"/>
          <a:stretch/>
        </p:blipFill>
        <p:spPr>
          <a:xfrm>
            <a:off x="0" y="0"/>
            <a:ext cx="12192000" cy="6858000"/>
          </a:xfrm>
          <a:prstGeom prst="rect">
            <a:avLst/>
          </a:prstGeom>
        </p:spPr>
      </p:pic>
      <p:sp>
        <p:nvSpPr>
          <p:cNvPr id="7" name="矩形 6" descr="e7d195523061f1c0600ade85ab8d19863d296bbd6d3c8047FB0A4867354E4F1E3A7DEAE3C4C4B5C9777EC9E9D7F78045DB0296A4194571101A21F67FC7D6C39966CE50B69116E2EE84E571E25F3C0CCE21D51995AEE648537E740CEA7618AB930102B534381A4D659FACB713EADFEEF3A07E9AE228A0A86F3911C6D7004F86999813B5C3A29D38A2E60656253DA35015324BD0E860A42138">
            <a:extLst>
              <a:ext uri="{FF2B5EF4-FFF2-40B4-BE49-F238E27FC236}">
                <a16:creationId xmlns:a16="http://schemas.microsoft.com/office/drawing/2014/main" id="{7C4FB164-9FAC-4FAE-8C6F-0DA8F26203AF}"/>
              </a:ext>
            </a:extLst>
          </p:cNvPr>
          <p:cNvSpPr/>
          <p:nvPr userDrawn="1"/>
        </p:nvSpPr>
        <p:spPr>
          <a:xfrm>
            <a:off x="206901" y="201778"/>
            <a:ext cx="11778197" cy="6454443"/>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105号-简雅黑" panose="00000500000000000000" pitchFamily="2" charset="-122"/>
              <a:ea typeface="字魂105号-简雅黑" panose="00000500000000000000" pitchFamily="2" charset="-122"/>
              <a:cs typeface="+mn-cs"/>
            </a:endParaRPr>
          </a:p>
        </p:txBody>
      </p:sp>
    </p:spTree>
    <p:extLst>
      <p:ext uri="{BB962C8B-B14F-4D97-AF65-F5344CB8AC3E}">
        <p14:creationId xmlns:p14="http://schemas.microsoft.com/office/powerpoint/2010/main" val="19930258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EBDA94-4F8F-4449-B45E-C5C936CB01CB}"/>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B049243-3A2C-40A2-AE45-7FCED004A679}"/>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D0EFB3B5-CD89-415D-AFC7-7CC0C355CF34}"/>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96434D44-F1CA-4D24-8C7A-F8229E9217C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42F4CBD-FCA8-4606-B545-782C727023E8}"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69FF2B0A-37A1-49DF-8BAF-B93FEAB142D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C8560651-FF1F-4EEE-85F5-593C987FBE4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9C6B9-7DFB-4444-9E29-E3486278616F}"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6060215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C1B1CED-AA1A-433B-85AE-2434F33585F4}"/>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5619395E-EBC6-4DA8-99EB-4AFCC660D14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D989EAC0-80BF-41D9-A64A-94A7318F3C8A}"/>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9D20FF1A-E266-41BA-8CD5-6E59EB50110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342B2E34-FE45-44C1-8067-273C14E8F9D6}"/>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706AA4BB-B49D-4DEF-8ADE-316A10636FD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42F4CBD-FCA8-4606-B545-782C727023E8}"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8" name="页脚占位符 7">
            <a:extLst>
              <a:ext uri="{FF2B5EF4-FFF2-40B4-BE49-F238E27FC236}">
                <a16:creationId xmlns:a16="http://schemas.microsoft.com/office/drawing/2014/main" id="{E57BBABE-5557-4EC0-93CF-702B174D89C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9" name="灯片编号占位符 8">
            <a:extLst>
              <a:ext uri="{FF2B5EF4-FFF2-40B4-BE49-F238E27FC236}">
                <a16:creationId xmlns:a16="http://schemas.microsoft.com/office/drawing/2014/main" id="{C3D5781B-E8F8-4D0E-B534-1151A84A9F9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9C6B9-7DFB-4444-9E29-E3486278616F}"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646497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7A482E4-E014-4C41-9216-A08F164AF6B0}"/>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218581C2-E4F9-48C0-8A88-107CE802A30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42F4CBD-FCA8-4606-B545-782C727023E8}"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id="{F7AEB8F6-D3F2-48E8-80F0-86E5A69CC54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id="{DD21FF83-897B-4405-B069-423DFAC64C9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9C6B9-7DFB-4444-9E29-E3486278616F}"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7531451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8C8D0C68-8446-4383-ACF9-026759654A1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42F4CBD-FCA8-4606-B545-782C727023E8}"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265B720F-0787-4D13-A00B-2CCB618D78B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7CD7DBB9-D2BA-4193-8BC2-91191989662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9C6B9-7DFB-4444-9E29-E3486278616F}"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8603953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80E35F6-BCD8-43A5-9AE3-23811867AB78}"/>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14108611-04E2-4E2D-AAA6-BD9F44C71F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1CC2499A-A618-4AD8-B37A-1F4E28131D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88A480B-FE96-4965-A688-5C623986CFA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42F4CBD-FCA8-4606-B545-782C727023E8}"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F94FC19E-D76D-43FE-BFFD-15F81C7CABF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8145DE3E-21B3-43B5-95A9-88FDD244EA4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9C6B9-7DFB-4444-9E29-E3486278616F}"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8186499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E81C9B1-ABBB-4E3F-8515-18BB5121E6ED}"/>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A4F0AFA-56F1-4F88-97AE-1C91CD35E9D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EDCB4879-4C53-4CFA-87AE-F264043079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198190E1-C95E-4D42-8574-424AAF542E1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42F4CBD-FCA8-4606-B545-782C727023E8}"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C29915A4-5933-479D-87DE-152FD8881A6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96D889A4-B9A2-4B99-9A5B-2307B432FA0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9C6B9-7DFB-4444-9E29-E3486278616F}"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7210979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7418389-6C99-48C0-9394-D3D2DF65E3AC}"/>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B8B60DD5-AE56-4488-A620-20809B0659E0}"/>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5573D35-DEC4-4363-82E5-C7719EB8206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42F4CBD-FCA8-4606-B545-782C727023E8}"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CA43D746-185E-4671-88D9-98428AE27B4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C3BE713F-2413-4EA1-A915-CD30E1F6A19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9C6B9-7DFB-4444-9E29-E3486278616F}"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3167734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20" name="菱形 19">
            <a:extLst>
              <a:ext uri="{FF2B5EF4-FFF2-40B4-BE49-F238E27FC236}">
                <a16:creationId xmlns:a16="http://schemas.microsoft.com/office/drawing/2014/main" id="{0C4E3BE3-72E1-4142-A692-7B260FCED4D4}"/>
              </a:ext>
            </a:extLst>
          </p:cNvPr>
          <p:cNvSpPr/>
          <p:nvPr userDrawn="1"/>
        </p:nvSpPr>
        <p:spPr>
          <a:xfrm>
            <a:off x="9575134" y="522371"/>
            <a:ext cx="1323548" cy="810196"/>
          </a:xfrm>
          <a:prstGeom prst="diamond">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grpSp>
        <p:nvGrpSpPr>
          <p:cNvPr id="11" name="组合 10">
            <a:extLst>
              <a:ext uri="{FF2B5EF4-FFF2-40B4-BE49-F238E27FC236}">
                <a16:creationId xmlns:a16="http://schemas.microsoft.com/office/drawing/2014/main" id="{DE071707-3784-49A7-97E4-9C30125CD23F}"/>
              </a:ext>
            </a:extLst>
          </p:cNvPr>
          <p:cNvGrpSpPr/>
          <p:nvPr userDrawn="1"/>
        </p:nvGrpSpPr>
        <p:grpSpPr>
          <a:xfrm>
            <a:off x="4967416" y="1352664"/>
            <a:ext cx="7858898" cy="4152672"/>
            <a:chOff x="5668978" y="1352664"/>
            <a:chExt cx="7614536" cy="4152672"/>
          </a:xfrm>
        </p:grpSpPr>
        <p:sp>
          <p:nvSpPr>
            <p:cNvPr id="8" name="矩形: 圆角 7">
              <a:extLst>
                <a:ext uri="{FF2B5EF4-FFF2-40B4-BE49-F238E27FC236}">
                  <a16:creationId xmlns:a16="http://schemas.microsoft.com/office/drawing/2014/main" id="{B1D43FAD-2B9A-43C9-BD12-CEC12117B32E}"/>
                </a:ext>
              </a:extLst>
            </p:cNvPr>
            <p:cNvSpPr/>
            <p:nvPr userDrawn="1"/>
          </p:nvSpPr>
          <p:spPr>
            <a:xfrm>
              <a:off x="5668978" y="1352664"/>
              <a:ext cx="7614536" cy="4152672"/>
            </a:xfrm>
            <a:prstGeom prst="roundRect">
              <a:avLst>
                <a:gd name="adj" fmla="val 7902"/>
              </a:avLst>
            </a:prstGeom>
            <a:noFill/>
            <a:ln w="38100">
              <a:solidFill>
                <a:srgbClr val="2E75B6">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9" name="矩形: 圆角 8">
              <a:extLst>
                <a:ext uri="{FF2B5EF4-FFF2-40B4-BE49-F238E27FC236}">
                  <a16:creationId xmlns:a16="http://schemas.microsoft.com/office/drawing/2014/main" id="{DDB38607-15A4-4E20-9BCE-E7CBF72F32F8}"/>
                </a:ext>
              </a:extLst>
            </p:cNvPr>
            <p:cNvSpPr/>
            <p:nvPr userDrawn="1"/>
          </p:nvSpPr>
          <p:spPr>
            <a:xfrm>
              <a:off x="5997146" y="1617253"/>
              <a:ext cx="6961585" cy="3623495"/>
            </a:xfrm>
            <a:prstGeom prst="roundRect">
              <a:avLst>
                <a:gd name="adj" fmla="val 8231"/>
              </a:avLst>
            </a:prstGeom>
            <a:solidFill>
              <a:schemeClr val="bg1"/>
            </a:solidFill>
            <a:ln w="1016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grpSp>
      <p:pic>
        <p:nvPicPr>
          <p:cNvPr id="7" name="图片 6">
            <a:extLst>
              <a:ext uri="{FF2B5EF4-FFF2-40B4-BE49-F238E27FC236}">
                <a16:creationId xmlns:a16="http://schemas.microsoft.com/office/drawing/2014/main" id="{4796B99D-7453-49D1-BDA7-7CAD84C7357F}"/>
              </a:ext>
            </a:extLst>
          </p:cNvPr>
          <p:cNvPicPr>
            <a:picLocks noChangeAspect="1"/>
          </p:cNvPicPr>
          <p:nvPr userDrawn="1"/>
        </p:nvPicPr>
        <p:blipFill>
          <a:blip r:embed="rId2"/>
          <a:stretch>
            <a:fillRect/>
          </a:stretch>
        </p:blipFill>
        <p:spPr>
          <a:xfrm>
            <a:off x="236407" y="4213654"/>
            <a:ext cx="2347359" cy="2441437"/>
          </a:xfrm>
          <a:prstGeom prst="rect">
            <a:avLst/>
          </a:prstGeom>
        </p:spPr>
      </p:pic>
      <p:grpSp>
        <p:nvGrpSpPr>
          <p:cNvPr id="16" name="组合 15">
            <a:extLst>
              <a:ext uri="{FF2B5EF4-FFF2-40B4-BE49-F238E27FC236}">
                <a16:creationId xmlns:a16="http://schemas.microsoft.com/office/drawing/2014/main" id="{43DD559E-4EEB-4B7F-B6A8-FA8F4B559ABB}"/>
              </a:ext>
            </a:extLst>
          </p:cNvPr>
          <p:cNvGrpSpPr/>
          <p:nvPr userDrawn="1"/>
        </p:nvGrpSpPr>
        <p:grpSpPr>
          <a:xfrm>
            <a:off x="1729957" y="1612770"/>
            <a:ext cx="2128458" cy="3249143"/>
            <a:chOff x="1149189" y="1612770"/>
            <a:chExt cx="2128458" cy="3249143"/>
          </a:xfrm>
        </p:grpSpPr>
        <p:grpSp>
          <p:nvGrpSpPr>
            <p:cNvPr id="14" name="组合 13">
              <a:extLst>
                <a:ext uri="{FF2B5EF4-FFF2-40B4-BE49-F238E27FC236}">
                  <a16:creationId xmlns:a16="http://schemas.microsoft.com/office/drawing/2014/main" id="{B5F4195D-41A5-49AD-9743-40C1B04E9A19}"/>
                </a:ext>
              </a:extLst>
            </p:cNvPr>
            <p:cNvGrpSpPr/>
            <p:nvPr userDrawn="1"/>
          </p:nvGrpSpPr>
          <p:grpSpPr>
            <a:xfrm>
              <a:off x="1149189" y="1612770"/>
              <a:ext cx="1828790" cy="1816230"/>
              <a:chOff x="469567" y="3893664"/>
              <a:chExt cx="1176959" cy="1168876"/>
            </a:xfrm>
          </p:grpSpPr>
          <p:sp>
            <p:nvSpPr>
              <p:cNvPr id="12" name="矩形: 圆角 11">
                <a:extLst>
                  <a:ext uri="{FF2B5EF4-FFF2-40B4-BE49-F238E27FC236}">
                    <a16:creationId xmlns:a16="http://schemas.microsoft.com/office/drawing/2014/main" id="{43B84854-C51F-40B1-AD0F-A4E0B8E6827B}"/>
                  </a:ext>
                </a:extLst>
              </p:cNvPr>
              <p:cNvSpPr/>
              <p:nvPr userDrawn="1"/>
            </p:nvSpPr>
            <p:spPr>
              <a:xfrm>
                <a:off x="469567" y="3893664"/>
                <a:ext cx="990148" cy="990701"/>
              </a:xfrm>
              <a:prstGeom prst="roundRect">
                <a:avLst>
                  <a:gd name="adj" fmla="val 8231"/>
                </a:avLst>
              </a:prstGeom>
              <a:solidFill>
                <a:srgbClr val="0070C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13" name="矩形: 圆角 12">
                <a:extLst>
                  <a:ext uri="{FF2B5EF4-FFF2-40B4-BE49-F238E27FC236}">
                    <a16:creationId xmlns:a16="http://schemas.microsoft.com/office/drawing/2014/main" id="{F8844C9B-DE34-43F6-9EFF-18736A1EF54D}"/>
                  </a:ext>
                </a:extLst>
              </p:cNvPr>
              <p:cNvSpPr/>
              <p:nvPr userDrawn="1"/>
            </p:nvSpPr>
            <p:spPr>
              <a:xfrm>
                <a:off x="1271093" y="4686897"/>
                <a:ext cx="375433" cy="375643"/>
              </a:xfrm>
              <a:prstGeom prst="roundRect">
                <a:avLst>
                  <a:gd name="adj" fmla="val 8231"/>
                </a:avLst>
              </a:prstGeom>
              <a:solidFill>
                <a:srgbClr val="0070C0">
                  <a:alpha val="50000"/>
                </a:srgbClr>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grpSp>
        <p:sp>
          <p:nvSpPr>
            <p:cNvPr id="15" name="矩形: 圆角 14">
              <a:extLst>
                <a:ext uri="{FF2B5EF4-FFF2-40B4-BE49-F238E27FC236}">
                  <a16:creationId xmlns:a16="http://schemas.microsoft.com/office/drawing/2014/main" id="{180F34EE-22E4-4AFA-856A-E9237217600E}"/>
                </a:ext>
              </a:extLst>
            </p:cNvPr>
            <p:cNvSpPr/>
            <p:nvPr userDrawn="1"/>
          </p:nvSpPr>
          <p:spPr>
            <a:xfrm>
              <a:off x="2092664" y="3676268"/>
              <a:ext cx="1184983" cy="1185645"/>
            </a:xfrm>
            <a:prstGeom prst="roundRect">
              <a:avLst>
                <a:gd name="adj" fmla="val 8231"/>
              </a:avLst>
            </a:prstGeom>
            <a:solidFill>
              <a:srgbClr val="0070C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grpSp>
      <p:sp>
        <p:nvSpPr>
          <p:cNvPr id="17" name="菱形 16">
            <a:extLst>
              <a:ext uri="{FF2B5EF4-FFF2-40B4-BE49-F238E27FC236}">
                <a16:creationId xmlns:a16="http://schemas.microsoft.com/office/drawing/2014/main" id="{D1ACF1E3-217F-4E4F-839B-358BE165ED13}"/>
              </a:ext>
            </a:extLst>
          </p:cNvPr>
          <p:cNvSpPr/>
          <p:nvPr userDrawn="1"/>
        </p:nvSpPr>
        <p:spPr>
          <a:xfrm>
            <a:off x="394052" y="3651554"/>
            <a:ext cx="1323548" cy="810196"/>
          </a:xfrm>
          <a:prstGeom prst="diamond">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18" name="菱形 17">
            <a:extLst>
              <a:ext uri="{FF2B5EF4-FFF2-40B4-BE49-F238E27FC236}">
                <a16:creationId xmlns:a16="http://schemas.microsoft.com/office/drawing/2014/main" id="{4D8D137A-9538-4924-8D8B-D2890BF4B61B}"/>
              </a:ext>
            </a:extLst>
          </p:cNvPr>
          <p:cNvSpPr/>
          <p:nvPr userDrawn="1"/>
        </p:nvSpPr>
        <p:spPr>
          <a:xfrm>
            <a:off x="4997562" y="129630"/>
            <a:ext cx="1323548" cy="810196"/>
          </a:xfrm>
          <a:prstGeom prst="diamond">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19" name="菱形 18">
            <a:extLst>
              <a:ext uri="{FF2B5EF4-FFF2-40B4-BE49-F238E27FC236}">
                <a16:creationId xmlns:a16="http://schemas.microsoft.com/office/drawing/2014/main" id="{BE4E68F1-B226-4AD5-BED3-9ABBAF4F6852}"/>
              </a:ext>
            </a:extLst>
          </p:cNvPr>
          <p:cNvSpPr/>
          <p:nvPr userDrawn="1"/>
        </p:nvSpPr>
        <p:spPr>
          <a:xfrm>
            <a:off x="1055826" y="5625273"/>
            <a:ext cx="1323548" cy="810196"/>
          </a:xfrm>
          <a:prstGeom prst="diamond">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21" name="菱形 20">
            <a:extLst>
              <a:ext uri="{FF2B5EF4-FFF2-40B4-BE49-F238E27FC236}">
                <a16:creationId xmlns:a16="http://schemas.microsoft.com/office/drawing/2014/main" id="{B87E2D9E-E467-412E-8501-70450AEFDA49}"/>
              </a:ext>
            </a:extLst>
          </p:cNvPr>
          <p:cNvSpPr/>
          <p:nvPr userDrawn="1"/>
        </p:nvSpPr>
        <p:spPr>
          <a:xfrm>
            <a:off x="6984322" y="6018014"/>
            <a:ext cx="1323548" cy="810196"/>
          </a:xfrm>
          <a:prstGeom prst="diamond">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pic>
        <p:nvPicPr>
          <p:cNvPr id="25" name="图片 24">
            <a:extLst>
              <a:ext uri="{FF2B5EF4-FFF2-40B4-BE49-F238E27FC236}">
                <a16:creationId xmlns:a16="http://schemas.microsoft.com/office/drawing/2014/main" id="{BE194675-FF3A-4CD0-8B92-ACA432D43B00}"/>
              </a:ext>
            </a:extLst>
          </p:cNvPr>
          <p:cNvPicPr>
            <a:picLocks noChangeAspect="1"/>
          </p:cNvPicPr>
          <p:nvPr userDrawn="1"/>
        </p:nvPicPr>
        <p:blipFill>
          <a:blip r:embed="rId3"/>
          <a:stretch>
            <a:fillRect/>
          </a:stretch>
        </p:blipFill>
        <p:spPr>
          <a:xfrm>
            <a:off x="3585346" y="372539"/>
            <a:ext cx="1925767" cy="1240231"/>
          </a:xfrm>
          <a:prstGeom prst="rect">
            <a:avLst/>
          </a:prstGeom>
        </p:spPr>
      </p:pic>
      <p:pic>
        <p:nvPicPr>
          <p:cNvPr id="27" name="图片 26">
            <a:extLst>
              <a:ext uri="{FF2B5EF4-FFF2-40B4-BE49-F238E27FC236}">
                <a16:creationId xmlns:a16="http://schemas.microsoft.com/office/drawing/2014/main" id="{2479F77B-EEE5-4F83-9EE7-BDDBBF7AF1FD}"/>
              </a:ext>
            </a:extLst>
          </p:cNvPr>
          <p:cNvPicPr>
            <a:picLocks noChangeAspect="1"/>
          </p:cNvPicPr>
          <p:nvPr userDrawn="1"/>
        </p:nvPicPr>
        <p:blipFill>
          <a:blip r:embed="rId4"/>
          <a:stretch>
            <a:fillRect/>
          </a:stretch>
        </p:blipFill>
        <p:spPr>
          <a:xfrm>
            <a:off x="10141267" y="5625273"/>
            <a:ext cx="1514829" cy="1046568"/>
          </a:xfrm>
          <a:prstGeom prst="rect">
            <a:avLst/>
          </a:prstGeom>
        </p:spPr>
      </p:pic>
      <p:sp>
        <p:nvSpPr>
          <p:cNvPr id="28" name="矩形: 圆角 27">
            <a:extLst>
              <a:ext uri="{FF2B5EF4-FFF2-40B4-BE49-F238E27FC236}">
                <a16:creationId xmlns:a16="http://schemas.microsoft.com/office/drawing/2014/main" id="{028CDB3F-80B1-464C-831D-F7CD75D54385}"/>
              </a:ext>
            </a:extLst>
          </p:cNvPr>
          <p:cNvSpPr/>
          <p:nvPr userDrawn="1"/>
        </p:nvSpPr>
        <p:spPr>
          <a:xfrm>
            <a:off x="5288692" y="1881085"/>
            <a:ext cx="6903308" cy="3093659"/>
          </a:xfrm>
          <a:prstGeom prst="roundRect">
            <a:avLst>
              <a:gd name="adj" fmla="val 0"/>
            </a:avLst>
          </a:prstGeom>
          <a:solidFill>
            <a:srgbClr val="2E75B6">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Tree>
    <p:extLst>
      <p:ext uri="{BB962C8B-B14F-4D97-AF65-F5344CB8AC3E}">
        <p14:creationId xmlns:p14="http://schemas.microsoft.com/office/powerpoint/2010/main" val="381464396"/>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500"/>
                                        <p:tgtEl>
                                          <p:spTgt spid="21"/>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fade">
                                      <p:cBhvr>
                                        <p:cTn id="39" dur="500"/>
                                        <p:tgtEl>
                                          <p:spTgt spid="25"/>
                                        </p:tgtEl>
                                      </p:cBhvr>
                                    </p:animEffect>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fade">
                                      <p:cBhvr>
                                        <p:cTn id="43" dur="500"/>
                                        <p:tgtEl>
                                          <p:spTgt spid="27"/>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fade">
                                      <p:cBhvr>
                                        <p:cTn id="4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7" grpId="0" animBg="1"/>
      <p:bldP spid="18" grpId="0" animBg="1"/>
      <p:bldP spid="19" grpId="0" animBg="1"/>
      <p:bldP spid="21" grpId="0" animBg="1"/>
      <p:bldP spid="28" grpId="0" animBg="1"/>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501D982A-B753-45B6-8B83-869103E4D170}"/>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FAFADD39-332E-4B93-8218-0809495A8B4E}"/>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7833307-7C9C-49DE-9468-9683786E626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42F4CBD-FCA8-4606-B545-782C727023E8}"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69E5C09F-6927-4320-917D-905B69C4414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DCE92AD4-C1B7-4040-A240-86B48D5D450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9C6B9-7DFB-4444-9E29-E3486278616F}"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8562510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Body 11">
  <p:cSld name="Title and Body 11">
    <p:spTree>
      <p:nvGrpSpPr>
        <p:cNvPr id="1" name="Shape 191"/>
        <p:cNvGrpSpPr/>
        <p:nvPr/>
      </p:nvGrpSpPr>
      <p:grpSpPr>
        <a:xfrm>
          <a:off x="0" y="0"/>
          <a:ext cx="0" cy="0"/>
          <a:chOff x="0" y="0"/>
          <a:chExt cx="0" cy="0"/>
        </a:xfrm>
      </p:grpSpPr>
      <p:grpSp>
        <p:nvGrpSpPr>
          <p:cNvPr id="192" name="Google Shape;192;p35"/>
          <p:cNvGrpSpPr/>
          <p:nvPr/>
        </p:nvGrpSpPr>
        <p:grpSpPr>
          <a:xfrm>
            <a:off x="-1600" y="5896807"/>
            <a:ext cx="12192383" cy="961207"/>
            <a:chOff x="6554556" y="4623505"/>
            <a:chExt cx="7127825" cy="720905"/>
          </a:xfrm>
        </p:grpSpPr>
        <p:sp>
          <p:nvSpPr>
            <p:cNvPr id="193" name="Google Shape;193;p35"/>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F7982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194" name="Google Shape;194;p35"/>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FFB75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sp>
        <p:nvSpPr>
          <p:cNvPr id="195" name="Google Shape;195;p35"/>
          <p:cNvSpPr/>
          <p:nvPr/>
        </p:nvSpPr>
        <p:spPr>
          <a:xfrm>
            <a:off x="-900" y="489200"/>
            <a:ext cx="12194000" cy="1445600"/>
          </a:xfrm>
          <a:prstGeom prst="roundRect">
            <a:avLst>
              <a:gd name="adj" fmla="val 16667"/>
            </a:avLst>
          </a:prstGeom>
          <a:solidFill>
            <a:schemeClr val="accen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196" name="Google Shape;196;p35"/>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
        <p:nvSpPr>
          <p:cNvPr id="197" name="Google Shape;197;p35">
            <a:hlinkClick r:id="" action="ppaction://noaction"/>
          </p:cNvPr>
          <p:cNvSpPr txBox="1">
            <a:spLocks noGrp="1"/>
          </p:cNvSpPr>
          <p:nvPr>
            <p:ph type="title" idx="2"/>
          </p:nvPr>
        </p:nvSpPr>
        <p:spPr>
          <a:xfrm>
            <a:off x="6319400" y="2524367"/>
            <a:ext cx="1891200" cy="8136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98" name="Google Shape;198;p35">
            <a:hlinkClick r:id="" action="ppaction://noaction"/>
          </p:cNvPr>
          <p:cNvSpPr txBox="1">
            <a:spLocks noGrp="1"/>
          </p:cNvSpPr>
          <p:nvPr>
            <p:ph type="title" idx="3"/>
          </p:nvPr>
        </p:nvSpPr>
        <p:spPr>
          <a:xfrm>
            <a:off x="6319400" y="3509933"/>
            <a:ext cx="1891200" cy="8136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99" name="Google Shape;199;p35">
            <a:hlinkClick r:id="" action="ppaction://noaction"/>
          </p:cNvPr>
          <p:cNvSpPr txBox="1">
            <a:spLocks noGrp="1"/>
          </p:cNvSpPr>
          <p:nvPr>
            <p:ph type="title" idx="4"/>
          </p:nvPr>
        </p:nvSpPr>
        <p:spPr>
          <a:xfrm>
            <a:off x="6319400" y="4495500"/>
            <a:ext cx="1891200" cy="8136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318036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grpSp>
        <p:nvGrpSpPr>
          <p:cNvPr id="2" name="组合 1"/>
          <p:cNvGrpSpPr/>
          <p:nvPr userDrawn="1"/>
        </p:nvGrpSpPr>
        <p:grpSpPr>
          <a:xfrm>
            <a:off x="28280" y="-185399"/>
            <a:ext cx="12102408" cy="6974355"/>
            <a:chOff x="21210" y="-139049"/>
            <a:chExt cx="9076806" cy="5230766"/>
          </a:xfrm>
        </p:grpSpPr>
        <p:sp>
          <p:nvSpPr>
            <p:cNvPr id="3" name="圆角矩形 4"/>
            <p:cNvSpPr/>
            <p:nvPr/>
          </p:nvSpPr>
          <p:spPr>
            <a:xfrm>
              <a:off x="232515" y="220661"/>
              <a:ext cx="8722147" cy="4799361"/>
            </a:xfrm>
            <a:custGeom>
              <a:avLst/>
              <a:gdLst>
                <a:gd name="connsiteX0" fmla="*/ 0 w 8556376"/>
                <a:gd name="connsiteY0" fmla="*/ 487324 h 4752528"/>
                <a:gd name="connsiteX1" fmla="*/ 487324 w 8556376"/>
                <a:gd name="connsiteY1" fmla="*/ 0 h 4752528"/>
                <a:gd name="connsiteX2" fmla="*/ 8069052 w 8556376"/>
                <a:gd name="connsiteY2" fmla="*/ 0 h 4752528"/>
                <a:gd name="connsiteX3" fmla="*/ 8556376 w 8556376"/>
                <a:gd name="connsiteY3" fmla="*/ 487324 h 4752528"/>
                <a:gd name="connsiteX4" fmla="*/ 8556376 w 8556376"/>
                <a:gd name="connsiteY4" fmla="*/ 4265204 h 4752528"/>
                <a:gd name="connsiteX5" fmla="*/ 8069052 w 8556376"/>
                <a:gd name="connsiteY5" fmla="*/ 4752528 h 4752528"/>
                <a:gd name="connsiteX6" fmla="*/ 487324 w 8556376"/>
                <a:gd name="connsiteY6" fmla="*/ 4752528 h 4752528"/>
                <a:gd name="connsiteX7" fmla="*/ 0 w 8556376"/>
                <a:gd name="connsiteY7" fmla="*/ 4265204 h 4752528"/>
                <a:gd name="connsiteX8" fmla="*/ 0 w 8556376"/>
                <a:gd name="connsiteY8" fmla="*/ 487324 h 4752528"/>
                <a:gd name="connsiteX0" fmla="*/ 0 w 8556376"/>
                <a:gd name="connsiteY0" fmla="*/ 487324 h 4752528"/>
                <a:gd name="connsiteX1" fmla="*/ 487324 w 8556376"/>
                <a:gd name="connsiteY1" fmla="*/ 0 h 4752528"/>
                <a:gd name="connsiteX2" fmla="*/ 8069052 w 8556376"/>
                <a:gd name="connsiteY2" fmla="*/ 0 h 4752528"/>
                <a:gd name="connsiteX3" fmla="*/ 8556376 w 8556376"/>
                <a:gd name="connsiteY3" fmla="*/ 487324 h 4752528"/>
                <a:gd name="connsiteX4" fmla="*/ 8556376 w 8556376"/>
                <a:gd name="connsiteY4" fmla="*/ 4265204 h 4752528"/>
                <a:gd name="connsiteX5" fmla="*/ 8069052 w 8556376"/>
                <a:gd name="connsiteY5" fmla="*/ 4752528 h 4752528"/>
                <a:gd name="connsiteX6" fmla="*/ 487324 w 8556376"/>
                <a:gd name="connsiteY6" fmla="*/ 4752528 h 4752528"/>
                <a:gd name="connsiteX7" fmla="*/ 0 w 8556376"/>
                <a:gd name="connsiteY7" fmla="*/ 4265204 h 4752528"/>
                <a:gd name="connsiteX8" fmla="*/ 0 w 8556376"/>
                <a:gd name="connsiteY8" fmla="*/ 487324 h 4752528"/>
                <a:gd name="connsiteX0" fmla="*/ 0 w 8556376"/>
                <a:gd name="connsiteY0" fmla="*/ 506620 h 4771824"/>
                <a:gd name="connsiteX1" fmla="*/ 487324 w 8556376"/>
                <a:gd name="connsiteY1" fmla="*/ 19296 h 4771824"/>
                <a:gd name="connsiteX2" fmla="*/ 8069052 w 8556376"/>
                <a:gd name="connsiteY2" fmla="*/ 19296 h 4771824"/>
                <a:gd name="connsiteX3" fmla="*/ 8556376 w 8556376"/>
                <a:gd name="connsiteY3" fmla="*/ 506620 h 4771824"/>
                <a:gd name="connsiteX4" fmla="*/ 8556376 w 8556376"/>
                <a:gd name="connsiteY4" fmla="*/ 4284500 h 4771824"/>
                <a:gd name="connsiteX5" fmla="*/ 8069052 w 8556376"/>
                <a:gd name="connsiteY5" fmla="*/ 4771824 h 4771824"/>
                <a:gd name="connsiteX6" fmla="*/ 487324 w 8556376"/>
                <a:gd name="connsiteY6" fmla="*/ 4771824 h 4771824"/>
                <a:gd name="connsiteX7" fmla="*/ 0 w 8556376"/>
                <a:gd name="connsiteY7" fmla="*/ 4284500 h 4771824"/>
                <a:gd name="connsiteX8" fmla="*/ 0 w 8556376"/>
                <a:gd name="connsiteY8" fmla="*/ 506620 h 4771824"/>
                <a:gd name="connsiteX0" fmla="*/ 0 w 8556376"/>
                <a:gd name="connsiteY0" fmla="*/ 510460 h 4775664"/>
                <a:gd name="connsiteX1" fmla="*/ 487324 w 8556376"/>
                <a:gd name="connsiteY1" fmla="*/ 23136 h 4775664"/>
                <a:gd name="connsiteX2" fmla="*/ 8069052 w 8556376"/>
                <a:gd name="connsiteY2" fmla="*/ 23136 h 4775664"/>
                <a:gd name="connsiteX3" fmla="*/ 8556376 w 8556376"/>
                <a:gd name="connsiteY3" fmla="*/ 510460 h 4775664"/>
                <a:gd name="connsiteX4" fmla="*/ 8556376 w 8556376"/>
                <a:gd name="connsiteY4" fmla="*/ 4288340 h 4775664"/>
                <a:gd name="connsiteX5" fmla="*/ 8069052 w 8556376"/>
                <a:gd name="connsiteY5" fmla="*/ 4775664 h 4775664"/>
                <a:gd name="connsiteX6" fmla="*/ 487324 w 8556376"/>
                <a:gd name="connsiteY6" fmla="*/ 4775664 h 4775664"/>
                <a:gd name="connsiteX7" fmla="*/ 0 w 8556376"/>
                <a:gd name="connsiteY7" fmla="*/ 4288340 h 4775664"/>
                <a:gd name="connsiteX8" fmla="*/ 0 w 8556376"/>
                <a:gd name="connsiteY8" fmla="*/ 510460 h 4775664"/>
                <a:gd name="connsiteX0" fmla="*/ 0 w 8556376"/>
                <a:gd name="connsiteY0" fmla="*/ 556818 h 4822022"/>
                <a:gd name="connsiteX1" fmla="*/ 487324 w 8556376"/>
                <a:gd name="connsiteY1" fmla="*/ 69494 h 4822022"/>
                <a:gd name="connsiteX2" fmla="*/ 8069052 w 8556376"/>
                <a:gd name="connsiteY2" fmla="*/ 69494 h 4822022"/>
                <a:gd name="connsiteX3" fmla="*/ 8556376 w 8556376"/>
                <a:gd name="connsiteY3" fmla="*/ 556818 h 4822022"/>
                <a:gd name="connsiteX4" fmla="*/ 8556376 w 8556376"/>
                <a:gd name="connsiteY4" fmla="*/ 4334698 h 4822022"/>
                <a:gd name="connsiteX5" fmla="*/ 8069052 w 8556376"/>
                <a:gd name="connsiteY5" fmla="*/ 4822022 h 4822022"/>
                <a:gd name="connsiteX6" fmla="*/ 487324 w 8556376"/>
                <a:gd name="connsiteY6" fmla="*/ 4822022 h 4822022"/>
                <a:gd name="connsiteX7" fmla="*/ 0 w 8556376"/>
                <a:gd name="connsiteY7" fmla="*/ 4334698 h 4822022"/>
                <a:gd name="connsiteX8" fmla="*/ 0 w 8556376"/>
                <a:gd name="connsiteY8" fmla="*/ 556818 h 4822022"/>
                <a:gd name="connsiteX0" fmla="*/ 0 w 8556376"/>
                <a:gd name="connsiteY0" fmla="*/ 534157 h 4799361"/>
                <a:gd name="connsiteX1" fmla="*/ 487324 w 8556376"/>
                <a:gd name="connsiteY1" fmla="*/ 46833 h 4799361"/>
                <a:gd name="connsiteX2" fmla="*/ 7865852 w 8556376"/>
                <a:gd name="connsiteY2" fmla="*/ 72233 h 4799361"/>
                <a:gd name="connsiteX3" fmla="*/ 8556376 w 8556376"/>
                <a:gd name="connsiteY3" fmla="*/ 534157 h 4799361"/>
                <a:gd name="connsiteX4" fmla="*/ 8556376 w 8556376"/>
                <a:gd name="connsiteY4" fmla="*/ 4312037 h 4799361"/>
                <a:gd name="connsiteX5" fmla="*/ 8069052 w 8556376"/>
                <a:gd name="connsiteY5" fmla="*/ 4799361 h 4799361"/>
                <a:gd name="connsiteX6" fmla="*/ 487324 w 8556376"/>
                <a:gd name="connsiteY6" fmla="*/ 4799361 h 4799361"/>
                <a:gd name="connsiteX7" fmla="*/ 0 w 8556376"/>
                <a:gd name="connsiteY7" fmla="*/ 4312037 h 4799361"/>
                <a:gd name="connsiteX8" fmla="*/ 0 w 8556376"/>
                <a:gd name="connsiteY8" fmla="*/ 534157 h 4799361"/>
                <a:gd name="connsiteX0" fmla="*/ 0 w 8556376"/>
                <a:gd name="connsiteY0" fmla="*/ 534157 h 4799361"/>
                <a:gd name="connsiteX1" fmla="*/ 487324 w 8556376"/>
                <a:gd name="connsiteY1" fmla="*/ 46833 h 4799361"/>
                <a:gd name="connsiteX2" fmla="*/ 7865852 w 8556376"/>
                <a:gd name="connsiteY2" fmla="*/ 72233 h 4799361"/>
                <a:gd name="connsiteX3" fmla="*/ 8556376 w 8556376"/>
                <a:gd name="connsiteY3" fmla="*/ 534157 h 4799361"/>
                <a:gd name="connsiteX4" fmla="*/ 8556376 w 8556376"/>
                <a:gd name="connsiteY4" fmla="*/ 4312037 h 4799361"/>
                <a:gd name="connsiteX5" fmla="*/ 8069052 w 8556376"/>
                <a:gd name="connsiteY5" fmla="*/ 4799361 h 4799361"/>
                <a:gd name="connsiteX6" fmla="*/ 487324 w 8556376"/>
                <a:gd name="connsiteY6" fmla="*/ 4799361 h 4799361"/>
                <a:gd name="connsiteX7" fmla="*/ 0 w 8556376"/>
                <a:gd name="connsiteY7" fmla="*/ 4312037 h 4799361"/>
                <a:gd name="connsiteX8" fmla="*/ 0 w 8556376"/>
                <a:gd name="connsiteY8" fmla="*/ 534157 h 4799361"/>
                <a:gd name="connsiteX0" fmla="*/ 0 w 8556376"/>
                <a:gd name="connsiteY0" fmla="*/ 534157 h 4799361"/>
                <a:gd name="connsiteX1" fmla="*/ 487324 w 8556376"/>
                <a:gd name="connsiteY1" fmla="*/ 46833 h 4799361"/>
                <a:gd name="connsiteX2" fmla="*/ 7865852 w 8556376"/>
                <a:gd name="connsiteY2" fmla="*/ 72233 h 4799361"/>
                <a:gd name="connsiteX3" fmla="*/ 8556376 w 8556376"/>
                <a:gd name="connsiteY3" fmla="*/ 534157 h 4799361"/>
                <a:gd name="connsiteX4" fmla="*/ 8556376 w 8556376"/>
                <a:gd name="connsiteY4" fmla="*/ 4312037 h 4799361"/>
                <a:gd name="connsiteX5" fmla="*/ 8069052 w 8556376"/>
                <a:gd name="connsiteY5" fmla="*/ 4799361 h 4799361"/>
                <a:gd name="connsiteX6" fmla="*/ 487324 w 8556376"/>
                <a:gd name="connsiteY6" fmla="*/ 4799361 h 4799361"/>
                <a:gd name="connsiteX7" fmla="*/ 0 w 8556376"/>
                <a:gd name="connsiteY7" fmla="*/ 4312037 h 4799361"/>
                <a:gd name="connsiteX8" fmla="*/ 0 w 8556376"/>
                <a:gd name="connsiteY8" fmla="*/ 534157 h 4799361"/>
                <a:gd name="connsiteX0" fmla="*/ 42681 w 8599057"/>
                <a:gd name="connsiteY0" fmla="*/ 536554 h 4801758"/>
                <a:gd name="connsiteX1" fmla="*/ 530005 w 8599057"/>
                <a:gd name="connsiteY1" fmla="*/ 49230 h 4801758"/>
                <a:gd name="connsiteX2" fmla="*/ 7908533 w 8599057"/>
                <a:gd name="connsiteY2" fmla="*/ 74630 h 4801758"/>
                <a:gd name="connsiteX3" fmla="*/ 8599057 w 8599057"/>
                <a:gd name="connsiteY3" fmla="*/ 536554 h 4801758"/>
                <a:gd name="connsiteX4" fmla="*/ 8599057 w 8599057"/>
                <a:gd name="connsiteY4" fmla="*/ 4314434 h 4801758"/>
                <a:gd name="connsiteX5" fmla="*/ 8111733 w 8599057"/>
                <a:gd name="connsiteY5" fmla="*/ 4801758 h 4801758"/>
                <a:gd name="connsiteX6" fmla="*/ 530005 w 8599057"/>
                <a:gd name="connsiteY6" fmla="*/ 4801758 h 4801758"/>
                <a:gd name="connsiteX7" fmla="*/ 42681 w 8599057"/>
                <a:gd name="connsiteY7" fmla="*/ 4314434 h 4801758"/>
                <a:gd name="connsiteX8" fmla="*/ 42681 w 8599057"/>
                <a:gd name="connsiteY8" fmla="*/ 536554 h 4801758"/>
                <a:gd name="connsiteX0" fmla="*/ 42681 w 8599057"/>
                <a:gd name="connsiteY0" fmla="*/ 724657 h 4799361"/>
                <a:gd name="connsiteX1" fmla="*/ 530005 w 8599057"/>
                <a:gd name="connsiteY1" fmla="*/ 46833 h 4799361"/>
                <a:gd name="connsiteX2" fmla="*/ 7908533 w 8599057"/>
                <a:gd name="connsiteY2" fmla="*/ 72233 h 4799361"/>
                <a:gd name="connsiteX3" fmla="*/ 8599057 w 8599057"/>
                <a:gd name="connsiteY3" fmla="*/ 534157 h 4799361"/>
                <a:gd name="connsiteX4" fmla="*/ 8599057 w 8599057"/>
                <a:gd name="connsiteY4" fmla="*/ 4312037 h 4799361"/>
                <a:gd name="connsiteX5" fmla="*/ 8111733 w 8599057"/>
                <a:gd name="connsiteY5" fmla="*/ 4799361 h 4799361"/>
                <a:gd name="connsiteX6" fmla="*/ 530005 w 8599057"/>
                <a:gd name="connsiteY6" fmla="*/ 4799361 h 4799361"/>
                <a:gd name="connsiteX7" fmla="*/ 42681 w 8599057"/>
                <a:gd name="connsiteY7" fmla="*/ 4312037 h 4799361"/>
                <a:gd name="connsiteX8" fmla="*/ 42681 w 8599057"/>
                <a:gd name="connsiteY8" fmla="*/ 724657 h 4799361"/>
                <a:gd name="connsiteX0" fmla="*/ 42681 w 8599057"/>
                <a:gd name="connsiteY0" fmla="*/ 724657 h 4799361"/>
                <a:gd name="connsiteX1" fmla="*/ 530005 w 8599057"/>
                <a:gd name="connsiteY1" fmla="*/ 46833 h 4799361"/>
                <a:gd name="connsiteX2" fmla="*/ 7908533 w 8599057"/>
                <a:gd name="connsiteY2" fmla="*/ 72233 h 4799361"/>
                <a:gd name="connsiteX3" fmla="*/ 8599057 w 8599057"/>
                <a:gd name="connsiteY3" fmla="*/ 534157 h 4799361"/>
                <a:gd name="connsiteX4" fmla="*/ 8599057 w 8599057"/>
                <a:gd name="connsiteY4" fmla="*/ 4312037 h 4799361"/>
                <a:gd name="connsiteX5" fmla="*/ 8111733 w 8599057"/>
                <a:gd name="connsiteY5" fmla="*/ 4799361 h 4799361"/>
                <a:gd name="connsiteX6" fmla="*/ 530005 w 8599057"/>
                <a:gd name="connsiteY6" fmla="*/ 4799361 h 4799361"/>
                <a:gd name="connsiteX7" fmla="*/ 42681 w 8599057"/>
                <a:gd name="connsiteY7" fmla="*/ 4312037 h 4799361"/>
                <a:gd name="connsiteX8" fmla="*/ 42681 w 8599057"/>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590912 w 8659964"/>
                <a:gd name="connsiteY6" fmla="*/ 47993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590912 w 8659964"/>
                <a:gd name="connsiteY6" fmla="*/ 47993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590912 w 8659964"/>
                <a:gd name="connsiteY6" fmla="*/ 47993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590912 w 8659964"/>
                <a:gd name="connsiteY6" fmla="*/ 47993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590912 w 8659964"/>
                <a:gd name="connsiteY6" fmla="*/ 47993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883012 w 8659964"/>
                <a:gd name="connsiteY6" fmla="*/ 47104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883012 w 8659964"/>
                <a:gd name="connsiteY6" fmla="*/ 47104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883012 w 8659964"/>
                <a:gd name="connsiteY6" fmla="*/ 47104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883012 w 8659964"/>
                <a:gd name="connsiteY6" fmla="*/ 47104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883012 w 8659964"/>
                <a:gd name="connsiteY6" fmla="*/ 4710461 h 4799361"/>
                <a:gd name="connsiteX7" fmla="*/ 103588 w 8659964"/>
                <a:gd name="connsiteY7" fmla="*/ 4312037 h 4799361"/>
                <a:gd name="connsiteX8" fmla="*/ 103588 w 8659964"/>
                <a:gd name="connsiteY8" fmla="*/ 724657 h 4799361"/>
                <a:gd name="connsiteX0" fmla="*/ 103588 w 8722147"/>
                <a:gd name="connsiteY0" fmla="*/ 724657 h 4799361"/>
                <a:gd name="connsiteX1" fmla="*/ 590912 w 8722147"/>
                <a:gd name="connsiteY1" fmla="*/ 46833 h 4799361"/>
                <a:gd name="connsiteX2" fmla="*/ 7969440 w 8722147"/>
                <a:gd name="connsiteY2" fmla="*/ 72233 h 4799361"/>
                <a:gd name="connsiteX3" fmla="*/ 8659964 w 8722147"/>
                <a:gd name="connsiteY3" fmla="*/ 534157 h 4799361"/>
                <a:gd name="connsiteX4" fmla="*/ 8659964 w 8722147"/>
                <a:gd name="connsiteY4" fmla="*/ 4312037 h 4799361"/>
                <a:gd name="connsiteX5" fmla="*/ 8172640 w 8722147"/>
                <a:gd name="connsiteY5" fmla="*/ 4799361 h 4799361"/>
                <a:gd name="connsiteX6" fmla="*/ 883012 w 8722147"/>
                <a:gd name="connsiteY6" fmla="*/ 4710461 h 4799361"/>
                <a:gd name="connsiteX7" fmla="*/ 103588 w 8722147"/>
                <a:gd name="connsiteY7" fmla="*/ 4312037 h 4799361"/>
                <a:gd name="connsiteX8" fmla="*/ 103588 w 8722147"/>
                <a:gd name="connsiteY8" fmla="*/ 724657 h 4799361"/>
                <a:gd name="connsiteX0" fmla="*/ 103588 w 8722147"/>
                <a:gd name="connsiteY0" fmla="*/ 724657 h 4803139"/>
                <a:gd name="connsiteX1" fmla="*/ 590912 w 8722147"/>
                <a:gd name="connsiteY1" fmla="*/ 46833 h 4803139"/>
                <a:gd name="connsiteX2" fmla="*/ 7969440 w 8722147"/>
                <a:gd name="connsiteY2" fmla="*/ 72233 h 4803139"/>
                <a:gd name="connsiteX3" fmla="*/ 8659964 w 8722147"/>
                <a:gd name="connsiteY3" fmla="*/ 534157 h 4803139"/>
                <a:gd name="connsiteX4" fmla="*/ 8659964 w 8722147"/>
                <a:gd name="connsiteY4" fmla="*/ 4312037 h 4803139"/>
                <a:gd name="connsiteX5" fmla="*/ 8172640 w 8722147"/>
                <a:gd name="connsiteY5" fmla="*/ 4799361 h 4803139"/>
                <a:gd name="connsiteX6" fmla="*/ 883012 w 8722147"/>
                <a:gd name="connsiteY6" fmla="*/ 4710461 h 4803139"/>
                <a:gd name="connsiteX7" fmla="*/ 103588 w 8722147"/>
                <a:gd name="connsiteY7" fmla="*/ 4312037 h 4803139"/>
                <a:gd name="connsiteX8" fmla="*/ 103588 w 8722147"/>
                <a:gd name="connsiteY8" fmla="*/ 724657 h 4803139"/>
                <a:gd name="connsiteX0" fmla="*/ 103588 w 8722147"/>
                <a:gd name="connsiteY0" fmla="*/ 724657 h 4799361"/>
                <a:gd name="connsiteX1" fmla="*/ 590912 w 8722147"/>
                <a:gd name="connsiteY1" fmla="*/ 46833 h 4799361"/>
                <a:gd name="connsiteX2" fmla="*/ 7969440 w 8722147"/>
                <a:gd name="connsiteY2" fmla="*/ 72233 h 4799361"/>
                <a:gd name="connsiteX3" fmla="*/ 8659964 w 8722147"/>
                <a:gd name="connsiteY3" fmla="*/ 534157 h 4799361"/>
                <a:gd name="connsiteX4" fmla="*/ 8659964 w 8722147"/>
                <a:gd name="connsiteY4" fmla="*/ 4312037 h 4799361"/>
                <a:gd name="connsiteX5" fmla="*/ 8172640 w 8722147"/>
                <a:gd name="connsiteY5" fmla="*/ 4799361 h 4799361"/>
                <a:gd name="connsiteX6" fmla="*/ 883012 w 8722147"/>
                <a:gd name="connsiteY6" fmla="*/ 4710461 h 4799361"/>
                <a:gd name="connsiteX7" fmla="*/ 103588 w 8722147"/>
                <a:gd name="connsiteY7" fmla="*/ 4312037 h 4799361"/>
                <a:gd name="connsiteX8" fmla="*/ 103588 w 8722147"/>
                <a:gd name="connsiteY8" fmla="*/ 724657 h 4799361"/>
                <a:gd name="connsiteX0" fmla="*/ 103588 w 8722147"/>
                <a:gd name="connsiteY0" fmla="*/ 724657 h 4799361"/>
                <a:gd name="connsiteX1" fmla="*/ 590912 w 8722147"/>
                <a:gd name="connsiteY1" fmla="*/ 46833 h 4799361"/>
                <a:gd name="connsiteX2" fmla="*/ 7969440 w 8722147"/>
                <a:gd name="connsiteY2" fmla="*/ 72233 h 4799361"/>
                <a:gd name="connsiteX3" fmla="*/ 8659964 w 8722147"/>
                <a:gd name="connsiteY3" fmla="*/ 534157 h 4799361"/>
                <a:gd name="connsiteX4" fmla="*/ 8659964 w 8722147"/>
                <a:gd name="connsiteY4" fmla="*/ 4312037 h 4799361"/>
                <a:gd name="connsiteX5" fmla="*/ 7817040 w 8722147"/>
                <a:gd name="connsiteY5" fmla="*/ 4799361 h 4799361"/>
                <a:gd name="connsiteX6" fmla="*/ 883012 w 8722147"/>
                <a:gd name="connsiteY6" fmla="*/ 4710461 h 4799361"/>
                <a:gd name="connsiteX7" fmla="*/ 103588 w 8722147"/>
                <a:gd name="connsiteY7" fmla="*/ 4312037 h 4799361"/>
                <a:gd name="connsiteX8" fmla="*/ 103588 w 8722147"/>
                <a:gd name="connsiteY8" fmla="*/ 724657 h 4799361"/>
                <a:gd name="connsiteX0" fmla="*/ 103588 w 8722147"/>
                <a:gd name="connsiteY0" fmla="*/ 724657 h 4799361"/>
                <a:gd name="connsiteX1" fmla="*/ 590912 w 8722147"/>
                <a:gd name="connsiteY1" fmla="*/ 46833 h 4799361"/>
                <a:gd name="connsiteX2" fmla="*/ 7969440 w 8722147"/>
                <a:gd name="connsiteY2" fmla="*/ 72233 h 4799361"/>
                <a:gd name="connsiteX3" fmla="*/ 8659964 w 8722147"/>
                <a:gd name="connsiteY3" fmla="*/ 534157 h 4799361"/>
                <a:gd name="connsiteX4" fmla="*/ 8659964 w 8722147"/>
                <a:gd name="connsiteY4" fmla="*/ 4312037 h 4799361"/>
                <a:gd name="connsiteX5" fmla="*/ 7817040 w 8722147"/>
                <a:gd name="connsiteY5" fmla="*/ 4799361 h 4799361"/>
                <a:gd name="connsiteX6" fmla="*/ 883012 w 8722147"/>
                <a:gd name="connsiteY6" fmla="*/ 4710461 h 4799361"/>
                <a:gd name="connsiteX7" fmla="*/ 103588 w 8722147"/>
                <a:gd name="connsiteY7" fmla="*/ 4312037 h 4799361"/>
                <a:gd name="connsiteX8" fmla="*/ 103588 w 8722147"/>
                <a:gd name="connsiteY8" fmla="*/ 724657 h 4799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22147" h="4799361">
                  <a:moveTo>
                    <a:pt x="103588" y="724657"/>
                  </a:moveTo>
                  <a:cubicBezTo>
                    <a:pt x="-23412" y="87215"/>
                    <a:pt x="131270" y="-29367"/>
                    <a:pt x="590912" y="46833"/>
                  </a:cubicBezTo>
                  <a:cubicBezTo>
                    <a:pt x="2749855" y="338933"/>
                    <a:pt x="5048497" y="-181767"/>
                    <a:pt x="7969440" y="72233"/>
                  </a:cubicBezTo>
                  <a:cubicBezTo>
                    <a:pt x="8606882" y="-29367"/>
                    <a:pt x="8659964" y="265015"/>
                    <a:pt x="8659964" y="534157"/>
                  </a:cubicBezTo>
                  <a:cubicBezTo>
                    <a:pt x="8888564" y="1361650"/>
                    <a:pt x="8393264" y="2417744"/>
                    <a:pt x="8659964" y="4312037"/>
                  </a:cubicBezTo>
                  <a:cubicBezTo>
                    <a:pt x="8659964" y="4581179"/>
                    <a:pt x="8467182" y="4710461"/>
                    <a:pt x="7817040" y="4799361"/>
                  </a:cubicBezTo>
                  <a:cubicBezTo>
                    <a:pt x="3448297" y="4710461"/>
                    <a:pt x="3232455" y="4380261"/>
                    <a:pt x="883012" y="4710461"/>
                  </a:cubicBezTo>
                  <a:cubicBezTo>
                    <a:pt x="359870" y="4634261"/>
                    <a:pt x="14688" y="4784379"/>
                    <a:pt x="103588" y="4312037"/>
                  </a:cubicBezTo>
                  <a:cubicBezTo>
                    <a:pt x="-201212" y="3700444"/>
                    <a:pt x="281388" y="1209250"/>
                    <a:pt x="103588" y="724657"/>
                  </a:cubicBezTo>
                  <a:close/>
                </a:path>
              </a:pathLst>
            </a:custGeom>
            <a:noFill/>
            <a:ln>
              <a:solidFill>
                <a:srgbClr val="0BA58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Arial"/>
                <a:ea typeface="Microsoft YaHei"/>
                <a:cs typeface="+mn-cs"/>
              </a:endParaRPr>
            </a:p>
          </p:txBody>
        </p:sp>
        <p:sp>
          <p:nvSpPr>
            <p:cNvPr id="18" name="椭圆 9"/>
            <p:cNvSpPr/>
            <p:nvPr/>
          </p:nvSpPr>
          <p:spPr>
            <a:xfrm rot="12100884">
              <a:off x="21210" y="143420"/>
              <a:ext cx="782397" cy="229329"/>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0BA7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Arial"/>
                <a:ea typeface="Microsoft YaHei"/>
                <a:cs typeface="+mn-cs"/>
              </a:endParaRPr>
            </a:p>
          </p:txBody>
        </p:sp>
        <p:grpSp>
          <p:nvGrpSpPr>
            <p:cNvPr id="5" name="组合 4"/>
            <p:cNvGrpSpPr/>
            <p:nvPr/>
          </p:nvGrpSpPr>
          <p:grpSpPr>
            <a:xfrm rot="16826843">
              <a:off x="8181052" y="91578"/>
              <a:ext cx="817274" cy="356019"/>
              <a:chOff x="444259" y="3705449"/>
              <a:chExt cx="3605003" cy="867132"/>
            </a:xfrm>
          </p:grpSpPr>
          <p:sp>
            <p:nvSpPr>
              <p:cNvPr id="15" name="椭圆 9"/>
              <p:cNvSpPr/>
              <p:nvPr/>
            </p:nvSpPr>
            <p:spPr>
              <a:xfrm>
                <a:off x="444259" y="3705449"/>
                <a:ext cx="3605003" cy="86713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278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Arial"/>
                  <a:ea typeface="Microsoft YaHei"/>
                  <a:cs typeface="+mn-cs"/>
                </a:endParaRPr>
              </a:p>
            </p:txBody>
          </p:sp>
          <p:sp>
            <p:nvSpPr>
              <p:cNvPr id="16" name="椭圆 9"/>
              <p:cNvSpPr/>
              <p:nvPr/>
            </p:nvSpPr>
            <p:spPr>
              <a:xfrm>
                <a:off x="521180" y="3958459"/>
                <a:ext cx="3451161" cy="55856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0BA7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Arial"/>
                  <a:ea typeface="Microsoft YaHei"/>
                  <a:cs typeface="+mn-cs"/>
                </a:endParaRPr>
              </a:p>
            </p:txBody>
          </p:sp>
        </p:grpSp>
        <p:sp>
          <p:nvSpPr>
            <p:cNvPr id="6" name="椭圆 9"/>
            <p:cNvSpPr/>
            <p:nvPr/>
          </p:nvSpPr>
          <p:spPr>
            <a:xfrm rot="16560661">
              <a:off x="-114101" y="383087"/>
              <a:ext cx="782397" cy="16580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6AB9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Arial"/>
                <a:ea typeface="Microsoft YaHei"/>
                <a:cs typeface="+mn-cs"/>
              </a:endParaRPr>
            </a:p>
          </p:txBody>
        </p:sp>
        <p:grpSp>
          <p:nvGrpSpPr>
            <p:cNvPr id="7" name="组合 6"/>
            <p:cNvGrpSpPr/>
            <p:nvPr/>
          </p:nvGrpSpPr>
          <p:grpSpPr>
            <a:xfrm rot="3083936">
              <a:off x="8418517" y="4505070"/>
              <a:ext cx="817274" cy="356019"/>
              <a:chOff x="444259" y="3705449"/>
              <a:chExt cx="3605003" cy="867132"/>
            </a:xfrm>
          </p:grpSpPr>
          <p:sp>
            <p:nvSpPr>
              <p:cNvPr id="13" name="椭圆 9"/>
              <p:cNvSpPr/>
              <p:nvPr/>
            </p:nvSpPr>
            <p:spPr>
              <a:xfrm>
                <a:off x="444259" y="3705449"/>
                <a:ext cx="3605003" cy="86713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278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Arial"/>
                  <a:ea typeface="Microsoft YaHei"/>
                  <a:cs typeface="+mn-cs"/>
                </a:endParaRPr>
              </a:p>
            </p:txBody>
          </p:sp>
          <p:sp>
            <p:nvSpPr>
              <p:cNvPr id="14" name="椭圆 9"/>
              <p:cNvSpPr/>
              <p:nvPr/>
            </p:nvSpPr>
            <p:spPr>
              <a:xfrm>
                <a:off x="521180" y="3958459"/>
                <a:ext cx="3451161" cy="55856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0BA7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Arial"/>
                  <a:ea typeface="Microsoft YaHei"/>
                  <a:cs typeface="+mn-cs"/>
                </a:endParaRPr>
              </a:p>
            </p:txBody>
          </p:sp>
        </p:grpSp>
        <p:sp>
          <p:nvSpPr>
            <p:cNvPr id="8" name="椭圆 9"/>
            <p:cNvSpPr/>
            <p:nvPr/>
          </p:nvSpPr>
          <p:spPr>
            <a:xfrm rot="9240798">
              <a:off x="8315619" y="4770417"/>
              <a:ext cx="782397" cy="16580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6AB9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Arial"/>
                <a:ea typeface="Microsoft YaHei"/>
                <a:cs typeface="+mn-cs"/>
              </a:endParaRPr>
            </a:p>
          </p:txBody>
        </p:sp>
        <p:sp>
          <p:nvSpPr>
            <p:cNvPr id="9" name="椭圆 9"/>
            <p:cNvSpPr/>
            <p:nvPr/>
          </p:nvSpPr>
          <p:spPr>
            <a:xfrm rot="9240798">
              <a:off x="173505" y="4450467"/>
              <a:ext cx="782397" cy="16580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6AB9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Arial"/>
                <a:ea typeface="Microsoft YaHei"/>
                <a:cs typeface="+mn-cs"/>
              </a:endParaRPr>
            </a:p>
          </p:txBody>
        </p:sp>
        <p:sp>
          <p:nvSpPr>
            <p:cNvPr id="10" name="椭圆 9"/>
            <p:cNvSpPr/>
            <p:nvPr/>
          </p:nvSpPr>
          <p:spPr>
            <a:xfrm rot="12111602">
              <a:off x="173504" y="4750081"/>
              <a:ext cx="782397" cy="16580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6AB9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Arial"/>
                <a:ea typeface="Microsoft YaHei"/>
                <a:cs typeface="+mn-cs"/>
              </a:endParaRPr>
            </a:p>
          </p:txBody>
        </p:sp>
        <p:sp>
          <p:nvSpPr>
            <p:cNvPr id="11" name="椭圆 9"/>
            <p:cNvSpPr/>
            <p:nvPr/>
          </p:nvSpPr>
          <p:spPr>
            <a:xfrm rot="5650920">
              <a:off x="-104922" y="4367285"/>
              <a:ext cx="770373" cy="163254"/>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0BA7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Arial"/>
                <a:ea typeface="Microsoft YaHei"/>
                <a:cs typeface="+mn-cs"/>
              </a:endParaRPr>
            </a:p>
          </p:txBody>
        </p:sp>
        <p:sp>
          <p:nvSpPr>
            <p:cNvPr id="12" name="椭圆 9"/>
            <p:cNvSpPr/>
            <p:nvPr/>
          </p:nvSpPr>
          <p:spPr>
            <a:xfrm rot="9645523">
              <a:off x="8027296" y="224380"/>
              <a:ext cx="770373" cy="163254"/>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6AB9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Arial"/>
                <a:ea typeface="Microsoft YaHei"/>
                <a:cs typeface="+mn-cs"/>
              </a:endParaRPr>
            </a:p>
          </p:txBody>
        </p:sp>
      </p:grpSp>
    </p:spTree>
    <p:extLst>
      <p:ext uri="{BB962C8B-B14F-4D97-AF65-F5344CB8AC3E}">
        <p14:creationId xmlns:p14="http://schemas.microsoft.com/office/powerpoint/2010/main" val="28213732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45356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87499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609600" y="6356351"/>
            <a:ext cx="2844800" cy="365125"/>
          </a:xfrm>
          <a:prstGeom prst="rect">
            <a:avLst/>
          </a:prstGeom>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530820CF-B880-4189-942D-D702A7CBA730}" type="datetimeFigureOut">
              <a:rPr kumimoji="0" lang="zh-CN" altLang="en-US" sz="2400" b="0" i="0" u="none" strike="noStrike" kern="1200" cap="none" spc="0" normalizeH="0" baseline="0" noProof="0" smtClean="0">
                <a:ln>
                  <a:noFill/>
                </a:ln>
                <a:solidFill>
                  <a:srgbClr val="000000"/>
                </a:solidFill>
                <a:effectLst/>
                <a:uLnTx/>
                <a:uFillTx/>
                <a:latin typeface="Arial"/>
                <a:ea typeface="Microsoft YaHei"/>
                <a:cs typeface="+mn-cs"/>
              </a:rPr>
              <a:pPr marL="0" marR="0" lvl="0" indent="0" algn="l" defTabSz="1219170" rtl="0" eaLnBrk="1" fontAlgn="auto" latinLnBrk="0" hangingPunct="1">
                <a:lnSpc>
                  <a:spcPct val="100000"/>
                </a:lnSpc>
                <a:spcBef>
                  <a:spcPts val="0"/>
                </a:spcBef>
                <a:spcAft>
                  <a:spcPts val="0"/>
                </a:spcAft>
                <a:buClrTx/>
                <a:buSzTx/>
                <a:buFontTx/>
                <a:buNone/>
                <a:tabLst/>
                <a:defRPr/>
              </a:pPr>
              <a:t>2022/2/9</a:t>
            </a:fld>
            <a:endParaRPr kumimoji="0" lang="zh-CN" altLang="en-US" sz="2400" b="0" i="0" u="none" strike="noStrike" kern="1200" cap="none" spc="0" normalizeH="0" baseline="0" noProof="0">
              <a:ln>
                <a:noFill/>
              </a:ln>
              <a:solidFill>
                <a:srgbClr val="000000"/>
              </a:solidFill>
              <a:effectLst/>
              <a:uLnTx/>
              <a:uFillTx/>
              <a:latin typeface="Arial"/>
              <a:ea typeface="Microsoft YaHei"/>
              <a:cs typeface="+mn-cs"/>
            </a:endParaRPr>
          </a:p>
        </p:txBody>
      </p:sp>
      <p:sp>
        <p:nvSpPr>
          <p:cNvPr id="4" name="页脚占位符 3"/>
          <p:cNvSpPr>
            <a:spLocks noGrp="1"/>
          </p:cNvSpPr>
          <p:nvPr>
            <p:ph type="ftr" sz="quarter" idx="11"/>
          </p:nvPr>
        </p:nvSpPr>
        <p:spPr>
          <a:xfrm>
            <a:off x="4165600" y="6356351"/>
            <a:ext cx="3860800" cy="365125"/>
          </a:xfrm>
          <a:prstGeom prst="rect">
            <a:avLst/>
          </a:prstGeom>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Arial"/>
              <a:ea typeface="Microsoft YaHei"/>
              <a:cs typeface="+mn-cs"/>
            </a:endParaRPr>
          </a:p>
        </p:txBody>
      </p:sp>
      <p:sp>
        <p:nvSpPr>
          <p:cNvPr id="5" name="灯片编号占位符 4"/>
          <p:cNvSpPr>
            <a:spLocks noGrp="1"/>
          </p:cNvSpPr>
          <p:nvPr>
            <p:ph type="sldNum" sz="quarter" idx="12"/>
          </p:nvPr>
        </p:nvSpPr>
        <p:spPr>
          <a:xfrm>
            <a:off x="8737600" y="6356351"/>
            <a:ext cx="2844800" cy="365125"/>
          </a:xfrm>
          <a:prstGeom prst="rect">
            <a:avLst/>
          </a:prstGeom>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0C913308-F349-4B6D-A68A-DD1791B4A57B}" type="slidenum">
              <a:rPr kumimoji="0" lang="zh-CN" altLang="en-US" sz="2400" b="0" i="0" u="none" strike="noStrike" kern="1200" cap="none" spc="0" normalizeH="0" baseline="0" noProof="0" smtClean="0">
                <a:ln>
                  <a:noFill/>
                </a:ln>
                <a:solidFill>
                  <a:srgbClr val="000000"/>
                </a:solidFill>
                <a:effectLst/>
                <a:uLnTx/>
                <a:uFillTx/>
                <a:latin typeface="Arial"/>
                <a:ea typeface="Microsoft YaHei"/>
                <a:cs typeface="+mn-cs"/>
              </a:rPr>
              <a:pPr marL="0" marR="0" lvl="0" indent="0" algn="l" defTabSz="1219170" rtl="0" eaLnBrk="1" fontAlgn="auto" latinLnBrk="0" hangingPunct="1">
                <a:lnSpc>
                  <a:spcPct val="100000"/>
                </a:lnSpc>
                <a:spcBef>
                  <a:spcPts val="0"/>
                </a:spcBef>
                <a:spcAft>
                  <a:spcPts val="0"/>
                </a:spcAft>
                <a:buClrTx/>
                <a:buSzTx/>
                <a:buFontTx/>
                <a:buNone/>
                <a:tabLst/>
                <a:defRPr/>
              </a:pPr>
              <a:t>‹#›</a:t>
            </a:fld>
            <a:endParaRPr kumimoji="0" lang="zh-CN" altLang="en-US" sz="2400" b="0" i="0" u="none" strike="noStrike" kern="1200" cap="none" spc="0" normalizeH="0" baseline="0" noProof="0">
              <a:ln>
                <a:noFill/>
              </a:ln>
              <a:solidFill>
                <a:srgbClr val="000000"/>
              </a:solidFill>
              <a:effectLst/>
              <a:uLnTx/>
              <a:uFillTx/>
              <a:latin typeface="Arial"/>
              <a:ea typeface="Microsoft YaHei"/>
              <a:cs typeface="+mn-cs"/>
            </a:endParaRPr>
          </a:p>
        </p:txBody>
      </p:sp>
    </p:spTree>
    <p:extLst>
      <p:ext uri="{BB962C8B-B14F-4D97-AF65-F5344CB8AC3E}">
        <p14:creationId xmlns:p14="http://schemas.microsoft.com/office/powerpoint/2010/main" val="39855520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600" y="6356351"/>
            <a:ext cx="2844800" cy="365125"/>
          </a:xfrm>
          <a:prstGeom prst="rect">
            <a:avLst/>
          </a:prstGeom>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530820CF-B880-4189-942D-D702A7CBA730}" type="datetimeFigureOut">
              <a:rPr kumimoji="0" lang="zh-CN" altLang="en-US" sz="2400" b="0" i="0" u="none" strike="noStrike" kern="1200" cap="none" spc="0" normalizeH="0" baseline="0" noProof="0" smtClean="0">
                <a:ln>
                  <a:noFill/>
                </a:ln>
                <a:solidFill>
                  <a:srgbClr val="000000"/>
                </a:solidFill>
                <a:effectLst/>
                <a:uLnTx/>
                <a:uFillTx/>
                <a:latin typeface="Arial"/>
                <a:ea typeface="Microsoft YaHei"/>
                <a:cs typeface="+mn-cs"/>
              </a:rPr>
              <a:pPr marL="0" marR="0" lvl="0" indent="0" algn="l" defTabSz="1219170" rtl="0" eaLnBrk="1" fontAlgn="auto" latinLnBrk="0" hangingPunct="1">
                <a:lnSpc>
                  <a:spcPct val="100000"/>
                </a:lnSpc>
                <a:spcBef>
                  <a:spcPts val="0"/>
                </a:spcBef>
                <a:spcAft>
                  <a:spcPts val="0"/>
                </a:spcAft>
                <a:buClrTx/>
                <a:buSzTx/>
                <a:buFontTx/>
                <a:buNone/>
                <a:tabLst/>
                <a:defRPr/>
              </a:pPr>
              <a:t>2022/2/9</a:t>
            </a:fld>
            <a:endParaRPr kumimoji="0" lang="zh-CN" altLang="en-US" sz="2400" b="0" i="0" u="none" strike="noStrike" kern="1200" cap="none" spc="0" normalizeH="0" baseline="0" noProof="0">
              <a:ln>
                <a:noFill/>
              </a:ln>
              <a:solidFill>
                <a:srgbClr val="000000"/>
              </a:solidFill>
              <a:effectLst/>
              <a:uLnTx/>
              <a:uFillTx/>
              <a:latin typeface="Arial"/>
              <a:ea typeface="Microsoft YaHei"/>
              <a:cs typeface="+mn-cs"/>
            </a:endParaRPr>
          </a:p>
        </p:txBody>
      </p:sp>
      <p:sp>
        <p:nvSpPr>
          <p:cNvPr id="3" name="页脚占位符 2"/>
          <p:cNvSpPr>
            <a:spLocks noGrp="1"/>
          </p:cNvSpPr>
          <p:nvPr>
            <p:ph type="ftr" sz="quarter" idx="11"/>
          </p:nvPr>
        </p:nvSpPr>
        <p:spPr>
          <a:xfrm>
            <a:off x="4165600" y="6356351"/>
            <a:ext cx="3860800" cy="365125"/>
          </a:xfrm>
          <a:prstGeom prst="rect">
            <a:avLst/>
          </a:prstGeom>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Arial"/>
              <a:ea typeface="Microsoft YaHei"/>
              <a:cs typeface="+mn-cs"/>
            </a:endParaRPr>
          </a:p>
        </p:txBody>
      </p:sp>
      <p:sp>
        <p:nvSpPr>
          <p:cNvPr id="4" name="灯片编号占位符 3"/>
          <p:cNvSpPr>
            <a:spLocks noGrp="1"/>
          </p:cNvSpPr>
          <p:nvPr>
            <p:ph type="sldNum" sz="quarter" idx="12"/>
          </p:nvPr>
        </p:nvSpPr>
        <p:spPr>
          <a:xfrm>
            <a:off x="8737600" y="6356351"/>
            <a:ext cx="2844800" cy="365125"/>
          </a:xfrm>
          <a:prstGeom prst="rect">
            <a:avLst/>
          </a:prstGeom>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0C913308-F349-4B6D-A68A-DD1791B4A57B}" type="slidenum">
              <a:rPr kumimoji="0" lang="zh-CN" altLang="en-US" sz="2400" b="0" i="0" u="none" strike="noStrike" kern="1200" cap="none" spc="0" normalizeH="0" baseline="0" noProof="0" smtClean="0">
                <a:ln>
                  <a:noFill/>
                </a:ln>
                <a:solidFill>
                  <a:srgbClr val="000000"/>
                </a:solidFill>
                <a:effectLst/>
                <a:uLnTx/>
                <a:uFillTx/>
                <a:latin typeface="Arial"/>
                <a:ea typeface="Microsoft YaHei"/>
                <a:cs typeface="+mn-cs"/>
              </a:rPr>
              <a:pPr marL="0" marR="0" lvl="0" indent="0" algn="l" defTabSz="1219170" rtl="0" eaLnBrk="1" fontAlgn="auto" latinLnBrk="0" hangingPunct="1">
                <a:lnSpc>
                  <a:spcPct val="100000"/>
                </a:lnSpc>
                <a:spcBef>
                  <a:spcPts val="0"/>
                </a:spcBef>
                <a:spcAft>
                  <a:spcPts val="0"/>
                </a:spcAft>
                <a:buClrTx/>
                <a:buSzTx/>
                <a:buFontTx/>
                <a:buNone/>
                <a:tabLst/>
                <a:defRPr/>
              </a:pPr>
              <a:t>‹#›</a:t>
            </a:fld>
            <a:endParaRPr kumimoji="0" lang="zh-CN" altLang="en-US" sz="2400" b="0" i="0" u="none" strike="noStrike" kern="1200" cap="none" spc="0" normalizeH="0" baseline="0" noProof="0">
              <a:ln>
                <a:noFill/>
              </a:ln>
              <a:solidFill>
                <a:srgbClr val="000000"/>
              </a:solidFill>
              <a:effectLst/>
              <a:uLnTx/>
              <a:uFillTx/>
              <a:latin typeface="Arial"/>
              <a:ea typeface="Microsoft YaHei"/>
              <a:cs typeface="+mn-cs"/>
            </a:endParaRPr>
          </a:p>
        </p:txBody>
      </p:sp>
    </p:spTree>
    <p:extLst>
      <p:ext uri="{BB962C8B-B14F-4D97-AF65-F5344CB8AC3E}">
        <p14:creationId xmlns:p14="http://schemas.microsoft.com/office/powerpoint/2010/main" val="7615240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2522417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8599859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40160968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24" name="矩形 23">
            <a:extLst>
              <a:ext uri="{FF2B5EF4-FFF2-40B4-BE49-F238E27FC236}">
                <a16:creationId xmlns:a16="http://schemas.microsoft.com/office/drawing/2014/main" id="{11A84803-F7F6-4630-B23D-80C9ECB152E6}"/>
              </a:ext>
            </a:extLst>
          </p:cNvPr>
          <p:cNvSpPr/>
          <p:nvPr userDrawn="1"/>
        </p:nvSpPr>
        <p:spPr>
          <a:xfrm>
            <a:off x="394052" y="522371"/>
            <a:ext cx="11403896" cy="5813258"/>
          </a:xfrm>
          <a:prstGeom prst="rect">
            <a:avLst/>
          </a:prstGeom>
          <a:noFill/>
          <a:ln w="1016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9" name="菱形 8">
            <a:extLst>
              <a:ext uri="{FF2B5EF4-FFF2-40B4-BE49-F238E27FC236}">
                <a16:creationId xmlns:a16="http://schemas.microsoft.com/office/drawing/2014/main" id="{0292AB17-D9A1-4F45-B754-6BACD01FA551}"/>
              </a:ext>
            </a:extLst>
          </p:cNvPr>
          <p:cNvSpPr/>
          <p:nvPr userDrawn="1"/>
        </p:nvSpPr>
        <p:spPr>
          <a:xfrm>
            <a:off x="9575134" y="522371"/>
            <a:ext cx="1323548" cy="810196"/>
          </a:xfrm>
          <a:prstGeom prst="diamond">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grpSp>
        <p:nvGrpSpPr>
          <p:cNvPr id="19" name="组合 18">
            <a:extLst>
              <a:ext uri="{FF2B5EF4-FFF2-40B4-BE49-F238E27FC236}">
                <a16:creationId xmlns:a16="http://schemas.microsoft.com/office/drawing/2014/main" id="{5AAC04D6-70A0-44A2-800D-29A5FD4660A0}"/>
              </a:ext>
            </a:extLst>
          </p:cNvPr>
          <p:cNvGrpSpPr/>
          <p:nvPr userDrawn="1"/>
        </p:nvGrpSpPr>
        <p:grpSpPr>
          <a:xfrm flipV="1">
            <a:off x="9053446" y="1059485"/>
            <a:ext cx="1219024" cy="1210652"/>
            <a:chOff x="1919529" y="3429000"/>
            <a:chExt cx="1828790" cy="1816230"/>
          </a:xfrm>
        </p:grpSpPr>
        <p:sp>
          <p:nvSpPr>
            <p:cNvPr id="20" name="矩形: 圆角 19">
              <a:extLst>
                <a:ext uri="{FF2B5EF4-FFF2-40B4-BE49-F238E27FC236}">
                  <a16:creationId xmlns:a16="http://schemas.microsoft.com/office/drawing/2014/main" id="{CD9F4AFD-A190-4863-BE2B-F100799835C1}"/>
                </a:ext>
              </a:extLst>
            </p:cNvPr>
            <p:cNvSpPr/>
            <p:nvPr userDrawn="1"/>
          </p:nvSpPr>
          <p:spPr>
            <a:xfrm>
              <a:off x="1919529" y="3429000"/>
              <a:ext cx="1538518" cy="1539377"/>
            </a:xfrm>
            <a:prstGeom prst="roundRect">
              <a:avLst>
                <a:gd name="adj" fmla="val 8231"/>
              </a:avLst>
            </a:prstGeom>
            <a:solidFill>
              <a:srgbClr val="0070C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21" name="矩形: 圆角 20">
              <a:extLst>
                <a:ext uri="{FF2B5EF4-FFF2-40B4-BE49-F238E27FC236}">
                  <a16:creationId xmlns:a16="http://schemas.microsoft.com/office/drawing/2014/main" id="{A25AFF08-4661-4B59-8D0C-6E1A390E8834}"/>
                </a:ext>
              </a:extLst>
            </p:cNvPr>
            <p:cNvSpPr/>
            <p:nvPr userDrawn="1"/>
          </p:nvSpPr>
          <p:spPr>
            <a:xfrm>
              <a:off x="3164961" y="4661546"/>
              <a:ext cx="583358" cy="583684"/>
            </a:xfrm>
            <a:prstGeom prst="roundRect">
              <a:avLst>
                <a:gd name="adj" fmla="val 8231"/>
              </a:avLst>
            </a:prstGeom>
            <a:solidFill>
              <a:srgbClr val="0070C0">
                <a:alpha val="50000"/>
              </a:srgbClr>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grpSp>
      <p:grpSp>
        <p:nvGrpSpPr>
          <p:cNvPr id="18" name="组合 17">
            <a:extLst>
              <a:ext uri="{FF2B5EF4-FFF2-40B4-BE49-F238E27FC236}">
                <a16:creationId xmlns:a16="http://schemas.microsoft.com/office/drawing/2014/main" id="{662791FD-567E-4BF1-A1C6-0631D34F8E6D}"/>
              </a:ext>
            </a:extLst>
          </p:cNvPr>
          <p:cNvGrpSpPr/>
          <p:nvPr userDrawn="1"/>
        </p:nvGrpSpPr>
        <p:grpSpPr>
          <a:xfrm>
            <a:off x="1919529" y="3429000"/>
            <a:ext cx="1828790" cy="1816230"/>
            <a:chOff x="1919529" y="3429000"/>
            <a:chExt cx="1828790" cy="1816230"/>
          </a:xfrm>
        </p:grpSpPr>
        <p:sp>
          <p:nvSpPr>
            <p:cNvPr id="16" name="矩形: 圆角 15">
              <a:extLst>
                <a:ext uri="{FF2B5EF4-FFF2-40B4-BE49-F238E27FC236}">
                  <a16:creationId xmlns:a16="http://schemas.microsoft.com/office/drawing/2014/main" id="{6BD24A27-87C7-45A4-B3F4-24E6832C784A}"/>
                </a:ext>
              </a:extLst>
            </p:cNvPr>
            <p:cNvSpPr/>
            <p:nvPr userDrawn="1"/>
          </p:nvSpPr>
          <p:spPr>
            <a:xfrm>
              <a:off x="1919529" y="3429000"/>
              <a:ext cx="1538518" cy="1539377"/>
            </a:xfrm>
            <a:prstGeom prst="roundRect">
              <a:avLst>
                <a:gd name="adj" fmla="val 8231"/>
              </a:avLst>
            </a:prstGeom>
            <a:solidFill>
              <a:srgbClr val="0070C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17" name="矩形: 圆角 16">
              <a:extLst>
                <a:ext uri="{FF2B5EF4-FFF2-40B4-BE49-F238E27FC236}">
                  <a16:creationId xmlns:a16="http://schemas.microsoft.com/office/drawing/2014/main" id="{2DA69DFC-131F-4071-8339-5D473D9C20CC}"/>
                </a:ext>
              </a:extLst>
            </p:cNvPr>
            <p:cNvSpPr/>
            <p:nvPr userDrawn="1"/>
          </p:nvSpPr>
          <p:spPr>
            <a:xfrm>
              <a:off x="3164961" y="4661546"/>
              <a:ext cx="583358" cy="583684"/>
            </a:xfrm>
            <a:prstGeom prst="roundRect">
              <a:avLst>
                <a:gd name="adj" fmla="val 8231"/>
              </a:avLst>
            </a:prstGeom>
            <a:solidFill>
              <a:srgbClr val="0070C0">
                <a:alpha val="50000"/>
              </a:srgbClr>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grpSp>
      <p:sp>
        <p:nvSpPr>
          <p:cNvPr id="8" name="矩形: 圆角 7">
            <a:extLst>
              <a:ext uri="{FF2B5EF4-FFF2-40B4-BE49-F238E27FC236}">
                <a16:creationId xmlns:a16="http://schemas.microsoft.com/office/drawing/2014/main" id="{1CB7183B-A957-4D6E-8E57-2F8F54AE0A39}"/>
              </a:ext>
            </a:extLst>
          </p:cNvPr>
          <p:cNvSpPr/>
          <p:nvPr userDrawn="1"/>
        </p:nvSpPr>
        <p:spPr>
          <a:xfrm>
            <a:off x="2615207" y="1724431"/>
            <a:ext cx="6961585" cy="2664584"/>
          </a:xfrm>
          <a:prstGeom prst="roundRect">
            <a:avLst>
              <a:gd name="adj" fmla="val 8231"/>
            </a:avLst>
          </a:prstGeom>
          <a:solidFill>
            <a:schemeClr val="bg1"/>
          </a:solidFill>
          <a:ln w="1016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10" name="菱形 9">
            <a:extLst>
              <a:ext uri="{FF2B5EF4-FFF2-40B4-BE49-F238E27FC236}">
                <a16:creationId xmlns:a16="http://schemas.microsoft.com/office/drawing/2014/main" id="{2E568362-1DAF-4842-989F-4DA0A5DD1A1E}"/>
              </a:ext>
            </a:extLst>
          </p:cNvPr>
          <p:cNvSpPr/>
          <p:nvPr userDrawn="1"/>
        </p:nvSpPr>
        <p:spPr>
          <a:xfrm>
            <a:off x="394052" y="3651554"/>
            <a:ext cx="1323548" cy="810196"/>
          </a:xfrm>
          <a:prstGeom prst="diamond">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11" name="菱形 10">
            <a:extLst>
              <a:ext uri="{FF2B5EF4-FFF2-40B4-BE49-F238E27FC236}">
                <a16:creationId xmlns:a16="http://schemas.microsoft.com/office/drawing/2014/main" id="{6955202A-7942-4AB6-AE1D-B11E017BC3BF}"/>
              </a:ext>
            </a:extLst>
          </p:cNvPr>
          <p:cNvSpPr/>
          <p:nvPr userDrawn="1"/>
        </p:nvSpPr>
        <p:spPr>
          <a:xfrm>
            <a:off x="8913360" y="5645111"/>
            <a:ext cx="1323548" cy="810196"/>
          </a:xfrm>
          <a:prstGeom prst="diamond">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12" name="菱形 11">
            <a:extLst>
              <a:ext uri="{FF2B5EF4-FFF2-40B4-BE49-F238E27FC236}">
                <a16:creationId xmlns:a16="http://schemas.microsoft.com/office/drawing/2014/main" id="{5D2723D5-7FA7-47BB-8E43-57C808298071}"/>
              </a:ext>
            </a:extLst>
          </p:cNvPr>
          <p:cNvSpPr/>
          <p:nvPr userDrawn="1"/>
        </p:nvSpPr>
        <p:spPr>
          <a:xfrm>
            <a:off x="4339988" y="5229790"/>
            <a:ext cx="1323548" cy="810196"/>
          </a:xfrm>
          <a:prstGeom prst="diamond">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13" name="菱形 12">
            <a:extLst>
              <a:ext uri="{FF2B5EF4-FFF2-40B4-BE49-F238E27FC236}">
                <a16:creationId xmlns:a16="http://schemas.microsoft.com/office/drawing/2014/main" id="{FC9B6159-51CD-44A4-A8AF-D8F596F9DC87}"/>
              </a:ext>
            </a:extLst>
          </p:cNvPr>
          <p:cNvSpPr/>
          <p:nvPr userDrawn="1"/>
        </p:nvSpPr>
        <p:spPr>
          <a:xfrm>
            <a:off x="2347470" y="117273"/>
            <a:ext cx="1323548" cy="810196"/>
          </a:xfrm>
          <a:prstGeom prst="diamond">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pic>
        <p:nvPicPr>
          <p:cNvPr id="14" name="图片 13">
            <a:extLst>
              <a:ext uri="{FF2B5EF4-FFF2-40B4-BE49-F238E27FC236}">
                <a16:creationId xmlns:a16="http://schemas.microsoft.com/office/drawing/2014/main" id="{6B5C885B-4FC1-468F-AB76-6220FC9F4BD8}"/>
              </a:ext>
            </a:extLst>
          </p:cNvPr>
          <p:cNvPicPr>
            <a:picLocks noChangeAspect="1"/>
          </p:cNvPicPr>
          <p:nvPr userDrawn="1"/>
        </p:nvPicPr>
        <p:blipFill rotWithShape="1">
          <a:blip r:embed="rId2"/>
          <a:srcRect l="-1576" r="5920"/>
          <a:stretch/>
        </p:blipFill>
        <p:spPr>
          <a:xfrm>
            <a:off x="9434703" y="3207707"/>
            <a:ext cx="2757297" cy="3442450"/>
          </a:xfrm>
          <a:prstGeom prst="rect">
            <a:avLst/>
          </a:prstGeom>
        </p:spPr>
      </p:pic>
      <p:pic>
        <p:nvPicPr>
          <p:cNvPr id="22" name="图片 21">
            <a:extLst>
              <a:ext uri="{FF2B5EF4-FFF2-40B4-BE49-F238E27FC236}">
                <a16:creationId xmlns:a16="http://schemas.microsoft.com/office/drawing/2014/main" id="{7268161F-DD27-4E5C-AA5C-800F4BAA8D25}"/>
              </a:ext>
            </a:extLst>
          </p:cNvPr>
          <p:cNvPicPr>
            <a:picLocks noChangeAspect="1"/>
          </p:cNvPicPr>
          <p:nvPr userDrawn="1"/>
        </p:nvPicPr>
        <p:blipFill>
          <a:blip r:embed="rId3"/>
          <a:stretch>
            <a:fillRect/>
          </a:stretch>
        </p:blipFill>
        <p:spPr>
          <a:xfrm>
            <a:off x="6706655" y="4717168"/>
            <a:ext cx="2206705" cy="1421160"/>
          </a:xfrm>
          <a:prstGeom prst="rect">
            <a:avLst/>
          </a:prstGeom>
        </p:spPr>
      </p:pic>
      <p:pic>
        <p:nvPicPr>
          <p:cNvPr id="23" name="图片 22">
            <a:extLst>
              <a:ext uri="{FF2B5EF4-FFF2-40B4-BE49-F238E27FC236}">
                <a16:creationId xmlns:a16="http://schemas.microsoft.com/office/drawing/2014/main" id="{CC6F75A5-2366-41DC-9348-1E810CD8CDE5}"/>
              </a:ext>
            </a:extLst>
          </p:cNvPr>
          <p:cNvPicPr>
            <a:picLocks noChangeAspect="1"/>
          </p:cNvPicPr>
          <p:nvPr userDrawn="1"/>
        </p:nvPicPr>
        <p:blipFill>
          <a:blip r:embed="rId4"/>
          <a:stretch>
            <a:fillRect/>
          </a:stretch>
        </p:blipFill>
        <p:spPr>
          <a:xfrm>
            <a:off x="676082" y="881648"/>
            <a:ext cx="1323549" cy="2121745"/>
          </a:xfrm>
          <a:prstGeom prst="rect">
            <a:avLst/>
          </a:prstGeom>
        </p:spPr>
      </p:pic>
    </p:spTree>
    <p:extLst>
      <p:ext uri="{BB962C8B-B14F-4D97-AF65-F5344CB8AC3E}">
        <p14:creationId xmlns:p14="http://schemas.microsoft.com/office/powerpoint/2010/main" val="3500003791"/>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500"/>
                                        <p:tgtEl>
                                          <p:spTgt spid="13"/>
                                        </p:tgtEl>
                                      </p:cBhvr>
                                    </p:animEffect>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500"/>
                                        <p:tgtEl>
                                          <p:spTgt spid="14"/>
                                        </p:tgtEl>
                                      </p:cBhvr>
                                    </p:animEffect>
                                  </p:childTnLst>
                                </p:cTn>
                              </p:par>
                            </p:childTnLst>
                          </p:cTn>
                        </p:par>
                        <p:par>
                          <p:cTn id="44" fill="hold">
                            <p:stCondLst>
                              <p:cond delay="5000"/>
                            </p:stCondLst>
                            <p:childTnLst>
                              <p:par>
                                <p:cTn id="45" presetID="10" presetClass="entr" presetSubtype="0" fill="hold" nodeType="after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childTnLst>
                          </p:cTn>
                        </p:par>
                        <p:par>
                          <p:cTn id="48" fill="hold">
                            <p:stCondLst>
                              <p:cond delay="5500"/>
                            </p:stCondLst>
                            <p:childTnLst>
                              <p:par>
                                <p:cTn id="49" presetID="10" presetClass="entr" presetSubtype="0" fill="hold" nodeType="after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fade">
                                      <p:cBhvr>
                                        <p:cTn id="5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9" grpId="0" animBg="1"/>
      <p:bldP spid="8" grpId="0" animBg="1"/>
      <p:bldP spid="10" grpId="0" animBg="1"/>
      <p:bldP spid="11" grpId="0" animBg="1"/>
      <p:bldP spid="12" grpId="0" animBg="1"/>
      <p:bldP spid="13" grpId="0" animBg="1"/>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5532968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9" name="灯片编号占位符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2935845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3505249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5456092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4865490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2473465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2566812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15154969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929077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2F288E0-7875-42C4-84C8-98DBBD3BF4D2}" type="datetimeFigureOut">
              <a:rPr kumimoji="0" lang="zh-CN" altLang="en-US" sz="1800" b="0" i="0" u="none" strike="noStrike" kern="1200" cap="none" spc="0" normalizeH="0" baseline="0" noProof="0" smtClean="0">
                <a:ln>
                  <a:noFill/>
                </a:ln>
                <a:solidFill>
                  <a:prstClr val="black">
                    <a:tint val="75000"/>
                  </a:prstClr>
                </a:solidFill>
                <a:effectLst/>
                <a:uLnTx/>
                <a:uFillTx/>
                <a:latin typeface="Calibri"/>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2022/2/9</a:t>
            </a:fld>
            <a:endParaRPr kumimoji="0" lang="zh-CN" altLang="en-US" sz="1800" b="0" i="0" u="none" strike="noStrike" kern="1200" cap="none" spc="0" normalizeH="0" baseline="0" noProof="0">
              <a:ln>
                <a:noFill/>
              </a:ln>
              <a:solidFill>
                <a:prstClr val="black">
                  <a:tint val="75000"/>
                </a:prstClr>
              </a:solidFill>
              <a:effectLst/>
              <a:uLnTx/>
              <a:uFillTx/>
              <a:latin typeface="Calibri"/>
              <a:cs typeface="+mn-cs"/>
            </a:endParaRPr>
          </a:p>
        </p:txBody>
      </p:sp>
      <p:sp>
        <p:nvSpPr>
          <p:cNvPr id="3" name="页脚占位符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tint val="75000"/>
                </a:prstClr>
              </a:solidFill>
              <a:effectLst/>
              <a:uLnTx/>
              <a:uFillTx/>
              <a:latin typeface="Calibri"/>
              <a:cs typeface="+mn-cs"/>
            </a:endParaRPr>
          </a:p>
        </p:txBody>
      </p:sp>
      <p:sp>
        <p:nvSpPr>
          <p:cNvPr id="4" name="灯片编号占位符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D9BB5D0-35E4-459D-AEF3-FE4D7C45CC19}" type="slidenum">
              <a:rPr kumimoji="0" lang="zh-CN" altLang="en-US" sz="1800" b="0" i="0" u="none" strike="noStrike" kern="1200" cap="none" spc="0" normalizeH="0" baseline="0" noProof="0" smtClean="0">
                <a:ln>
                  <a:noFill/>
                </a:ln>
                <a:solidFill>
                  <a:prstClr val="black">
                    <a:tint val="75000"/>
                  </a:prstClr>
                </a:solidFill>
                <a:effectLst/>
                <a:uLnTx/>
                <a:uFillTx/>
                <a:latin typeface="Calibri"/>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tint val="75000"/>
                </a:prstClr>
              </a:solidFill>
              <a:effectLst/>
              <a:uLnTx/>
              <a:uFillTx/>
              <a:latin typeface="Calibri"/>
              <a:cs typeface="+mn-cs"/>
            </a:endParaRPr>
          </a:p>
        </p:txBody>
      </p:sp>
      <p:sp>
        <p:nvSpPr>
          <p:cNvPr id="5" name="矩形 4"/>
          <p:cNvSpPr/>
          <p:nvPr userDrawn="1"/>
        </p:nvSpPr>
        <p:spPr>
          <a:xfrm>
            <a:off x="-12700" y="8890"/>
            <a:ext cx="12215495" cy="6839585"/>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cs typeface="+mn-cs"/>
            </a:endParaRPr>
          </a:p>
        </p:txBody>
      </p:sp>
    </p:spTree>
    <p:extLst>
      <p:ext uri="{BB962C8B-B14F-4D97-AF65-F5344CB8AC3E}">
        <p14:creationId xmlns:p14="http://schemas.microsoft.com/office/powerpoint/2010/main" val="2810762010"/>
      </p:ext>
    </p:extLst>
  </p:cSld>
  <p:clrMapOvr>
    <a:masterClrMapping/>
  </p:clrMapOvr>
  <mc:AlternateContent xmlns:mc="http://schemas.openxmlformats.org/markup-compatibility/2006" xmlns:p14="http://schemas.microsoft.com/office/powerpoint/2010/main">
    <mc:Choice Requires="p14">
      <p:transition spd="slow" p14:dur="2250" advTm="3000">
        <p:random/>
      </p:transition>
    </mc:Choice>
    <mc:Fallback xmlns="">
      <p:transition spd="slow" advTm="300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12" name="矩形 11">
            <a:extLst>
              <a:ext uri="{FF2B5EF4-FFF2-40B4-BE49-F238E27FC236}">
                <a16:creationId xmlns:a16="http://schemas.microsoft.com/office/drawing/2014/main" id="{BC8AC921-57AF-4A9F-A55F-00803A7AD5B4}"/>
              </a:ext>
            </a:extLst>
          </p:cNvPr>
          <p:cNvSpPr/>
          <p:nvPr userDrawn="1"/>
        </p:nvSpPr>
        <p:spPr>
          <a:xfrm>
            <a:off x="3067050" y="0"/>
            <a:ext cx="6019800" cy="6858000"/>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8" name="矩形: 圆角 7">
            <a:extLst>
              <a:ext uri="{FF2B5EF4-FFF2-40B4-BE49-F238E27FC236}">
                <a16:creationId xmlns:a16="http://schemas.microsoft.com/office/drawing/2014/main" id="{2D1E2C8D-DC8E-48C8-9598-6603FA2BD3BE}"/>
              </a:ext>
            </a:extLst>
          </p:cNvPr>
          <p:cNvSpPr/>
          <p:nvPr userDrawn="1"/>
        </p:nvSpPr>
        <p:spPr>
          <a:xfrm>
            <a:off x="664175" y="518983"/>
            <a:ext cx="10863649" cy="5820033"/>
          </a:xfrm>
          <a:prstGeom prst="roundRect">
            <a:avLst>
              <a:gd name="adj" fmla="val 8231"/>
            </a:avLst>
          </a:prstGeom>
          <a:solidFill>
            <a:schemeClr val="bg1"/>
          </a:solidFill>
          <a:ln w="635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9" name="矩形: 圆角 8">
            <a:extLst>
              <a:ext uri="{FF2B5EF4-FFF2-40B4-BE49-F238E27FC236}">
                <a16:creationId xmlns:a16="http://schemas.microsoft.com/office/drawing/2014/main" id="{5C3E8E21-B73D-49E5-B684-04945D80ACA1}"/>
              </a:ext>
            </a:extLst>
          </p:cNvPr>
          <p:cNvSpPr/>
          <p:nvPr userDrawn="1"/>
        </p:nvSpPr>
        <p:spPr>
          <a:xfrm>
            <a:off x="4497343" y="815545"/>
            <a:ext cx="3197312" cy="481913"/>
          </a:xfrm>
          <a:prstGeom prst="roundRect">
            <a:avLst>
              <a:gd name="adj" fmla="val 50000"/>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pic>
        <p:nvPicPr>
          <p:cNvPr id="10" name="图片 9">
            <a:extLst>
              <a:ext uri="{FF2B5EF4-FFF2-40B4-BE49-F238E27FC236}">
                <a16:creationId xmlns:a16="http://schemas.microsoft.com/office/drawing/2014/main" id="{51E06518-CF7F-491A-891D-ABD543062BF0}"/>
              </a:ext>
            </a:extLst>
          </p:cNvPr>
          <p:cNvPicPr>
            <a:picLocks noChangeAspect="1"/>
          </p:cNvPicPr>
          <p:nvPr userDrawn="1"/>
        </p:nvPicPr>
        <p:blipFill>
          <a:blip r:embed="rId2"/>
          <a:stretch>
            <a:fillRect/>
          </a:stretch>
        </p:blipFill>
        <p:spPr>
          <a:xfrm>
            <a:off x="9342458" y="5211813"/>
            <a:ext cx="2849542" cy="1646187"/>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2562477789"/>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8" grpId="0" animBg="1"/>
      <p:bldP spid="9" grpId="0"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13" name="矩形 12">
            <a:extLst>
              <a:ext uri="{FF2B5EF4-FFF2-40B4-BE49-F238E27FC236}">
                <a16:creationId xmlns:a16="http://schemas.microsoft.com/office/drawing/2014/main" id="{A2ADB8DD-47D4-4646-A476-33AC8BEC41AA}"/>
              </a:ext>
            </a:extLst>
          </p:cNvPr>
          <p:cNvSpPr/>
          <p:nvPr userDrawn="1"/>
        </p:nvSpPr>
        <p:spPr>
          <a:xfrm>
            <a:off x="3067050" y="0"/>
            <a:ext cx="6019800" cy="6858000"/>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10" name="矩形: 圆角 9">
            <a:extLst>
              <a:ext uri="{FF2B5EF4-FFF2-40B4-BE49-F238E27FC236}">
                <a16:creationId xmlns:a16="http://schemas.microsoft.com/office/drawing/2014/main" id="{E7037CE1-82C4-400D-8306-4DAEEE0E24F6}"/>
              </a:ext>
            </a:extLst>
          </p:cNvPr>
          <p:cNvSpPr/>
          <p:nvPr userDrawn="1"/>
        </p:nvSpPr>
        <p:spPr>
          <a:xfrm>
            <a:off x="664175" y="518983"/>
            <a:ext cx="10863649" cy="5820033"/>
          </a:xfrm>
          <a:prstGeom prst="roundRect">
            <a:avLst>
              <a:gd name="adj" fmla="val 8231"/>
            </a:avLst>
          </a:prstGeom>
          <a:solidFill>
            <a:schemeClr val="bg1"/>
          </a:solidFill>
          <a:ln w="635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11" name="矩形: 圆角 10">
            <a:extLst>
              <a:ext uri="{FF2B5EF4-FFF2-40B4-BE49-F238E27FC236}">
                <a16:creationId xmlns:a16="http://schemas.microsoft.com/office/drawing/2014/main" id="{4072A100-8332-49BC-8971-4FFB1345184C}"/>
              </a:ext>
            </a:extLst>
          </p:cNvPr>
          <p:cNvSpPr/>
          <p:nvPr userDrawn="1"/>
        </p:nvSpPr>
        <p:spPr>
          <a:xfrm>
            <a:off x="4497343" y="815545"/>
            <a:ext cx="3197312" cy="481913"/>
          </a:xfrm>
          <a:prstGeom prst="roundRect">
            <a:avLst>
              <a:gd name="adj" fmla="val 50000"/>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pic>
        <p:nvPicPr>
          <p:cNvPr id="12" name="图片 11">
            <a:extLst>
              <a:ext uri="{FF2B5EF4-FFF2-40B4-BE49-F238E27FC236}">
                <a16:creationId xmlns:a16="http://schemas.microsoft.com/office/drawing/2014/main" id="{AB22B00A-C0DD-4CFF-9D30-C8980A67C8D2}"/>
              </a:ext>
            </a:extLst>
          </p:cNvPr>
          <p:cNvPicPr>
            <a:picLocks noChangeAspect="1"/>
          </p:cNvPicPr>
          <p:nvPr userDrawn="1"/>
        </p:nvPicPr>
        <p:blipFill>
          <a:blip r:embed="rId2"/>
          <a:stretch>
            <a:fillRect/>
          </a:stretch>
        </p:blipFill>
        <p:spPr>
          <a:xfrm>
            <a:off x="10110174" y="4692737"/>
            <a:ext cx="2081826" cy="2165263"/>
          </a:xfrm>
          <a:prstGeom prst="rect">
            <a:avLst/>
          </a:prstGeom>
        </p:spPr>
      </p:pic>
    </p:spTree>
    <p:extLst>
      <p:ext uri="{BB962C8B-B14F-4D97-AF65-F5344CB8AC3E}">
        <p14:creationId xmlns:p14="http://schemas.microsoft.com/office/powerpoint/2010/main" val="1291956494"/>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P spid="11" grpId="0" animBg="1"/>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9" name="矩形 8">
            <a:extLst>
              <a:ext uri="{FF2B5EF4-FFF2-40B4-BE49-F238E27FC236}">
                <a16:creationId xmlns:a16="http://schemas.microsoft.com/office/drawing/2014/main" id="{5696268F-0623-4990-B87B-1A0AC8526B73}"/>
              </a:ext>
            </a:extLst>
          </p:cNvPr>
          <p:cNvSpPr/>
          <p:nvPr userDrawn="1"/>
        </p:nvSpPr>
        <p:spPr>
          <a:xfrm>
            <a:off x="3067050" y="0"/>
            <a:ext cx="6019800" cy="6858000"/>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6" name="矩形: 圆角 5">
            <a:extLst>
              <a:ext uri="{FF2B5EF4-FFF2-40B4-BE49-F238E27FC236}">
                <a16:creationId xmlns:a16="http://schemas.microsoft.com/office/drawing/2014/main" id="{0B6B52B6-08C4-4F8B-8936-7D5C9D032DB6}"/>
              </a:ext>
            </a:extLst>
          </p:cNvPr>
          <p:cNvSpPr/>
          <p:nvPr userDrawn="1"/>
        </p:nvSpPr>
        <p:spPr>
          <a:xfrm>
            <a:off x="664175" y="518983"/>
            <a:ext cx="10863649" cy="5820033"/>
          </a:xfrm>
          <a:prstGeom prst="roundRect">
            <a:avLst>
              <a:gd name="adj" fmla="val 8231"/>
            </a:avLst>
          </a:prstGeom>
          <a:solidFill>
            <a:schemeClr val="bg1"/>
          </a:solidFill>
          <a:ln w="635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7" name="矩形: 圆角 6">
            <a:extLst>
              <a:ext uri="{FF2B5EF4-FFF2-40B4-BE49-F238E27FC236}">
                <a16:creationId xmlns:a16="http://schemas.microsoft.com/office/drawing/2014/main" id="{2281D6FA-1C13-44CE-85B5-61861C30C88B}"/>
              </a:ext>
            </a:extLst>
          </p:cNvPr>
          <p:cNvSpPr/>
          <p:nvPr userDrawn="1"/>
        </p:nvSpPr>
        <p:spPr>
          <a:xfrm>
            <a:off x="4497343" y="815545"/>
            <a:ext cx="3197312" cy="481913"/>
          </a:xfrm>
          <a:prstGeom prst="roundRect">
            <a:avLst>
              <a:gd name="adj" fmla="val 50000"/>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pic>
        <p:nvPicPr>
          <p:cNvPr id="8" name="图片 7">
            <a:extLst>
              <a:ext uri="{FF2B5EF4-FFF2-40B4-BE49-F238E27FC236}">
                <a16:creationId xmlns:a16="http://schemas.microsoft.com/office/drawing/2014/main" id="{16C41D7E-AD93-4734-9451-01ECF9665137}"/>
              </a:ext>
            </a:extLst>
          </p:cNvPr>
          <p:cNvPicPr>
            <a:picLocks noChangeAspect="1"/>
          </p:cNvPicPr>
          <p:nvPr userDrawn="1"/>
        </p:nvPicPr>
        <p:blipFill>
          <a:blip r:embed="rId2"/>
          <a:stretch>
            <a:fillRect/>
          </a:stretch>
        </p:blipFill>
        <p:spPr>
          <a:xfrm>
            <a:off x="89620" y="5165123"/>
            <a:ext cx="1930800" cy="1555359"/>
          </a:xfrm>
          <a:prstGeom prst="rect">
            <a:avLst/>
          </a:prstGeom>
        </p:spPr>
      </p:pic>
    </p:spTree>
    <p:extLst>
      <p:ext uri="{BB962C8B-B14F-4D97-AF65-F5344CB8AC3E}">
        <p14:creationId xmlns:p14="http://schemas.microsoft.com/office/powerpoint/2010/main" val="660394354"/>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6" grpId="0" animBg="1"/>
      <p:bldP spid="7" grpId="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291F523C-6DD2-4BEA-AB87-4BC7039329EB}"/>
              </a:ext>
            </a:extLst>
          </p:cNvPr>
          <p:cNvSpPr/>
          <p:nvPr userDrawn="1"/>
        </p:nvSpPr>
        <p:spPr>
          <a:xfrm>
            <a:off x="3067050" y="0"/>
            <a:ext cx="6019800" cy="6858000"/>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5" name="矩形: 圆角 4">
            <a:extLst>
              <a:ext uri="{FF2B5EF4-FFF2-40B4-BE49-F238E27FC236}">
                <a16:creationId xmlns:a16="http://schemas.microsoft.com/office/drawing/2014/main" id="{E76463D6-EFAA-4239-8B5D-B0EC8CC7D163}"/>
              </a:ext>
            </a:extLst>
          </p:cNvPr>
          <p:cNvSpPr/>
          <p:nvPr userDrawn="1"/>
        </p:nvSpPr>
        <p:spPr>
          <a:xfrm>
            <a:off x="664175" y="518983"/>
            <a:ext cx="10863649" cy="5820033"/>
          </a:xfrm>
          <a:prstGeom prst="roundRect">
            <a:avLst>
              <a:gd name="adj" fmla="val 8231"/>
            </a:avLst>
          </a:prstGeom>
          <a:solidFill>
            <a:schemeClr val="bg1"/>
          </a:solidFill>
          <a:ln w="635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6" name="矩形: 圆角 5">
            <a:extLst>
              <a:ext uri="{FF2B5EF4-FFF2-40B4-BE49-F238E27FC236}">
                <a16:creationId xmlns:a16="http://schemas.microsoft.com/office/drawing/2014/main" id="{B60AA391-066A-4446-AF17-4CC38D99E0F7}"/>
              </a:ext>
            </a:extLst>
          </p:cNvPr>
          <p:cNvSpPr/>
          <p:nvPr userDrawn="1"/>
        </p:nvSpPr>
        <p:spPr>
          <a:xfrm>
            <a:off x="4497343" y="815545"/>
            <a:ext cx="3197312" cy="481913"/>
          </a:xfrm>
          <a:prstGeom prst="roundRect">
            <a:avLst>
              <a:gd name="adj" fmla="val 50000"/>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pic>
        <p:nvPicPr>
          <p:cNvPr id="7" name="图片 6">
            <a:extLst>
              <a:ext uri="{FF2B5EF4-FFF2-40B4-BE49-F238E27FC236}">
                <a16:creationId xmlns:a16="http://schemas.microsoft.com/office/drawing/2014/main" id="{10941541-9551-49C3-88DB-58C6B666E3C4}"/>
              </a:ext>
            </a:extLst>
          </p:cNvPr>
          <p:cNvPicPr>
            <a:picLocks noChangeAspect="1"/>
          </p:cNvPicPr>
          <p:nvPr userDrawn="1"/>
        </p:nvPicPr>
        <p:blipFill>
          <a:blip r:embed="rId2"/>
          <a:stretch>
            <a:fillRect/>
          </a:stretch>
        </p:blipFill>
        <p:spPr>
          <a:xfrm>
            <a:off x="10276655" y="5611285"/>
            <a:ext cx="1878274" cy="1209644"/>
          </a:xfrm>
          <a:prstGeom prst="rect">
            <a:avLst/>
          </a:prstGeom>
          <a:effectLst>
            <a:outerShdw blurRad="50800" dist="38100" dir="10800000" algn="r" rotWithShape="0">
              <a:prstClr val="black">
                <a:alpha val="40000"/>
              </a:prstClr>
            </a:outerShdw>
          </a:effectLst>
        </p:spPr>
      </p:pic>
    </p:spTree>
    <p:extLst>
      <p:ext uri="{BB962C8B-B14F-4D97-AF65-F5344CB8AC3E}">
        <p14:creationId xmlns:p14="http://schemas.microsoft.com/office/powerpoint/2010/main" val="1436854949"/>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animBg="1"/>
      <p:bldP spid="6" grpId="0" animBg="1"/>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
        <p:nvSpPr>
          <p:cNvPr id="8" name="矩形: 圆角 7">
            <a:extLst>
              <a:ext uri="{FF2B5EF4-FFF2-40B4-BE49-F238E27FC236}">
                <a16:creationId xmlns:a16="http://schemas.microsoft.com/office/drawing/2014/main" id="{AF91D428-CB4A-43BC-935C-5136BB1880F7}"/>
              </a:ext>
            </a:extLst>
          </p:cNvPr>
          <p:cNvSpPr/>
          <p:nvPr userDrawn="1"/>
        </p:nvSpPr>
        <p:spPr>
          <a:xfrm>
            <a:off x="469567" y="3893664"/>
            <a:ext cx="990148" cy="990701"/>
          </a:xfrm>
          <a:prstGeom prst="roundRect">
            <a:avLst>
              <a:gd name="adj" fmla="val 8231"/>
            </a:avLst>
          </a:prstGeom>
          <a:solidFill>
            <a:srgbClr val="0070C0"/>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9" name="矩形: 圆角 8">
            <a:extLst>
              <a:ext uri="{FF2B5EF4-FFF2-40B4-BE49-F238E27FC236}">
                <a16:creationId xmlns:a16="http://schemas.microsoft.com/office/drawing/2014/main" id="{B28BCBD9-20F4-4EBA-A0A1-C3B5B19ACF58}"/>
              </a:ext>
            </a:extLst>
          </p:cNvPr>
          <p:cNvSpPr/>
          <p:nvPr userDrawn="1"/>
        </p:nvSpPr>
        <p:spPr>
          <a:xfrm>
            <a:off x="735327" y="1529862"/>
            <a:ext cx="7420212" cy="3053721"/>
          </a:xfrm>
          <a:prstGeom prst="roundRect">
            <a:avLst>
              <a:gd name="adj" fmla="val 7902"/>
            </a:avLst>
          </a:prstGeom>
          <a:noFill/>
          <a:ln w="381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pic>
        <p:nvPicPr>
          <p:cNvPr id="10" name="图片 9">
            <a:extLst>
              <a:ext uri="{FF2B5EF4-FFF2-40B4-BE49-F238E27FC236}">
                <a16:creationId xmlns:a16="http://schemas.microsoft.com/office/drawing/2014/main" id="{8B8C41F0-59B1-4166-ADD2-3C746BBF9AA1}"/>
              </a:ext>
            </a:extLst>
          </p:cNvPr>
          <p:cNvPicPr>
            <a:picLocks noChangeAspect="1"/>
          </p:cNvPicPr>
          <p:nvPr userDrawn="1"/>
        </p:nvPicPr>
        <p:blipFill>
          <a:blip r:embed="rId2"/>
          <a:stretch>
            <a:fillRect/>
          </a:stretch>
        </p:blipFill>
        <p:spPr>
          <a:xfrm>
            <a:off x="5869243" y="5002893"/>
            <a:ext cx="1514829" cy="1046568"/>
          </a:xfrm>
          <a:prstGeom prst="rect">
            <a:avLst/>
          </a:prstGeom>
        </p:spPr>
      </p:pic>
      <p:pic>
        <p:nvPicPr>
          <p:cNvPr id="11" name="图片 10">
            <a:extLst>
              <a:ext uri="{FF2B5EF4-FFF2-40B4-BE49-F238E27FC236}">
                <a16:creationId xmlns:a16="http://schemas.microsoft.com/office/drawing/2014/main" id="{594AECC8-187D-445E-8234-5373BC88954B}"/>
              </a:ext>
            </a:extLst>
          </p:cNvPr>
          <p:cNvPicPr>
            <a:picLocks noChangeAspect="1"/>
          </p:cNvPicPr>
          <p:nvPr userDrawn="1"/>
        </p:nvPicPr>
        <p:blipFill>
          <a:blip r:embed="rId3"/>
          <a:stretch>
            <a:fillRect/>
          </a:stretch>
        </p:blipFill>
        <p:spPr>
          <a:xfrm>
            <a:off x="7784036" y="5372334"/>
            <a:ext cx="2355993" cy="1361063"/>
          </a:xfrm>
          <a:prstGeom prst="rect">
            <a:avLst/>
          </a:prstGeom>
        </p:spPr>
      </p:pic>
      <p:pic>
        <p:nvPicPr>
          <p:cNvPr id="12" name="图片 11">
            <a:extLst>
              <a:ext uri="{FF2B5EF4-FFF2-40B4-BE49-F238E27FC236}">
                <a16:creationId xmlns:a16="http://schemas.microsoft.com/office/drawing/2014/main" id="{4D6F3866-5496-4C6E-8D6A-08C9AB015368}"/>
              </a:ext>
            </a:extLst>
          </p:cNvPr>
          <p:cNvPicPr>
            <a:picLocks noChangeAspect="1"/>
          </p:cNvPicPr>
          <p:nvPr userDrawn="1"/>
        </p:nvPicPr>
        <p:blipFill>
          <a:blip r:embed="rId4"/>
          <a:stretch>
            <a:fillRect/>
          </a:stretch>
        </p:blipFill>
        <p:spPr>
          <a:xfrm>
            <a:off x="7747201" y="141987"/>
            <a:ext cx="1878274" cy="1209644"/>
          </a:xfrm>
          <a:prstGeom prst="rect">
            <a:avLst/>
          </a:prstGeom>
        </p:spPr>
      </p:pic>
      <p:pic>
        <p:nvPicPr>
          <p:cNvPr id="13" name="图片 12">
            <a:extLst>
              <a:ext uri="{FF2B5EF4-FFF2-40B4-BE49-F238E27FC236}">
                <a16:creationId xmlns:a16="http://schemas.microsoft.com/office/drawing/2014/main" id="{FE2C4873-9A77-418D-8ED2-20AE2F125C68}"/>
              </a:ext>
            </a:extLst>
          </p:cNvPr>
          <p:cNvPicPr>
            <a:picLocks noChangeAspect="1"/>
          </p:cNvPicPr>
          <p:nvPr userDrawn="1"/>
        </p:nvPicPr>
        <p:blipFill rotWithShape="1">
          <a:blip r:embed="rId5"/>
          <a:srcRect r="12619"/>
          <a:stretch/>
        </p:blipFill>
        <p:spPr>
          <a:xfrm>
            <a:off x="9158339" y="4256886"/>
            <a:ext cx="3033661" cy="2601113"/>
          </a:xfrm>
          <a:prstGeom prst="rect">
            <a:avLst/>
          </a:prstGeom>
        </p:spPr>
      </p:pic>
      <p:pic>
        <p:nvPicPr>
          <p:cNvPr id="14" name="图片 13">
            <a:extLst>
              <a:ext uri="{FF2B5EF4-FFF2-40B4-BE49-F238E27FC236}">
                <a16:creationId xmlns:a16="http://schemas.microsoft.com/office/drawing/2014/main" id="{66FF752E-7A0D-4BCE-B6E1-AD6300573FCA}"/>
              </a:ext>
            </a:extLst>
          </p:cNvPr>
          <p:cNvPicPr>
            <a:picLocks noChangeAspect="1"/>
          </p:cNvPicPr>
          <p:nvPr userDrawn="1"/>
        </p:nvPicPr>
        <p:blipFill rotWithShape="1">
          <a:blip r:embed="rId6"/>
          <a:srcRect l="-1575" r="-1"/>
          <a:stretch/>
        </p:blipFill>
        <p:spPr>
          <a:xfrm>
            <a:off x="8465623" y="-124280"/>
            <a:ext cx="3726377" cy="4381166"/>
          </a:xfrm>
          <a:prstGeom prst="rect">
            <a:avLst/>
          </a:prstGeom>
        </p:spPr>
      </p:pic>
      <p:sp>
        <p:nvSpPr>
          <p:cNvPr id="15" name="矩形: 圆角 14">
            <a:extLst>
              <a:ext uri="{FF2B5EF4-FFF2-40B4-BE49-F238E27FC236}">
                <a16:creationId xmlns:a16="http://schemas.microsoft.com/office/drawing/2014/main" id="{848C16B9-F045-4754-BF17-3C7DF7BC7AA7}"/>
              </a:ext>
            </a:extLst>
          </p:cNvPr>
          <p:cNvSpPr/>
          <p:nvPr userDrawn="1"/>
        </p:nvSpPr>
        <p:spPr>
          <a:xfrm>
            <a:off x="964641" y="1724431"/>
            <a:ext cx="6961585" cy="2664584"/>
          </a:xfrm>
          <a:prstGeom prst="roundRect">
            <a:avLst>
              <a:gd name="adj" fmla="val 8231"/>
            </a:avLst>
          </a:prstGeom>
          <a:solidFill>
            <a:schemeClr val="bg1"/>
          </a:solidFill>
          <a:ln w="1016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pic>
        <p:nvPicPr>
          <p:cNvPr id="16" name="图片 15">
            <a:extLst>
              <a:ext uri="{FF2B5EF4-FFF2-40B4-BE49-F238E27FC236}">
                <a16:creationId xmlns:a16="http://schemas.microsoft.com/office/drawing/2014/main" id="{4E40193E-E827-41A5-A7E5-8902825B97B5}"/>
              </a:ext>
            </a:extLst>
          </p:cNvPr>
          <p:cNvPicPr>
            <a:picLocks noChangeAspect="1"/>
          </p:cNvPicPr>
          <p:nvPr userDrawn="1"/>
        </p:nvPicPr>
        <p:blipFill>
          <a:blip r:embed="rId7"/>
          <a:stretch>
            <a:fillRect/>
          </a:stretch>
        </p:blipFill>
        <p:spPr>
          <a:xfrm>
            <a:off x="7071187" y="3679676"/>
            <a:ext cx="1642623" cy="1323217"/>
          </a:xfrm>
          <a:prstGeom prst="rect">
            <a:avLst/>
          </a:prstGeom>
        </p:spPr>
      </p:pic>
      <p:sp>
        <p:nvSpPr>
          <p:cNvPr id="17" name="菱形 16">
            <a:extLst>
              <a:ext uri="{FF2B5EF4-FFF2-40B4-BE49-F238E27FC236}">
                <a16:creationId xmlns:a16="http://schemas.microsoft.com/office/drawing/2014/main" id="{DE6317AB-8965-4F32-B934-E1FD53A50EF2}"/>
              </a:ext>
            </a:extLst>
          </p:cNvPr>
          <p:cNvSpPr/>
          <p:nvPr userDrawn="1"/>
        </p:nvSpPr>
        <p:spPr>
          <a:xfrm>
            <a:off x="4323431" y="6035446"/>
            <a:ext cx="1323548" cy="810196"/>
          </a:xfrm>
          <a:prstGeom prst="diamond">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18" name="菱形 17">
            <a:extLst>
              <a:ext uri="{FF2B5EF4-FFF2-40B4-BE49-F238E27FC236}">
                <a16:creationId xmlns:a16="http://schemas.microsoft.com/office/drawing/2014/main" id="{BDFD9D50-6B44-409A-A0F4-23970CD4BCE4}"/>
              </a:ext>
            </a:extLst>
          </p:cNvPr>
          <p:cNvSpPr/>
          <p:nvPr userDrawn="1"/>
        </p:nvSpPr>
        <p:spPr>
          <a:xfrm>
            <a:off x="1690126" y="512741"/>
            <a:ext cx="1323548" cy="810196"/>
          </a:xfrm>
          <a:prstGeom prst="diamond">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19" name="菱形 18">
            <a:extLst>
              <a:ext uri="{FF2B5EF4-FFF2-40B4-BE49-F238E27FC236}">
                <a16:creationId xmlns:a16="http://schemas.microsoft.com/office/drawing/2014/main" id="{77C39BAB-A40A-4C3D-BDA6-A572C1548BE0}"/>
              </a:ext>
            </a:extLst>
          </p:cNvPr>
          <p:cNvSpPr/>
          <p:nvPr userDrawn="1"/>
        </p:nvSpPr>
        <p:spPr>
          <a:xfrm>
            <a:off x="4997562" y="129630"/>
            <a:ext cx="1323548" cy="810196"/>
          </a:xfrm>
          <a:prstGeom prst="diamond">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20" name="菱形 19">
            <a:extLst>
              <a:ext uri="{FF2B5EF4-FFF2-40B4-BE49-F238E27FC236}">
                <a16:creationId xmlns:a16="http://schemas.microsoft.com/office/drawing/2014/main" id="{8D3413BB-47A3-4384-B10B-8A5B2E400681}"/>
              </a:ext>
            </a:extLst>
          </p:cNvPr>
          <p:cNvSpPr/>
          <p:nvPr userDrawn="1"/>
        </p:nvSpPr>
        <p:spPr>
          <a:xfrm>
            <a:off x="1690126" y="5233102"/>
            <a:ext cx="1323548" cy="810196"/>
          </a:xfrm>
          <a:prstGeom prst="diamond">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21" name="矩形: 圆角 20">
            <a:extLst>
              <a:ext uri="{FF2B5EF4-FFF2-40B4-BE49-F238E27FC236}">
                <a16:creationId xmlns:a16="http://schemas.microsoft.com/office/drawing/2014/main" id="{B96C0C33-0B8A-4964-BE1A-FA0435EE5293}"/>
              </a:ext>
            </a:extLst>
          </p:cNvPr>
          <p:cNvSpPr/>
          <p:nvPr userDrawn="1"/>
        </p:nvSpPr>
        <p:spPr>
          <a:xfrm>
            <a:off x="408247" y="1162394"/>
            <a:ext cx="556394" cy="556705"/>
          </a:xfrm>
          <a:prstGeom prst="roundRect">
            <a:avLst>
              <a:gd name="adj" fmla="val 8231"/>
            </a:avLst>
          </a:prstGeom>
          <a:solidFill>
            <a:srgbClr val="0070C0">
              <a:alpha val="50000"/>
            </a:srgbClr>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22" name="矩形: 圆角 21">
            <a:extLst>
              <a:ext uri="{FF2B5EF4-FFF2-40B4-BE49-F238E27FC236}">
                <a16:creationId xmlns:a16="http://schemas.microsoft.com/office/drawing/2014/main" id="{2DB7A450-ABC3-4531-9842-81C1A5573FFB}"/>
              </a:ext>
            </a:extLst>
          </p:cNvPr>
          <p:cNvSpPr/>
          <p:nvPr userDrawn="1"/>
        </p:nvSpPr>
        <p:spPr>
          <a:xfrm>
            <a:off x="1271093" y="4686897"/>
            <a:ext cx="375433" cy="375643"/>
          </a:xfrm>
          <a:prstGeom prst="roundRect">
            <a:avLst>
              <a:gd name="adj" fmla="val 8231"/>
            </a:avLst>
          </a:prstGeom>
          <a:solidFill>
            <a:srgbClr val="0070C0">
              <a:alpha val="50000"/>
            </a:srgbClr>
          </a:solidFill>
          <a:ln w="1016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Tree>
    <p:extLst>
      <p:ext uri="{BB962C8B-B14F-4D97-AF65-F5344CB8AC3E}">
        <p14:creationId xmlns:p14="http://schemas.microsoft.com/office/powerpoint/2010/main" val="3228945746"/>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500"/>
                                        <p:tgtEl>
                                          <p:spTgt spid="16"/>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500"/>
                                        <p:tgtEl>
                                          <p:spTgt spid="17"/>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fade">
                                      <p:cBhvr>
                                        <p:cTn id="51" dur="500"/>
                                        <p:tgtEl>
                                          <p:spTgt spid="19"/>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500"/>
                                        <p:tgtEl>
                                          <p:spTgt spid="20"/>
                                        </p:tgtEl>
                                      </p:cBhvr>
                                    </p:animEffect>
                                  </p:childTnLst>
                                </p:cTn>
                              </p:par>
                            </p:childTnLst>
                          </p:cTn>
                        </p:par>
                        <p:par>
                          <p:cTn id="56" fill="hold">
                            <p:stCondLst>
                              <p:cond delay="6500"/>
                            </p:stCondLst>
                            <p:childTnLst>
                              <p:par>
                                <p:cTn id="57" presetID="10" presetClass="entr" presetSubtype="0" fill="hold" grpId="0" nodeType="after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fade">
                                      <p:cBhvr>
                                        <p:cTn id="59" dur="500"/>
                                        <p:tgtEl>
                                          <p:spTgt spid="21"/>
                                        </p:tgtEl>
                                      </p:cBhvr>
                                    </p:animEffect>
                                  </p:childTnLst>
                                </p:cTn>
                              </p:par>
                            </p:childTnLst>
                          </p:cTn>
                        </p:par>
                        <p:par>
                          <p:cTn id="60" fill="hold">
                            <p:stCondLst>
                              <p:cond delay="7000"/>
                            </p:stCondLst>
                            <p:childTnLst>
                              <p:par>
                                <p:cTn id="61" presetID="10" presetClass="entr" presetSubtype="0" fill="hold" grpId="0" nodeType="afterEffect">
                                  <p:stCondLst>
                                    <p:cond delay="0"/>
                                  </p:stCondLst>
                                  <p:childTnLst>
                                    <p:set>
                                      <p:cBhvr>
                                        <p:cTn id="62" dur="1" fill="hold">
                                          <p:stCondLst>
                                            <p:cond delay="0"/>
                                          </p:stCondLst>
                                        </p:cTn>
                                        <p:tgtEl>
                                          <p:spTgt spid="22"/>
                                        </p:tgtEl>
                                        <p:attrNameLst>
                                          <p:attrName>style.visibility</p:attrName>
                                        </p:attrNameLst>
                                      </p:cBhvr>
                                      <p:to>
                                        <p:strVal val="visible"/>
                                      </p:to>
                                    </p:set>
                                    <p:animEffect transition="in" filter="fade">
                                      <p:cBhvr>
                                        <p:cTn id="6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5" grpId="0" animBg="1"/>
      <p:bldP spid="17" grpId="0" animBg="1"/>
      <p:bldP spid="18" grpId="0" animBg="1"/>
      <p:bldP spid="19" grpId="0" animBg="1"/>
      <p:bldP spid="20" grpId="0" animBg="1"/>
      <p:bldP spid="21" grpId="0" animBg="1"/>
      <p:bldP spid="22" grpId="0" animBg="1"/>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8" name="矩形: 圆角 7">
            <a:extLst>
              <a:ext uri="{FF2B5EF4-FFF2-40B4-BE49-F238E27FC236}">
                <a16:creationId xmlns:a16="http://schemas.microsoft.com/office/drawing/2014/main" id="{17C391B8-2A1A-4046-B581-2666046762FC}"/>
              </a:ext>
            </a:extLst>
          </p:cNvPr>
          <p:cNvSpPr/>
          <p:nvPr userDrawn="1"/>
        </p:nvSpPr>
        <p:spPr>
          <a:xfrm>
            <a:off x="664175" y="518983"/>
            <a:ext cx="10863649" cy="5820033"/>
          </a:xfrm>
          <a:prstGeom prst="roundRect">
            <a:avLst>
              <a:gd name="adj" fmla="val 8231"/>
            </a:avLst>
          </a:prstGeom>
          <a:solidFill>
            <a:schemeClr val="bg1"/>
          </a:solidFill>
          <a:ln w="635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Tree>
    <p:extLst>
      <p:ext uri="{BB962C8B-B14F-4D97-AF65-F5344CB8AC3E}">
        <p14:creationId xmlns:p14="http://schemas.microsoft.com/office/powerpoint/2010/main" val="392501568"/>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4.xml"/><Relationship Id="rId7" Type="http://schemas.openxmlformats.org/officeDocument/2006/relationships/image" Target="../media/image12.jpg"/><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theme" Target="../theme/theme3.xml"/><Relationship Id="rId5" Type="http://schemas.openxmlformats.org/officeDocument/2006/relationships/slideLayout" Target="../slideLayouts/slideLayout26.xml"/><Relationship Id="rId4"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4.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39.xml"/><Relationship Id="rId1"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93DDBAC0-9E6B-4502-867F-566DCD35829B}"/>
              </a:ext>
            </a:extLst>
          </p:cNvPr>
          <p:cNvPicPr>
            <a:picLocks noChangeAspect="1"/>
          </p:cNvPicPr>
          <p:nvPr userDrawn="1"/>
        </p:nvPicPr>
        <p:blipFill rotWithShape="1">
          <a:blip r:embed="rId11"/>
          <a:srcRect l="23869" t="34014" r="25111" b="33197"/>
          <a:stretch/>
        </p:blipFill>
        <p:spPr>
          <a:xfrm>
            <a:off x="0" y="0"/>
            <a:ext cx="12192590" cy="6858000"/>
          </a:xfrm>
          <a:prstGeom prst="rect">
            <a:avLst/>
          </a:prstGeom>
        </p:spPr>
      </p:pic>
      <p:pic>
        <p:nvPicPr>
          <p:cNvPr id="3" name="Picture 2"/>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328339" y="-124280"/>
            <a:ext cx="1138193" cy="1138193"/>
          </a:xfrm>
          <a:prstGeom prst="rect">
            <a:avLst/>
          </a:prstGeom>
        </p:spPr>
      </p:pic>
    </p:spTree>
    <p:extLst>
      <p:ext uri="{BB962C8B-B14F-4D97-AF65-F5344CB8AC3E}">
        <p14:creationId xmlns:p14="http://schemas.microsoft.com/office/powerpoint/2010/main" val="13607946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4EB9CE55-CAFE-4115-B626-9348E5A792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AE59336A-F649-4905-81A0-94BF4BC28F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6F45D64-8185-4F3C-8A5C-FB847EC05C7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42F4CBD-FCA8-4606-B545-782C727023E8}"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5312528A-C613-4D95-B813-BD34654382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75C85B59-A6CB-41D1-A7D9-FD70E9936B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B99C6B9-7DFB-4444-9E29-E3486278616F}"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293488190"/>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t="-3000" b="-3000"/>
          </a:stretch>
        </a:blipFill>
        <a:effectLst/>
      </p:bgPr>
    </p:bg>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0B97DE05-D52F-41A8-8CB8-9991214EB570}"/>
              </a:ext>
            </a:extLst>
          </p:cNvPr>
          <p:cNvSpPr/>
          <p:nvPr userDrawn="1"/>
        </p:nvSpPr>
        <p:spPr>
          <a:xfrm>
            <a:off x="0" y="0"/>
            <a:ext cx="12192000" cy="6858000"/>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Arial"/>
              <a:ea typeface="Microsoft YaHei"/>
              <a:cs typeface="+mn-cs"/>
            </a:endParaRPr>
          </a:p>
        </p:txBody>
      </p:sp>
    </p:spTree>
    <p:extLst>
      <p:ext uri="{BB962C8B-B14F-4D97-AF65-F5344CB8AC3E}">
        <p14:creationId xmlns:p14="http://schemas.microsoft.com/office/powerpoint/2010/main" val="3021776482"/>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Lst>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2022/2/9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66709619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文本框 6"/>
          <p:cNvSpPr txBox="1"/>
          <p:nvPr userDrawn="1"/>
        </p:nvSpPr>
        <p:spPr>
          <a:xfrm>
            <a:off x="4318000" y="2971800"/>
            <a:ext cx="3556000" cy="2298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3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mn-ea"/>
              </a:rPr>
              <a:t>感谢您下载包图网平台上提供的</a:t>
            </a:r>
            <a:r>
              <a:rPr kumimoji="0" lang="en-US" altLang="zh-CN" sz="3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mn-ea"/>
              </a:rPr>
              <a:t>PPT</a:t>
            </a:r>
            <a:r>
              <a:rPr kumimoji="0" lang="zh-CN" altLang="en-US" sz="3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mn-ea"/>
              </a:rPr>
              <a:t>作品，为了您和包图网以及原创作者的利益，请勿复制、传播、销售，否则将承担法律责任！包图网将对作品进行维权，按照传播下载次数进行十倍的索取赔偿！</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mn-ea"/>
              </a:rPr>
              <a:t>ibaotu.com</a:t>
            </a:r>
          </a:p>
        </p:txBody>
      </p:sp>
    </p:spTree>
    <p:extLst>
      <p:ext uri="{BB962C8B-B14F-4D97-AF65-F5344CB8AC3E}">
        <p14:creationId xmlns:p14="http://schemas.microsoft.com/office/powerpoint/2010/main" val="3595894287"/>
      </p:ext>
    </p:extLst>
  </p:cSld>
  <p:clrMap bg1="lt1" tx1="dk1" bg2="lt2" tx2="dk2" accent1="accent1" accent2="accent2" accent3="accent3" accent4="accent4" accent5="accent5" accent6="accent6" hlink="hlink" folHlink="folHlink"/>
  <p:sldLayoutIdLst>
    <p:sldLayoutId id="2147483702" r:id="rId1"/>
    <p:sldLayoutId id="2147483703" r:id="rId2"/>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17.png"/><Relationship Id="rId2" Type="http://schemas.openxmlformats.org/officeDocument/2006/relationships/slideLayout" Target="../slideLayouts/slideLayout26.xml"/><Relationship Id="rId1" Type="http://schemas.openxmlformats.org/officeDocument/2006/relationships/themeOverride" Target="../theme/themeOverride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42.png"/><Relationship Id="rId5" Type="http://schemas.openxmlformats.org/officeDocument/2006/relationships/image" Target="../media/image41.gif"/><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1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49.png"/></Relationships>
</file>

<file path=ppt/slides/_rels/slide1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Layout" Target="../slideLayouts/slideLayout11.xml"/><Relationship Id="rId7" Type="http://schemas.openxmlformats.org/officeDocument/2006/relationships/image" Target="../media/image20.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notesSlide" Target="../notesSlides/notesSlide2.xml"/><Relationship Id="rId9" Type="http://schemas.openxmlformats.org/officeDocument/2006/relationships/image" Target="../media/image22.gif"/></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50.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audio" Target="../media/audio5.wav"/><Relationship Id="rId2" Type="http://schemas.openxmlformats.org/officeDocument/2006/relationships/audio" Target="../media/audio5.wav"/><Relationship Id="rId1" Type="http://schemas.openxmlformats.org/officeDocument/2006/relationships/slideLayout" Target="../slideLayouts/slideLayout39.xml"/><Relationship Id="rId6" Type="http://schemas.openxmlformats.org/officeDocument/2006/relationships/image" Target="../media/image53.png"/><Relationship Id="rId5" Type="http://schemas.microsoft.com/office/2007/relationships/hdphoto" Target="../media/hdphoto1.wdp"/><Relationship Id="rId4" Type="http://schemas.openxmlformats.org/officeDocument/2006/relationships/image" Target="../media/image52.png"/></Relationships>
</file>

<file path=ppt/slides/_rels/slide23.xml.rels><?xml version="1.0" encoding="UTF-8" standalone="yes"?>
<Relationships xmlns="http://schemas.openxmlformats.org/package/2006/relationships"><Relationship Id="rId8" Type="http://schemas.openxmlformats.org/officeDocument/2006/relationships/slide" Target="slide29.xml"/><Relationship Id="rId13" Type="http://schemas.openxmlformats.org/officeDocument/2006/relationships/image" Target="../media/image58.png"/><Relationship Id="rId3" Type="http://schemas.openxmlformats.org/officeDocument/2006/relationships/audio" Target="../media/audio6.wav"/><Relationship Id="rId7" Type="http://schemas.openxmlformats.org/officeDocument/2006/relationships/image" Target="../media/image55.png"/><Relationship Id="rId12" Type="http://schemas.openxmlformats.org/officeDocument/2006/relationships/slide" Target="slide30.xml"/><Relationship Id="rId2" Type="http://schemas.openxmlformats.org/officeDocument/2006/relationships/audio" Target="../media/audio5.wav"/><Relationship Id="rId16" Type="http://schemas.openxmlformats.org/officeDocument/2006/relationships/audio" Target="../media/audio5.wav"/><Relationship Id="rId1" Type="http://schemas.openxmlformats.org/officeDocument/2006/relationships/slideLayout" Target="../slideLayouts/slideLayout39.xml"/><Relationship Id="rId6" Type="http://schemas.openxmlformats.org/officeDocument/2006/relationships/slide" Target="slide27.xml"/><Relationship Id="rId11" Type="http://schemas.openxmlformats.org/officeDocument/2006/relationships/image" Target="../media/image57.png"/><Relationship Id="rId5" Type="http://schemas.openxmlformats.org/officeDocument/2006/relationships/image" Target="../media/image54.png"/><Relationship Id="rId15" Type="http://schemas.openxmlformats.org/officeDocument/2006/relationships/image" Target="../media/image59.png"/><Relationship Id="rId10" Type="http://schemas.openxmlformats.org/officeDocument/2006/relationships/slide" Target="slide31.xml"/><Relationship Id="rId4" Type="http://schemas.openxmlformats.org/officeDocument/2006/relationships/slide" Target="slide26.xml"/><Relationship Id="rId9" Type="http://schemas.openxmlformats.org/officeDocument/2006/relationships/image" Target="../media/image56.png"/><Relationship Id="rId14" Type="http://schemas.openxmlformats.org/officeDocument/2006/relationships/slide" Target="slide28.xml"/></Relationships>
</file>

<file path=ppt/slides/_rels/slide24.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60.jp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62.jpg"/><Relationship Id="rId1" Type="http://schemas.openxmlformats.org/officeDocument/2006/relationships/slideLayout" Target="../slideLayouts/slideLayout33.xml"/><Relationship Id="rId5" Type="http://schemas.openxmlformats.org/officeDocument/2006/relationships/image" Target="../media/image64.png"/><Relationship Id="rId4" Type="http://schemas.openxmlformats.org/officeDocument/2006/relationships/image" Target="../media/image63.png"/></Relationships>
</file>

<file path=ppt/slides/_rels/slide2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2.jpg"/><Relationship Id="rId1" Type="http://schemas.openxmlformats.org/officeDocument/2006/relationships/slideLayout" Target="../slideLayouts/slideLayout33.xml"/><Relationship Id="rId5" Type="http://schemas.openxmlformats.org/officeDocument/2006/relationships/image" Target="../media/image63.png"/><Relationship Id="rId4" Type="http://schemas.openxmlformats.org/officeDocument/2006/relationships/slide" Target="slide23.xml"/></Relationships>
</file>

<file path=ppt/slides/_rels/slide28.xml.rels><?xml version="1.0" encoding="UTF-8" standalone="yes"?>
<Relationships xmlns="http://schemas.openxmlformats.org/package/2006/relationships"><Relationship Id="rId3" Type="http://schemas.openxmlformats.org/officeDocument/2006/relationships/image" Target="../media/image62.jpg"/><Relationship Id="rId7" Type="http://schemas.openxmlformats.org/officeDocument/2006/relationships/image" Target="../media/image63.png"/><Relationship Id="rId2" Type="http://schemas.openxmlformats.org/officeDocument/2006/relationships/audio" Target="../media/audio7.wav"/><Relationship Id="rId1" Type="http://schemas.openxmlformats.org/officeDocument/2006/relationships/slideLayout" Target="../slideLayouts/slideLayout33.xml"/><Relationship Id="rId6" Type="http://schemas.openxmlformats.org/officeDocument/2006/relationships/slide" Target="slide23.xml"/><Relationship Id="rId5" Type="http://schemas.openxmlformats.org/officeDocument/2006/relationships/image" Target="../media/image59.png"/><Relationship Id="rId4" Type="http://schemas.openxmlformats.org/officeDocument/2006/relationships/slide" Target="slide28.xml"/></Relationships>
</file>

<file path=ppt/slides/_rels/slide2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2.jpg"/><Relationship Id="rId1" Type="http://schemas.openxmlformats.org/officeDocument/2006/relationships/slideLayout" Target="../slideLayouts/slideLayout33.xml"/><Relationship Id="rId5" Type="http://schemas.openxmlformats.org/officeDocument/2006/relationships/image" Target="../media/image63.png"/><Relationship Id="rId4" Type="http://schemas.openxmlformats.org/officeDocument/2006/relationships/slide" Target="slide23.xml"/></Relationships>
</file>

<file path=ppt/slides/_rels/slide3.xml.rels><?xml version="1.0" encoding="UTF-8" standalone="yes"?>
<Relationships xmlns="http://schemas.openxmlformats.org/package/2006/relationships"><Relationship Id="rId8" Type="http://schemas.openxmlformats.org/officeDocument/2006/relationships/audio" Target="../media/audio4.wav"/><Relationship Id="rId13" Type="http://schemas.openxmlformats.org/officeDocument/2006/relationships/image" Target="../media/image24.png"/><Relationship Id="rId3" Type="http://schemas.openxmlformats.org/officeDocument/2006/relationships/slideLayout" Target="../slideLayouts/slideLayout11.xml"/><Relationship Id="rId7" Type="http://schemas.openxmlformats.org/officeDocument/2006/relationships/audio" Target="../media/audio3.wav"/><Relationship Id="rId12" Type="http://schemas.openxmlformats.org/officeDocument/2006/relationships/image" Target="../media/image20.png"/><Relationship Id="rId2" Type="http://schemas.openxmlformats.org/officeDocument/2006/relationships/audio" Target="../media/media1.wav"/><Relationship Id="rId16" Type="http://schemas.openxmlformats.org/officeDocument/2006/relationships/image" Target="../media/image27.png"/><Relationship Id="rId1" Type="http://schemas.microsoft.com/office/2007/relationships/media" Target="../media/media1.wav"/><Relationship Id="rId6" Type="http://schemas.openxmlformats.org/officeDocument/2006/relationships/audio" Target="../media/audio2.wav"/><Relationship Id="rId11" Type="http://schemas.openxmlformats.org/officeDocument/2006/relationships/image" Target="../media/image23.png"/><Relationship Id="rId5" Type="http://schemas.openxmlformats.org/officeDocument/2006/relationships/audio" Target="../media/audio1.wav"/><Relationship Id="rId15" Type="http://schemas.openxmlformats.org/officeDocument/2006/relationships/image" Target="../media/image26.png"/><Relationship Id="rId10" Type="http://schemas.openxmlformats.org/officeDocument/2006/relationships/image" Target="../media/image19.png"/><Relationship Id="rId4" Type="http://schemas.openxmlformats.org/officeDocument/2006/relationships/notesSlide" Target="../notesSlides/notesSlide3.xml"/><Relationship Id="rId9" Type="http://schemas.openxmlformats.org/officeDocument/2006/relationships/image" Target="../media/image18.png"/><Relationship Id="rId14" Type="http://schemas.openxmlformats.org/officeDocument/2006/relationships/image" Target="../media/image25.png"/></Relationships>
</file>

<file path=ppt/slides/_rels/slide3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2.jpg"/><Relationship Id="rId1" Type="http://schemas.openxmlformats.org/officeDocument/2006/relationships/slideLayout" Target="../slideLayouts/slideLayout33.xml"/><Relationship Id="rId5" Type="http://schemas.openxmlformats.org/officeDocument/2006/relationships/image" Target="../media/image63.png"/><Relationship Id="rId4" Type="http://schemas.openxmlformats.org/officeDocument/2006/relationships/slide" Target="slide23.xml"/></Relationships>
</file>

<file path=ppt/slides/_rels/slide31.xml.rels><?xml version="1.0" encoding="UTF-8" standalone="yes"?>
<Relationships xmlns="http://schemas.openxmlformats.org/package/2006/relationships"><Relationship Id="rId3" Type="http://schemas.openxmlformats.org/officeDocument/2006/relationships/image" Target="../media/image62.jpg"/><Relationship Id="rId7" Type="http://schemas.openxmlformats.org/officeDocument/2006/relationships/image" Target="../media/image63.png"/><Relationship Id="rId2" Type="http://schemas.openxmlformats.org/officeDocument/2006/relationships/audio" Target="../media/audio7.wav"/><Relationship Id="rId1" Type="http://schemas.openxmlformats.org/officeDocument/2006/relationships/slideLayout" Target="../slideLayouts/slideLayout33.xml"/><Relationship Id="rId6" Type="http://schemas.openxmlformats.org/officeDocument/2006/relationships/slide" Target="slide23.xml"/><Relationship Id="rId5" Type="http://schemas.openxmlformats.org/officeDocument/2006/relationships/image" Target="../media/image57.png"/><Relationship Id="rId4" Type="http://schemas.openxmlformats.org/officeDocument/2006/relationships/slide" Target="slide30.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9.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8.png"/><Relationship Id="rId5" Type="http://schemas.openxmlformats.org/officeDocument/2006/relationships/image" Target="../media/image18.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slideLayout" Target="../slideLayouts/slideLayout7.xml"/><Relationship Id="rId7" Type="http://schemas.openxmlformats.org/officeDocument/2006/relationships/image" Target="../media/image38.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9F1F4"/>
        </a:solid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3349" y="1603593"/>
            <a:ext cx="5728817" cy="4640513"/>
          </a:xfrm>
          <a:prstGeom prst="rect">
            <a:avLst/>
          </a:prstGeom>
        </p:spPr>
      </p:pic>
      <p:grpSp>
        <p:nvGrpSpPr>
          <p:cNvPr id="12" name="组合 11"/>
          <p:cNvGrpSpPr/>
          <p:nvPr/>
        </p:nvGrpSpPr>
        <p:grpSpPr>
          <a:xfrm>
            <a:off x="231339" y="-185399"/>
            <a:ext cx="11899349" cy="6974355"/>
            <a:chOff x="173504" y="-139049"/>
            <a:chExt cx="8924512" cy="5230766"/>
          </a:xfrm>
        </p:grpSpPr>
        <p:sp>
          <p:nvSpPr>
            <p:cNvPr id="5" name="圆角矩形 4"/>
            <p:cNvSpPr/>
            <p:nvPr/>
          </p:nvSpPr>
          <p:spPr>
            <a:xfrm>
              <a:off x="232515" y="220661"/>
              <a:ext cx="8722147" cy="4799361"/>
            </a:xfrm>
            <a:custGeom>
              <a:avLst/>
              <a:gdLst>
                <a:gd name="connsiteX0" fmla="*/ 0 w 8556376"/>
                <a:gd name="connsiteY0" fmla="*/ 487324 h 4752528"/>
                <a:gd name="connsiteX1" fmla="*/ 487324 w 8556376"/>
                <a:gd name="connsiteY1" fmla="*/ 0 h 4752528"/>
                <a:gd name="connsiteX2" fmla="*/ 8069052 w 8556376"/>
                <a:gd name="connsiteY2" fmla="*/ 0 h 4752528"/>
                <a:gd name="connsiteX3" fmla="*/ 8556376 w 8556376"/>
                <a:gd name="connsiteY3" fmla="*/ 487324 h 4752528"/>
                <a:gd name="connsiteX4" fmla="*/ 8556376 w 8556376"/>
                <a:gd name="connsiteY4" fmla="*/ 4265204 h 4752528"/>
                <a:gd name="connsiteX5" fmla="*/ 8069052 w 8556376"/>
                <a:gd name="connsiteY5" fmla="*/ 4752528 h 4752528"/>
                <a:gd name="connsiteX6" fmla="*/ 487324 w 8556376"/>
                <a:gd name="connsiteY6" fmla="*/ 4752528 h 4752528"/>
                <a:gd name="connsiteX7" fmla="*/ 0 w 8556376"/>
                <a:gd name="connsiteY7" fmla="*/ 4265204 h 4752528"/>
                <a:gd name="connsiteX8" fmla="*/ 0 w 8556376"/>
                <a:gd name="connsiteY8" fmla="*/ 487324 h 4752528"/>
                <a:gd name="connsiteX0" fmla="*/ 0 w 8556376"/>
                <a:gd name="connsiteY0" fmla="*/ 487324 h 4752528"/>
                <a:gd name="connsiteX1" fmla="*/ 487324 w 8556376"/>
                <a:gd name="connsiteY1" fmla="*/ 0 h 4752528"/>
                <a:gd name="connsiteX2" fmla="*/ 8069052 w 8556376"/>
                <a:gd name="connsiteY2" fmla="*/ 0 h 4752528"/>
                <a:gd name="connsiteX3" fmla="*/ 8556376 w 8556376"/>
                <a:gd name="connsiteY3" fmla="*/ 487324 h 4752528"/>
                <a:gd name="connsiteX4" fmla="*/ 8556376 w 8556376"/>
                <a:gd name="connsiteY4" fmla="*/ 4265204 h 4752528"/>
                <a:gd name="connsiteX5" fmla="*/ 8069052 w 8556376"/>
                <a:gd name="connsiteY5" fmla="*/ 4752528 h 4752528"/>
                <a:gd name="connsiteX6" fmla="*/ 487324 w 8556376"/>
                <a:gd name="connsiteY6" fmla="*/ 4752528 h 4752528"/>
                <a:gd name="connsiteX7" fmla="*/ 0 w 8556376"/>
                <a:gd name="connsiteY7" fmla="*/ 4265204 h 4752528"/>
                <a:gd name="connsiteX8" fmla="*/ 0 w 8556376"/>
                <a:gd name="connsiteY8" fmla="*/ 487324 h 4752528"/>
                <a:gd name="connsiteX0" fmla="*/ 0 w 8556376"/>
                <a:gd name="connsiteY0" fmla="*/ 506620 h 4771824"/>
                <a:gd name="connsiteX1" fmla="*/ 487324 w 8556376"/>
                <a:gd name="connsiteY1" fmla="*/ 19296 h 4771824"/>
                <a:gd name="connsiteX2" fmla="*/ 8069052 w 8556376"/>
                <a:gd name="connsiteY2" fmla="*/ 19296 h 4771824"/>
                <a:gd name="connsiteX3" fmla="*/ 8556376 w 8556376"/>
                <a:gd name="connsiteY3" fmla="*/ 506620 h 4771824"/>
                <a:gd name="connsiteX4" fmla="*/ 8556376 w 8556376"/>
                <a:gd name="connsiteY4" fmla="*/ 4284500 h 4771824"/>
                <a:gd name="connsiteX5" fmla="*/ 8069052 w 8556376"/>
                <a:gd name="connsiteY5" fmla="*/ 4771824 h 4771824"/>
                <a:gd name="connsiteX6" fmla="*/ 487324 w 8556376"/>
                <a:gd name="connsiteY6" fmla="*/ 4771824 h 4771824"/>
                <a:gd name="connsiteX7" fmla="*/ 0 w 8556376"/>
                <a:gd name="connsiteY7" fmla="*/ 4284500 h 4771824"/>
                <a:gd name="connsiteX8" fmla="*/ 0 w 8556376"/>
                <a:gd name="connsiteY8" fmla="*/ 506620 h 4771824"/>
                <a:gd name="connsiteX0" fmla="*/ 0 w 8556376"/>
                <a:gd name="connsiteY0" fmla="*/ 510460 h 4775664"/>
                <a:gd name="connsiteX1" fmla="*/ 487324 w 8556376"/>
                <a:gd name="connsiteY1" fmla="*/ 23136 h 4775664"/>
                <a:gd name="connsiteX2" fmla="*/ 8069052 w 8556376"/>
                <a:gd name="connsiteY2" fmla="*/ 23136 h 4775664"/>
                <a:gd name="connsiteX3" fmla="*/ 8556376 w 8556376"/>
                <a:gd name="connsiteY3" fmla="*/ 510460 h 4775664"/>
                <a:gd name="connsiteX4" fmla="*/ 8556376 w 8556376"/>
                <a:gd name="connsiteY4" fmla="*/ 4288340 h 4775664"/>
                <a:gd name="connsiteX5" fmla="*/ 8069052 w 8556376"/>
                <a:gd name="connsiteY5" fmla="*/ 4775664 h 4775664"/>
                <a:gd name="connsiteX6" fmla="*/ 487324 w 8556376"/>
                <a:gd name="connsiteY6" fmla="*/ 4775664 h 4775664"/>
                <a:gd name="connsiteX7" fmla="*/ 0 w 8556376"/>
                <a:gd name="connsiteY7" fmla="*/ 4288340 h 4775664"/>
                <a:gd name="connsiteX8" fmla="*/ 0 w 8556376"/>
                <a:gd name="connsiteY8" fmla="*/ 510460 h 4775664"/>
                <a:gd name="connsiteX0" fmla="*/ 0 w 8556376"/>
                <a:gd name="connsiteY0" fmla="*/ 556818 h 4822022"/>
                <a:gd name="connsiteX1" fmla="*/ 487324 w 8556376"/>
                <a:gd name="connsiteY1" fmla="*/ 69494 h 4822022"/>
                <a:gd name="connsiteX2" fmla="*/ 8069052 w 8556376"/>
                <a:gd name="connsiteY2" fmla="*/ 69494 h 4822022"/>
                <a:gd name="connsiteX3" fmla="*/ 8556376 w 8556376"/>
                <a:gd name="connsiteY3" fmla="*/ 556818 h 4822022"/>
                <a:gd name="connsiteX4" fmla="*/ 8556376 w 8556376"/>
                <a:gd name="connsiteY4" fmla="*/ 4334698 h 4822022"/>
                <a:gd name="connsiteX5" fmla="*/ 8069052 w 8556376"/>
                <a:gd name="connsiteY5" fmla="*/ 4822022 h 4822022"/>
                <a:gd name="connsiteX6" fmla="*/ 487324 w 8556376"/>
                <a:gd name="connsiteY6" fmla="*/ 4822022 h 4822022"/>
                <a:gd name="connsiteX7" fmla="*/ 0 w 8556376"/>
                <a:gd name="connsiteY7" fmla="*/ 4334698 h 4822022"/>
                <a:gd name="connsiteX8" fmla="*/ 0 w 8556376"/>
                <a:gd name="connsiteY8" fmla="*/ 556818 h 4822022"/>
                <a:gd name="connsiteX0" fmla="*/ 0 w 8556376"/>
                <a:gd name="connsiteY0" fmla="*/ 534157 h 4799361"/>
                <a:gd name="connsiteX1" fmla="*/ 487324 w 8556376"/>
                <a:gd name="connsiteY1" fmla="*/ 46833 h 4799361"/>
                <a:gd name="connsiteX2" fmla="*/ 7865852 w 8556376"/>
                <a:gd name="connsiteY2" fmla="*/ 72233 h 4799361"/>
                <a:gd name="connsiteX3" fmla="*/ 8556376 w 8556376"/>
                <a:gd name="connsiteY3" fmla="*/ 534157 h 4799361"/>
                <a:gd name="connsiteX4" fmla="*/ 8556376 w 8556376"/>
                <a:gd name="connsiteY4" fmla="*/ 4312037 h 4799361"/>
                <a:gd name="connsiteX5" fmla="*/ 8069052 w 8556376"/>
                <a:gd name="connsiteY5" fmla="*/ 4799361 h 4799361"/>
                <a:gd name="connsiteX6" fmla="*/ 487324 w 8556376"/>
                <a:gd name="connsiteY6" fmla="*/ 4799361 h 4799361"/>
                <a:gd name="connsiteX7" fmla="*/ 0 w 8556376"/>
                <a:gd name="connsiteY7" fmla="*/ 4312037 h 4799361"/>
                <a:gd name="connsiteX8" fmla="*/ 0 w 8556376"/>
                <a:gd name="connsiteY8" fmla="*/ 534157 h 4799361"/>
                <a:gd name="connsiteX0" fmla="*/ 0 w 8556376"/>
                <a:gd name="connsiteY0" fmla="*/ 534157 h 4799361"/>
                <a:gd name="connsiteX1" fmla="*/ 487324 w 8556376"/>
                <a:gd name="connsiteY1" fmla="*/ 46833 h 4799361"/>
                <a:gd name="connsiteX2" fmla="*/ 7865852 w 8556376"/>
                <a:gd name="connsiteY2" fmla="*/ 72233 h 4799361"/>
                <a:gd name="connsiteX3" fmla="*/ 8556376 w 8556376"/>
                <a:gd name="connsiteY3" fmla="*/ 534157 h 4799361"/>
                <a:gd name="connsiteX4" fmla="*/ 8556376 w 8556376"/>
                <a:gd name="connsiteY4" fmla="*/ 4312037 h 4799361"/>
                <a:gd name="connsiteX5" fmla="*/ 8069052 w 8556376"/>
                <a:gd name="connsiteY5" fmla="*/ 4799361 h 4799361"/>
                <a:gd name="connsiteX6" fmla="*/ 487324 w 8556376"/>
                <a:gd name="connsiteY6" fmla="*/ 4799361 h 4799361"/>
                <a:gd name="connsiteX7" fmla="*/ 0 w 8556376"/>
                <a:gd name="connsiteY7" fmla="*/ 4312037 h 4799361"/>
                <a:gd name="connsiteX8" fmla="*/ 0 w 8556376"/>
                <a:gd name="connsiteY8" fmla="*/ 534157 h 4799361"/>
                <a:gd name="connsiteX0" fmla="*/ 0 w 8556376"/>
                <a:gd name="connsiteY0" fmla="*/ 534157 h 4799361"/>
                <a:gd name="connsiteX1" fmla="*/ 487324 w 8556376"/>
                <a:gd name="connsiteY1" fmla="*/ 46833 h 4799361"/>
                <a:gd name="connsiteX2" fmla="*/ 7865852 w 8556376"/>
                <a:gd name="connsiteY2" fmla="*/ 72233 h 4799361"/>
                <a:gd name="connsiteX3" fmla="*/ 8556376 w 8556376"/>
                <a:gd name="connsiteY3" fmla="*/ 534157 h 4799361"/>
                <a:gd name="connsiteX4" fmla="*/ 8556376 w 8556376"/>
                <a:gd name="connsiteY4" fmla="*/ 4312037 h 4799361"/>
                <a:gd name="connsiteX5" fmla="*/ 8069052 w 8556376"/>
                <a:gd name="connsiteY5" fmla="*/ 4799361 h 4799361"/>
                <a:gd name="connsiteX6" fmla="*/ 487324 w 8556376"/>
                <a:gd name="connsiteY6" fmla="*/ 4799361 h 4799361"/>
                <a:gd name="connsiteX7" fmla="*/ 0 w 8556376"/>
                <a:gd name="connsiteY7" fmla="*/ 4312037 h 4799361"/>
                <a:gd name="connsiteX8" fmla="*/ 0 w 8556376"/>
                <a:gd name="connsiteY8" fmla="*/ 534157 h 4799361"/>
                <a:gd name="connsiteX0" fmla="*/ 42681 w 8599057"/>
                <a:gd name="connsiteY0" fmla="*/ 536554 h 4801758"/>
                <a:gd name="connsiteX1" fmla="*/ 530005 w 8599057"/>
                <a:gd name="connsiteY1" fmla="*/ 49230 h 4801758"/>
                <a:gd name="connsiteX2" fmla="*/ 7908533 w 8599057"/>
                <a:gd name="connsiteY2" fmla="*/ 74630 h 4801758"/>
                <a:gd name="connsiteX3" fmla="*/ 8599057 w 8599057"/>
                <a:gd name="connsiteY3" fmla="*/ 536554 h 4801758"/>
                <a:gd name="connsiteX4" fmla="*/ 8599057 w 8599057"/>
                <a:gd name="connsiteY4" fmla="*/ 4314434 h 4801758"/>
                <a:gd name="connsiteX5" fmla="*/ 8111733 w 8599057"/>
                <a:gd name="connsiteY5" fmla="*/ 4801758 h 4801758"/>
                <a:gd name="connsiteX6" fmla="*/ 530005 w 8599057"/>
                <a:gd name="connsiteY6" fmla="*/ 4801758 h 4801758"/>
                <a:gd name="connsiteX7" fmla="*/ 42681 w 8599057"/>
                <a:gd name="connsiteY7" fmla="*/ 4314434 h 4801758"/>
                <a:gd name="connsiteX8" fmla="*/ 42681 w 8599057"/>
                <a:gd name="connsiteY8" fmla="*/ 536554 h 4801758"/>
                <a:gd name="connsiteX0" fmla="*/ 42681 w 8599057"/>
                <a:gd name="connsiteY0" fmla="*/ 724657 h 4799361"/>
                <a:gd name="connsiteX1" fmla="*/ 530005 w 8599057"/>
                <a:gd name="connsiteY1" fmla="*/ 46833 h 4799361"/>
                <a:gd name="connsiteX2" fmla="*/ 7908533 w 8599057"/>
                <a:gd name="connsiteY2" fmla="*/ 72233 h 4799361"/>
                <a:gd name="connsiteX3" fmla="*/ 8599057 w 8599057"/>
                <a:gd name="connsiteY3" fmla="*/ 534157 h 4799361"/>
                <a:gd name="connsiteX4" fmla="*/ 8599057 w 8599057"/>
                <a:gd name="connsiteY4" fmla="*/ 4312037 h 4799361"/>
                <a:gd name="connsiteX5" fmla="*/ 8111733 w 8599057"/>
                <a:gd name="connsiteY5" fmla="*/ 4799361 h 4799361"/>
                <a:gd name="connsiteX6" fmla="*/ 530005 w 8599057"/>
                <a:gd name="connsiteY6" fmla="*/ 4799361 h 4799361"/>
                <a:gd name="connsiteX7" fmla="*/ 42681 w 8599057"/>
                <a:gd name="connsiteY7" fmla="*/ 4312037 h 4799361"/>
                <a:gd name="connsiteX8" fmla="*/ 42681 w 8599057"/>
                <a:gd name="connsiteY8" fmla="*/ 724657 h 4799361"/>
                <a:gd name="connsiteX0" fmla="*/ 42681 w 8599057"/>
                <a:gd name="connsiteY0" fmla="*/ 724657 h 4799361"/>
                <a:gd name="connsiteX1" fmla="*/ 530005 w 8599057"/>
                <a:gd name="connsiteY1" fmla="*/ 46833 h 4799361"/>
                <a:gd name="connsiteX2" fmla="*/ 7908533 w 8599057"/>
                <a:gd name="connsiteY2" fmla="*/ 72233 h 4799361"/>
                <a:gd name="connsiteX3" fmla="*/ 8599057 w 8599057"/>
                <a:gd name="connsiteY3" fmla="*/ 534157 h 4799361"/>
                <a:gd name="connsiteX4" fmla="*/ 8599057 w 8599057"/>
                <a:gd name="connsiteY4" fmla="*/ 4312037 h 4799361"/>
                <a:gd name="connsiteX5" fmla="*/ 8111733 w 8599057"/>
                <a:gd name="connsiteY5" fmla="*/ 4799361 h 4799361"/>
                <a:gd name="connsiteX6" fmla="*/ 530005 w 8599057"/>
                <a:gd name="connsiteY6" fmla="*/ 4799361 h 4799361"/>
                <a:gd name="connsiteX7" fmla="*/ 42681 w 8599057"/>
                <a:gd name="connsiteY7" fmla="*/ 4312037 h 4799361"/>
                <a:gd name="connsiteX8" fmla="*/ 42681 w 8599057"/>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590912 w 8659964"/>
                <a:gd name="connsiteY6" fmla="*/ 47993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590912 w 8659964"/>
                <a:gd name="connsiteY6" fmla="*/ 47993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590912 w 8659964"/>
                <a:gd name="connsiteY6" fmla="*/ 47993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590912 w 8659964"/>
                <a:gd name="connsiteY6" fmla="*/ 47993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590912 w 8659964"/>
                <a:gd name="connsiteY6" fmla="*/ 47993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883012 w 8659964"/>
                <a:gd name="connsiteY6" fmla="*/ 47104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883012 w 8659964"/>
                <a:gd name="connsiteY6" fmla="*/ 47104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883012 w 8659964"/>
                <a:gd name="connsiteY6" fmla="*/ 47104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883012 w 8659964"/>
                <a:gd name="connsiteY6" fmla="*/ 4710461 h 4799361"/>
                <a:gd name="connsiteX7" fmla="*/ 103588 w 8659964"/>
                <a:gd name="connsiteY7" fmla="*/ 4312037 h 4799361"/>
                <a:gd name="connsiteX8" fmla="*/ 103588 w 8659964"/>
                <a:gd name="connsiteY8" fmla="*/ 724657 h 4799361"/>
                <a:gd name="connsiteX0" fmla="*/ 103588 w 8659964"/>
                <a:gd name="connsiteY0" fmla="*/ 724657 h 4799361"/>
                <a:gd name="connsiteX1" fmla="*/ 590912 w 8659964"/>
                <a:gd name="connsiteY1" fmla="*/ 46833 h 4799361"/>
                <a:gd name="connsiteX2" fmla="*/ 7969440 w 8659964"/>
                <a:gd name="connsiteY2" fmla="*/ 72233 h 4799361"/>
                <a:gd name="connsiteX3" fmla="*/ 8659964 w 8659964"/>
                <a:gd name="connsiteY3" fmla="*/ 534157 h 4799361"/>
                <a:gd name="connsiteX4" fmla="*/ 8659964 w 8659964"/>
                <a:gd name="connsiteY4" fmla="*/ 4312037 h 4799361"/>
                <a:gd name="connsiteX5" fmla="*/ 8172640 w 8659964"/>
                <a:gd name="connsiteY5" fmla="*/ 4799361 h 4799361"/>
                <a:gd name="connsiteX6" fmla="*/ 883012 w 8659964"/>
                <a:gd name="connsiteY6" fmla="*/ 4710461 h 4799361"/>
                <a:gd name="connsiteX7" fmla="*/ 103588 w 8659964"/>
                <a:gd name="connsiteY7" fmla="*/ 4312037 h 4799361"/>
                <a:gd name="connsiteX8" fmla="*/ 103588 w 8659964"/>
                <a:gd name="connsiteY8" fmla="*/ 724657 h 4799361"/>
                <a:gd name="connsiteX0" fmla="*/ 103588 w 8722147"/>
                <a:gd name="connsiteY0" fmla="*/ 724657 h 4799361"/>
                <a:gd name="connsiteX1" fmla="*/ 590912 w 8722147"/>
                <a:gd name="connsiteY1" fmla="*/ 46833 h 4799361"/>
                <a:gd name="connsiteX2" fmla="*/ 7969440 w 8722147"/>
                <a:gd name="connsiteY2" fmla="*/ 72233 h 4799361"/>
                <a:gd name="connsiteX3" fmla="*/ 8659964 w 8722147"/>
                <a:gd name="connsiteY3" fmla="*/ 534157 h 4799361"/>
                <a:gd name="connsiteX4" fmla="*/ 8659964 w 8722147"/>
                <a:gd name="connsiteY4" fmla="*/ 4312037 h 4799361"/>
                <a:gd name="connsiteX5" fmla="*/ 8172640 w 8722147"/>
                <a:gd name="connsiteY5" fmla="*/ 4799361 h 4799361"/>
                <a:gd name="connsiteX6" fmla="*/ 883012 w 8722147"/>
                <a:gd name="connsiteY6" fmla="*/ 4710461 h 4799361"/>
                <a:gd name="connsiteX7" fmla="*/ 103588 w 8722147"/>
                <a:gd name="connsiteY7" fmla="*/ 4312037 h 4799361"/>
                <a:gd name="connsiteX8" fmla="*/ 103588 w 8722147"/>
                <a:gd name="connsiteY8" fmla="*/ 724657 h 4799361"/>
                <a:gd name="connsiteX0" fmla="*/ 103588 w 8722147"/>
                <a:gd name="connsiteY0" fmla="*/ 724657 h 4803139"/>
                <a:gd name="connsiteX1" fmla="*/ 590912 w 8722147"/>
                <a:gd name="connsiteY1" fmla="*/ 46833 h 4803139"/>
                <a:gd name="connsiteX2" fmla="*/ 7969440 w 8722147"/>
                <a:gd name="connsiteY2" fmla="*/ 72233 h 4803139"/>
                <a:gd name="connsiteX3" fmla="*/ 8659964 w 8722147"/>
                <a:gd name="connsiteY3" fmla="*/ 534157 h 4803139"/>
                <a:gd name="connsiteX4" fmla="*/ 8659964 w 8722147"/>
                <a:gd name="connsiteY4" fmla="*/ 4312037 h 4803139"/>
                <a:gd name="connsiteX5" fmla="*/ 8172640 w 8722147"/>
                <a:gd name="connsiteY5" fmla="*/ 4799361 h 4803139"/>
                <a:gd name="connsiteX6" fmla="*/ 883012 w 8722147"/>
                <a:gd name="connsiteY6" fmla="*/ 4710461 h 4803139"/>
                <a:gd name="connsiteX7" fmla="*/ 103588 w 8722147"/>
                <a:gd name="connsiteY7" fmla="*/ 4312037 h 4803139"/>
                <a:gd name="connsiteX8" fmla="*/ 103588 w 8722147"/>
                <a:gd name="connsiteY8" fmla="*/ 724657 h 4803139"/>
                <a:gd name="connsiteX0" fmla="*/ 103588 w 8722147"/>
                <a:gd name="connsiteY0" fmla="*/ 724657 h 4799361"/>
                <a:gd name="connsiteX1" fmla="*/ 590912 w 8722147"/>
                <a:gd name="connsiteY1" fmla="*/ 46833 h 4799361"/>
                <a:gd name="connsiteX2" fmla="*/ 7969440 w 8722147"/>
                <a:gd name="connsiteY2" fmla="*/ 72233 h 4799361"/>
                <a:gd name="connsiteX3" fmla="*/ 8659964 w 8722147"/>
                <a:gd name="connsiteY3" fmla="*/ 534157 h 4799361"/>
                <a:gd name="connsiteX4" fmla="*/ 8659964 w 8722147"/>
                <a:gd name="connsiteY4" fmla="*/ 4312037 h 4799361"/>
                <a:gd name="connsiteX5" fmla="*/ 8172640 w 8722147"/>
                <a:gd name="connsiteY5" fmla="*/ 4799361 h 4799361"/>
                <a:gd name="connsiteX6" fmla="*/ 883012 w 8722147"/>
                <a:gd name="connsiteY6" fmla="*/ 4710461 h 4799361"/>
                <a:gd name="connsiteX7" fmla="*/ 103588 w 8722147"/>
                <a:gd name="connsiteY7" fmla="*/ 4312037 h 4799361"/>
                <a:gd name="connsiteX8" fmla="*/ 103588 w 8722147"/>
                <a:gd name="connsiteY8" fmla="*/ 724657 h 4799361"/>
                <a:gd name="connsiteX0" fmla="*/ 103588 w 8722147"/>
                <a:gd name="connsiteY0" fmla="*/ 724657 h 4799361"/>
                <a:gd name="connsiteX1" fmla="*/ 590912 w 8722147"/>
                <a:gd name="connsiteY1" fmla="*/ 46833 h 4799361"/>
                <a:gd name="connsiteX2" fmla="*/ 7969440 w 8722147"/>
                <a:gd name="connsiteY2" fmla="*/ 72233 h 4799361"/>
                <a:gd name="connsiteX3" fmla="*/ 8659964 w 8722147"/>
                <a:gd name="connsiteY3" fmla="*/ 534157 h 4799361"/>
                <a:gd name="connsiteX4" fmla="*/ 8659964 w 8722147"/>
                <a:gd name="connsiteY4" fmla="*/ 4312037 h 4799361"/>
                <a:gd name="connsiteX5" fmla="*/ 7817040 w 8722147"/>
                <a:gd name="connsiteY5" fmla="*/ 4799361 h 4799361"/>
                <a:gd name="connsiteX6" fmla="*/ 883012 w 8722147"/>
                <a:gd name="connsiteY6" fmla="*/ 4710461 h 4799361"/>
                <a:gd name="connsiteX7" fmla="*/ 103588 w 8722147"/>
                <a:gd name="connsiteY7" fmla="*/ 4312037 h 4799361"/>
                <a:gd name="connsiteX8" fmla="*/ 103588 w 8722147"/>
                <a:gd name="connsiteY8" fmla="*/ 724657 h 4799361"/>
                <a:gd name="connsiteX0" fmla="*/ 103588 w 8722147"/>
                <a:gd name="connsiteY0" fmla="*/ 724657 h 4799361"/>
                <a:gd name="connsiteX1" fmla="*/ 590912 w 8722147"/>
                <a:gd name="connsiteY1" fmla="*/ 46833 h 4799361"/>
                <a:gd name="connsiteX2" fmla="*/ 7969440 w 8722147"/>
                <a:gd name="connsiteY2" fmla="*/ 72233 h 4799361"/>
                <a:gd name="connsiteX3" fmla="*/ 8659964 w 8722147"/>
                <a:gd name="connsiteY3" fmla="*/ 534157 h 4799361"/>
                <a:gd name="connsiteX4" fmla="*/ 8659964 w 8722147"/>
                <a:gd name="connsiteY4" fmla="*/ 4312037 h 4799361"/>
                <a:gd name="connsiteX5" fmla="*/ 7817040 w 8722147"/>
                <a:gd name="connsiteY5" fmla="*/ 4799361 h 4799361"/>
                <a:gd name="connsiteX6" fmla="*/ 883012 w 8722147"/>
                <a:gd name="connsiteY6" fmla="*/ 4710461 h 4799361"/>
                <a:gd name="connsiteX7" fmla="*/ 103588 w 8722147"/>
                <a:gd name="connsiteY7" fmla="*/ 4312037 h 4799361"/>
                <a:gd name="connsiteX8" fmla="*/ 103588 w 8722147"/>
                <a:gd name="connsiteY8" fmla="*/ 724657 h 4799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22147" h="4799361">
                  <a:moveTo>
                    <a:pt x="103588" y="724657"/>
                  </a:moveTo>
                  <a:cubicBezTo>
                    <a:pt x="-23412" y="87215"/>
                    <a:pt x="131270" y="-29367"/>
                    <a:pt x="590912" y="46833"/>
                  </a:cubicBezTo>
                  <a:cubicBezTo>
                    <a:pt x="2749855" y="338933"/>
                    <a:pt x="5048497" y="-181767"/>
                    <a:pt x="7969440" y="72233"/>
                  </a:cubicBezTo>
                  <a:cubicBezTo>
                    <a:pt x="8606882" y="-29367"/>
                    <a:pt x="8659964" y="265015"/>
                    <a:pt x="8659964" y="534157"/>
                  </a:cubicBezTo>
                  <a:cubicBezTo>
                    <a:pt x="8888564" y="1361650"/>
                    <a:pt x="8393264" y="2417744"/>
                    <a:pt x="8659964" y="4312037"/>
                  </a:cubicBezTo>
                  <a:cubicBezTo>
                    <a:pt x="8659964" y="4581179"/>
                    <a:pt x="8467182" y="4710461"/>
                    <a:pt x="7817040" y="4799361"/>
                  </a:cubicBezTo>
                  <a:cubicBezTo>
                    <a:pt x="3448297" y="4710461"/>
                    <a:pt x="3232455" y="4380261"/>
                    <a:pt x="883012" y="4710461"/>
                  </a:cubicBezTo>
                  <a:cubicBezTo>
                    <a:pt x="359870" y="4634261"/>
                    <a:pt x="14688" y="4784379"/>
                    <a:pt x="103588" y="4312037"/>
                  </a:cubicBezTo>
                  <a:cubicBezTo>
                    <a:pt x="-201212" y="3700444"/>
                    <a:pt x="281388" y="1209250"/>
                    <a:pt x="103588" y="724657"/>
                  </a:cubicBezTo>
                  <a:close/>
                </a:path>
              </a:pathLst>
            </a:custGeom>
            <a:noFill/>
            <a:ln>
              <a:solidFill>
                <a:srgbClr val="0BA58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印品黑体" panose="00000500000000000000" pitchFamily="2" charset="-122"/>
                <a:ea typeface="印品黑体" panose="00000500000000000000" pitchFamily="2" charset="-122"/>
                <a:cs typeface="+mn-ea"/>
                <a:sym typeface="印品黑体" panose="00000500000000000000" pitchFamily="2" charset="-122"/>
              </a:endParaRPr>
            </a:p>
          </p:txBody>
        </p:sp>
        <p:grpSp>
          <p:nvGrpSpPr>
            <p:cNvPr id="11" name="组合 10"/>
            <p:cNvGrpSpPr/>
            <p:nvPr/>
          </p:nvGrpSpPr>
          <p:grpSpPr>
            <a:xfrm rot="12100884">
              <a:off x="841268" y="206635"/>
              <a:ext cx="817274" cy="356019"/>
              <a:chOff x="444259" y="3705449"/>
              <a:chExt cx="3605003" cy="867132"/>
            </a:xfrm>
          </p:grpSpPr>
          <p:sp>
            <p:nvSpPr>
              <p:cNvPr id="10" name="椭圆 9"/>
              <p:cNvSpPr/>
              <p:nvPr/>
            </p:nvSpPr>
            <p:spPr>
              <a:xfrm>
                <a:off x="444259" y="3705449"/>
                <a:ext cx="3605003" cy="86713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278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2" name="椭圆 9"/>
              <p:cNvSpPr/>
              <p:nvPr/>
            </p:nvSpPr>
            <p:spPr>
              <a:xfrm>
                <a:off x="521180" y="3958459"/>
                <a:ext cx="3451161" cy="55856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0BA7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印品黑体" panose="00000500000000000000" pitchFamily="2" charset="-122"/>
                  <a:ea typeface="印品黑体" panose="00000500000000000000" pitchFamily="2" charset="-122"/>
                  <a:cs typeface="+mn-ea"/>
                  <a:sym typeface="印品黑体" panose="00000500000000000000" pitchFamily="2" charset="-122"/>
                </a:endParaRPr>
              </a:p>
            </p:txBody>
          </p:sp>
        </p:grpSp>
        <p:grpSp>
          <p:nvGrpSpPr>
            <p:cNvPr id="23" name="组合 22"/>
            <p:cNvGrpSpPr/>
            <p:nvPr/>
          </p:nvGrpSpPr>
          <p:grpSpPr>
            <a:xfrm rot="16826843">
              <a:off x="8181052" y="91578"/>
              <a:ext cx="817274" cy="356019"/>
              <a:chOff x="444259" y="3705449"/>
              <a:chExt cx="3605003" cy="867132"/>
            </a:xfrm>
          </p:grpSpPr>
          <p:sp>
            <p:nvSpPr>
              <p:cNvPr id="24" name="椭圆 9"/>
              <p:cNvSpPr/>
              <p:nvPr/>
            </p:nvSpPr>
            <p:spPr>
              <a:xfrm>
                <a:off x="444259" y="3705449"/>
                <a:ext cx="3605003" cy="86713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278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5" name="椭圆 9"/>
              <p:cNvSpPr/>
              <p:nvPr/>
            </p:nvSpPr>
            <p:spPr>
              <a:xfrm>
                <a:off x="521180" y="3958459"/>
                <a:ext cx="3451161" cy="55856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0BA7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印品黑体" panose="00000500000000000000" pitchFamily="2" charset="-122"/>
                  <a:ea typeface="印品黑体" panose="00000500000000000000" pitchFamily="2" charset="-122"/>
                  <a:cs typeface="+mn-ea"/>
                  <a:sym typeface="印品黑体" panose="00000500000000000000" pitchFamily="2" charset="-122"/>
                </a:endParaRPr>
              </a:p>
            </p:txBody>
          </p:sp>
        </p:grpSp>
        <p:sp>
          <p:nvSpPr>
            <p:cNvPr id="30" name="椭圆 9"/>
            <p:cNvSpPr/>
            <p:nvPr/>
          </p:nvSpPr>
          <p:spPr>
            <a:xfrm rot="16560661">
              <a:off x="738370" y="471982"/>
              <a:ext cx="782397" cy="16580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6AB9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印品黑体" panose="00000500000000000000" pitchFamily="2" charset="-122"/>
                <a:ea typeface="印品黑体" panose="00000500000000000000" pitchFamily="2" charset="-122"/>
                <a:cs typeface="+mn-ea"/>
                <a:sym typeface="印品黑体" panose="00000500000000000000" pitchFamily="2" charset="-122"/>
              </a:endParaRPr>
            </a:p>
          </p:txBody>
        </p:sp>
        <p:grpSp>
          <p:nvGrpSpPr>
            <p:cNvPr id="31" name="组合 30"/>
            <p:cNvGrpSpPr/>
            <p:nvPr/>
          </p:nvGrpSpPr>
          <p:grpSpPr>
            <a:xfrm rot="3083936">
              <a:off x="8418517" y="4505070"/>
              <a:ext cx="817274" cy="356019"/>
              <a:chOff x="444259" y="3705449"/>
              <a:chExt cx="3605003" cy="867132"/>
            </a:xfrm>
          </p:grpSpPr>
          <p:sp>
            <p:nvSpPr>
              <p:cNvPr id="32" name="椭圆 9"/>
              <p:cNvSpPr/>
              <p:nvPr/>
            </p:nvSpPr>
            <p:spPr>
              <a:xfrm>
                <a:off x="444259" y="3705449"/>
                <a:ext cx="3605003" cy="86713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278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4" name="椭圆 9"/>
              <p:cNvSpPr/>
              <p:nvPr/>
            </p:nvSpPr>
            <p:spPr>
              <a:xfrm>
                <a:off x="521180" y="3958459"/>
                <a:ext cx="3451161" cy="55856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0BA7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印品黑体" panose="00000500000000000000" pitchFamily="2" charset="-122"/>
                  <a:ea typeface="印品黑体" panose="00000500000000000000" pitchFamily="2" charset="-122"/>
                  <a:cs typeface="+mn-ea"/>
                  <a:sym typeface="印品黑体" panose="00000500000000000000" pitchFamily="2" charset="-122"/>
                </a:endParaRPr>
              </a:p>
            </p:txBody>
          </p:sp>
        </p:grpSp>
        <p:sp>
          <p:nvSpPr>
            <p:cNvPr id="36" name="椭圆 9"/>
            <p:cNvSpPr/>
            <p:nvPr/>
          </p:nvSpPr>
          <p:spPr>
            <a:xfrm rot="9240798">
              <a:off x="8315619" y="4770417"/>
              <a:ext cx="782397" cy="16580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6AB9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7" name="椭圆 9"/>
            <p:cNvSpPr/>
            <p:nvPr/>
          </p:nvSpPr>
          <p:spPr>
            <a:xfrm rot="9240798">
              <a:off x="173505" y="4450467"/>
              <a:ext cx="782397" cy="16580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6AB9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8" name="椭圆 9"/>
            <p:cNvSpPr/>
            <p:nvPr/>
          </p:nvSpPr>
          <p:spPr>
            <a:xfrm rot="12111602">
              <a:off x="173504" y="4750081"/>
              <a:ext cx="782397" cy="165802"/>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6AB9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9" name="椭圆 9"/>
            <p:cNvSpPr/>
            <p:nvPr/>
          </p:nvSpPr>
          <p:spPr>
            <a:xfrm rot="5650920">
              <a:off x="-104922" y="4367285"/>
              <a:ext cx="770373" cy="163254"/>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0BA7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40" name="椭圆 9"/>
            <p:cNvSpPr/>
            <p:nvPr/>
          </p:nvSpPr>
          <p:spPr>
            <a:xfrm rot="9645523">
              <a:off x="8027296" y="224380"/>
              <a:ext cx="770373" cy="163254"/>
            </a:xfrm>
            <a:custGeom>
              <a:avLst/>
              <a:gdLst>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512168"/>
                <a:gd name="connsiteY0" fmla="*/ 216024 h 432048"/>
                <a:gd name="connsiteX1" fmla="*/ 756084 w 1512168"/>
                <a:gd name="connsiteY1" fmla="*/ 0 h 432048"/>
                <a:gd name="connsiteX2" fmla="*/ 1512168 w 1512168"/>
                <a:gd name="connsiteY2" fmla="*/ 216024 h 432048"/>
                <a:gd name="connsiteX3" fmla="*/ 756084 w 1512168"/>
                <a:gd name="connsiteY3" fmla="*/ 432048 h 432048"/>
                <a:gd name="connsiteX4" fmla="*/ 0 w 1512168"/>
                <a:gd name="connsiteY4" fmla="*/ 216024 h 432048"/>
                <a:gd name="connsiteX0" fmla="*/ 0 w 1702668"/>
                <a:gd name="connsiteY0" fmla="*/ 178349 h 432751"/>
                <a:gd name="connsiteX1" fmla="*/ 946584 w 1702668"/>
                <a:gd name="connsiteY1" fmla="*/ 425 h 432751"/>
                <a:gd name="connsiteX2" fmla="*/ 1702668 w 1702668"/>
                <a:gd name="connsiteY2" fmla="*/ 216449 h 432751"/>
                <a:gd name="connsiteX3" fmla="*/ 946584 w 1702668"/>
                <a:gd name="connsiteY3" fmla="*/ 432473 h 432751"/>
                <a:gd name="connsiteX4" fmla="*/ 0 w 1702668"/>
                <a:gd name="connsiteY4" fmla="*/ 178349 h 432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668" h="432751">
                  <a:moveTo>
                    <a:pt x="0" y="178349"/>
                  </a:moveTo>
                  <a:cubicBezTo>
                    <a:pt x="0" y="59042"/>
                    <a:pt x="662806" y="-5925"/>
                    <a:pt x="946584" y="425"/>
                  </a:cubicBezTo>
                  <a:cubicBezTo>
                    <a:pt x="1230362" y="6775"/>
                    <a:pt x="1702668" y="97142"/>
                    <a:pt x="1702668" y="216449"/>
                  </a:cubicBezTo>
                  <a:cubicBezTo>
                    <a:pt x="1702668" y="335756"/>
                    <a:pt x="1230362" y="438823"/>
                    <a:pt x="946584" y="432473"/>
                  </a:cubicBezTo>
                  <a:cubicBezTo>
                    <a:pt x="662806" y="426123"/>
                    <a:pt x="0" y="297656"/>
                    <a:pt x="0" y="178349"/>
                  </a:cubicBezTo>
                  <a:close/>
                </a:path>
              </a:pathLst>
            </a:custGeom>
            <a:solidFill>
              <a:srgbClr val="6AB9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印品黑体" panose="00000500000000000000" pitchFamily="2" charset="-122"/>
                <a:ea typeface="印品黑体" panose="00000500000000000000" pitchFamily="2" charset="-122"/>
                <a:cs typeface="+mn-ea"/>
                <a:sym typeface="印品黑体" panose="00000500000000000000" pitchFamily="2" charset="-122"/>
              </a:endParaRPr>
            </a:p>
          </p:txBody>
        </p:sp>
      </p:grpSp>
      <p:sp>
        <p:nvSpPr>
          <p:cNvPr id="6" name="TextBox 5"/>
          <p:cNvSpPr txBox="1"/>
          <p:nvPr/>
        </p:nvSpPr>
        <p:spPr>
          <a:xfrm>
            <a:off x="6364033" y="1808295"/>
            <a:ext cx="4852610" cy="995209"/>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5867" b="0" i="0" u="none" strike="noStrike" kern="1200" cap="none" spc="0" normalizeH="0" baseline="0" noProof="0">
                <a:ln>
                  <a:solidFill>
                    <a:sysClr val="windowText" lastClr="000000"/>
                  </a:solidFill>
                </a:ln>
                <a:solidFill>
                  <a:srgbClr val="FFC000"/>
                </a:solidFill>
                <a:effectLst>
                  <a:glow rad="228600">
                    <a:srgbClr val="69B83D">
                      <a:satMod val="175000"/>
                      <a:alpha val="40000"/>
                    </a:srgbClr>
                  </a:glow>
                </a:effectLst>
                <a:uLnTx/>
                <a:uFillTx/>
                <a:latin typeface="Coiny" panose="02000903060500060000" pitchFamily="2" charset="0"/>
                <a:ea typeface="微软雅黑" panose="020B0503020204020204" pitchFamily="34" charset="-122"/>
                <a:cs typeface="+mn-cs"/>
              </a:rPr>
              <a:t>KHỞI ĐỘNG</a:t>
            </a:r>
            <a:endParaRPr kumimoji="0" lang="en-GB" sz="5867" b="0" i="0" u="none" strike="noStrike" kern="1200" cap="none" spc="0" normalizeH="0" baseline="0" noProof="0" dirty="0">
              <a:ln>
                <a:solidFill>
                  <a:sysClr val="windowText" lastClr="000000"/>
                </a:solidFill>
              </a:ln>
              <a:solidFill>
                <a:srgbClr val="FFC000"/>
              </a:solidFill>
              <a:effectLst>
                <a:glow rad="228600">
                  <a:srgbClr val="69B83D">
                    <a:satMod val="175000"/>
                    <a:alpha val="40000"/>
                  </a:srgbClr>
                </a:glow>
              </a:effectLst>
              <a:uLnTx/>
              <a:uFillTx/>
              <a:latin typeface="Coiny" panose="02000903060500060000" pitchFamily="2" charset="0"/>
              <a:ea typeface="微软雅黑" panose="020B0503020204020204" pitchFamily="34" charset="-122"/>
              <a:cs typeface="+mn-cs"/>
            </a:endParaRPr>
          </a:p>
        </p:txBody>
      </p:sp>
      <p:pic>
        <p:nvPicPr>
          <p:cNvPr id="2" name="Picture 1"/>
          <p:cNvPicPr>
            <a:picLocks noChangeAspect="1"/>
          </p:cNvPicPr>
          <p:nvPr/>
        </p:nvPicPr>
        <p:blipFill rotWithShape="1">
          <a:blip r:embed="rId5" cstate="print">
            <a:extLst>
              <a:ext uri="{28A0092B-C50C-407E-A947-70E740481C1C}">
                <a14:useLocalDpi xmlns:a14="http://schemas.microsoft.com/office/drawing/2010/main" val="0"/>
              </a:ext>
            </a:extLst>
          </a:blip>
          <a:srcRect l="2737" t="1857" r="56178" b="55769"/>
          <a:stretch/>
        </p:blipFill>
        <p:spPr>
          <a:xfrm>
            <a:off x="6043416" y="2953292"/>
            <a:ext cx="2784521" cy="2229087"/>
          </a:xfrm>
          <a:prstGeom prst="rect">
            <a:avLst/>
          </a:prstGeom>
        </p:spPr>
      </p:pic>
      <p:pic>
        <p:nvPicPr>
          <p:cNvPr id="26" name="Picture 25"/>
          <p:cNvPicPr>
            <a:picLocks noChangeAspect="1"/>
          </p:cNvPicPr>
          <p:nvPr/>
        </p:nvPicPr>
        <p:blipFill rotWithShape="1">
          <a:blip r:embed="rId6" cstate="print">
            <a:extLst>
              <a:ext uri="{28A0092B-C50C-407E-A947-70E740481C1C}">
                <a14:useLocalDpi xmlns:a14="http://schemas.microsoft.com/office/drawing/2010/main" val="0"/>
              </a:ext>
            </a:extLst>
          </a:blip>
          <a:srcRect l="249" t="41416" r="58666" b="-3205"/>
          <a:stretch/>
        </p:blipFill>
        <p:spPr>
          <a:xfrm>
            <a:off x="7982525" y="4592320"/>
            <a:ext cx="2597207" cy="3031810"/>
          </a:xfrm>
          <a:prstGeom prst="rect">
            <a:avLst/>
          </a:prstGeom>
        </p:spPr>
      </p:pic>
      <p:pic>
        <p:nvPicPr>
          <p:cNvPr id="27" name="Picture 26"/>
          <p:cNvPicPr>
            <a:picLocks noChangeAspect="1"/>
          </p:cNvPicPr>
          <p:nvPr/>
        </p:nvPicPr>
        <p:blipFill rotWithShape="1">
          <a:blip r:embed="rId7" cstate="print">
            <a:extLst>
              <a:ext uri="{28A0092B-C50C-407E-A947-70E740481C1C}">
                <a14:useLocalDpi xmlns:a14="http://schemas.microsoft.com/office/drawing/2010/main" val="0"/>
              </a:ext>
            </a:extLst>
          </a:blip>
          <a:srcRect l="58108" t="-14905" r="807" b="53116"/>
          <a:stretch/>
        </p:blipFill>
        <p:spPr>
          <a:xfrm>
            <a:off x="9457535" y="2363463"/>
            <a:ext cx="2124989" cy="2480574"/>
          </a:xfrm>
          <a:prstGeom prst="rect">
            <a:avLst/>
          </a:prstGeom>
        </p:spPr>
      </p:pic>
    </p:spTree>
    <p:extLst>
      <p:ext uri="{BB962C8B-B14F-4D97-AF65-F5344CB8AC3E}">
        <p14:creationId xmlns:p14="http://schemas.microsoft.com/office/powerpoint/2010/main" val="2465041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28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strVal val="4/3*#ppt_w"/>
                                          </p:val>
                                        </p:tav>
                                        <p:tav tm="100000">
                                          <p:val>
                                            <p:strVal val="#ppt_w"/>
                                          </p:val>
                                        </p:tav>
                                      </p:tavLst>
                                    </p:anim>
                                    <p:anim calcmode="lin" valueType="num">
                                      <p:cBhvr>
                                        <p:cTn id="8" dur="500" fill="hold"/>
                                        <p:tgtEl>
                                          <p:spTgt spid="12"/>
                                        </p:tgtEl>
                                        <p:attrNameLst>
                                          <p:attrName>ppt_h</p:attrName>
                                        </p:attrNameLst>
                                      </p:cBhvr>
                                      <p:tavLst>
                                        <p:tav tm="0">
                                          <p:val>
                                            <p:strVal val="4/3*#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831741" y="930986"/>
            <a:ext cx="9391146" cy="1148354"/>
            <a:chOff x="831741" y="930986"/>
            <a:chExt cx="9391146" cy="1148354"/>
          </a:xfrm>
        </p:grpSpPr>
        <p:sp>
          <p:nvSpPr>
            <p:cNvPr id="2" name="TextBox 1"/>
            <p:cNvSpPr txBox="1"/>
            <p:nvPr/>
          </p:nvSpPr>
          <p:spPr>
            <a:xfrm>
              <a:off x="1941453" y="1464206"/>
              <a:ext cx="8281434" cy="523220"/>
            </a:xfrm>
            <a:prstGeom prst="rect">
              <a:avLst/>
            </a:prstGeom>
            <a:noFill/>
          </p:spPr>
          <p:txBody>
            <a:bodyPr wrap="none" rtlCol="0">
              <a:spAutoFit/>
            </a:bodyPr>
            <a:lstStyle/>
            <a:p>
              <a:r>
                <a:rPr lang="en-GB" sz="2800">
                  <a:latin typeface="Times New Roman" panose="02020603050405020304" pitchFamily="18" charset="0"/>
                  <a:cs typeface="Times New Roman" panose="02020603050405020304" pitchFamily="18" charset="0"/>
                </a:rPr>
                <a:t>Khi hơ bức thư lên ngọn lửa thì có hiện tượng gì xảy ra?</a:t>
              </a:r>
            </a:p>
          </p:txBody>
        </p:sp>
        <p:pic>
          <p:nvPicPr>
            <p:cNvPr id="6" name="Picture 5" descr="A picture containing background pattern&#10;&#10;Description automatically generated">
              <a:extLst>
                <a:ext uri="{FF2B5EF4-FFF2-40B4-BE49-F238E27FC236}">
                  <a16:creationId xmlns:a16="http://schemas.microsoft.com/office/drawing/2014/main" id="{80CB114B-2FA6-4542-8DC7-953C8E263D0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66296" b="67778"/>
            <a:stretch/>
          </p:blipFill>
          <p:spPr>
            <a:xfrm>
              <a:off x="831741" y="930986"/>
              <a:ext cx="1201152" cy="1148354"/>
            </a:xfrm>
            <a:prstGeom prst="rect">
              <a:avLst/>
            </a:prstGeom>
          </p:spPr>
        </p:pic>
      </p:grpSp>
      <p:grpSp>
        <p:nvGrpSpPr>
          <p:cNvPr id="21" name="Group 20"/>
          <p:cNvGrpSpPr/>
          <p:nvPr/>
        </p:nvGrpSpPr>
        <p:grpSpPr>
          <a:xfrm>
            <a:off x="839881" y="2896347"/>
            <a:ext cx="7225360" cy="1025503"/>
            <a:chOff x="895990" y="2803720"/>
            <a:chExt cx="7225360" cy="1025503"/>
          </a:xfrm>
        </p:grpSpPr>
        <p:sp>
          <p:nvSpPr>
            <p:cNvPr id="4" name="TextBox 3"/>
            <p:cNvSpPr txBox="1"/>
            <p:nvPr/>
          </p:nvSpPr>
          <p:spPr>
            <a:xfrm>
              <a:off x="1941453" y="3054862"/>
              <a:ext cx="6179897" cy="523220"/>
            </a:xfrm>
            <a:prstGeom prst="rect">
              <a:avLst/>
            </a:prstGeom>
            <a:noFill/>
          </p:spPr>
          <p:txBody>
            <a:bodyPr wrap="none" rtlCol="0">
              <a:spAutoFit/>
            </a:bodyPr>
            <a:lstStyle/>
            <a:p>
              <a:r>
                <a:rPr lang="en-GB" sz="2800">
                  <a:latin typeface="Times New Roman" panose="02020603050405020304" pitchFamily="18" charset="0"/>
                  <a:cs typeface="Times New Roman" panose="02020603050405020304" pitchFamily="18" charset="0"/>
                </a:rPr>
                <a:t>Điều kiện gì làm giấm ở trên giấy khô đi?</a:t>
              </a:r>
            </a:p>
          </p:txBody>
        </p:sp>
        <p:pic>
          <p:nvPicPr>
            <p:cNvPr id="7" name="Picture 6" descr="A picture containing background pattern&#10;&#10;Description automatically generated">
              <a:extLst>
                <a:ext uri="{FF2B5EF4-FFF2-40B4-BE49-F238E27FC236}">
                  <a16:creationId xmlns:a16="http://schemas.microsoft.com/office/drawing/2014/main" id="{80CB114B-2FA6-4542-8DC7-953C8E263D0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3148" t="2990" r="33148" b="64788"/>
            <a:stretch/>
          </p:blipFill>
          <p:spPr>
            <a:xfrm>
              <a:off x="895990" y="2803720"/>
              <a:ext cx="1072653" cy="1025503"/>
            </a:xfrm>
            <a:prstGeom prst="rect">
              <a:avLst/>
            </a:prstGeom>
          </p:spPr>
        </p:pic>
      </p:grpSp>
      <p:grpSp>
        <p:nvGrpSpPr>
          <p:cNvPr id="10" name="Group 9"/>
          <p:cNvGrpSpPr/>
          <p:nvPr/>
        </p:nvGrpSpPr>
        <p:grpSpPr>
          <a:xfrm>
            <a:off x="895990" y="1881960"/>
            <a:ext cx="9235457" cy="1172902"/>
            <a:chOff x="895990" y="2028642"/>
            <a:chExt cx="9235457" cy="1172902"/>
          </a:xfrm>
        </p:grpSpPr>
        <p:sp>
          <p:nvSpPr>
            <p:cNvPr id="3" name="TextBox 2"/>
            <p:cNvSpPr txBox="1"/>
            <p:nvPr/>
          </p:nvSpPr>
          <p:spPr>
            <a:xfrm>
              <a:off x="1941453" y="2204932"/>
              <a:ext cx="8189994" cy="954107"/>
            </a:xfrm>
            <a:prstGeom prst="rect">
              <a:avLst/>
            </a:prstGeom>
            <a:noFill/>
          </p:spPr>
          <p:txBody>
            <a:bodyPr wrap="square" rtlCol="0">
              <a:spAutoFit/>
            </a:bodyPr>
            <a:lstStyle/>
            <a:p>
              <a:r>
                <a:rPr lang="en-GB" sz="2800">
                  <a:latin typeface="Times New Roman" panose="02020603050405020304" pitchFamily="18" charset="0"/>
                  <a:cs typeface="Times New Roman" panose="02020603050405020304" pitchFamily="18" charset="0"/>
                </a:rPr>
                <a:t>Khi hơ bức thư lên ngọn lửa thì giấm viết khô đi và dòng chữ hiện lên</a:t>
              </a:r>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5990" y="2028642"/>
              <a:ext cx="1172902" cy="1172902"/>
            </a:xfrm>
            <a:prstGeom prst="rect">
              <a:avLst/>
            </a:prstGeom>
          </p:spPr>
        </p:pic>
      </p:grpSp>
      <p:grpSp>
        <p:nvGrpSpPr>
          <p:cNvPr id="11" name="Group 10"/>
          <p:cNvGrpSpPr/>
          <p:nvPr/>
        </p:nvGrpSpPr>
        <p:grpSpPr>
          <a:xfrm>
            <a:off x="720604" y="3676312"/>
            <a:ext cx="9335706" cy="1172902"/>
            <a:chOff x="795741" y="4262732"/>
            <a:chExt cx="9335706" cy="1172902"/>
          </a:xfrm>
        </p:grpSpPr>
        <p:sp>
          <p:nvSpPr>
            <p:cNvPr id="5" name="TextBox 4"/>
            <p:cNvSpPr txBox="1"/>
            <p:nvPr/>
          </p:nvSpPr>
          <p:spPr>
            <a:xfrm>
              <a:off x="1941453" y="4369705"/>
              <a:ext cx="8189994" cy="954107"/>
            </a:xfrm>
            <a:prstGeom prst="rect">
              <a:avLst/>
            </a:prstGeom>
            <a:noFill/>
          </p:spPr>
          <p:txBody>
            <a:bodyPr wrap="square" rtlCol="0">
              <a:spAutoFit/>
            </a:bodyPr>
            <a:lstStyle/>
            <a:p>
              <a:r>
                <a:rPr lang="en-GB" sz="2800">
                  <a:latin typeface="Times New Roman" panose="02020603050405020304" pitchFamily="18" charset="0"/>
                  <a:cs typeface="Times New Roman" panose="02020603050405020304" pitchFamily="18" charset="0"/>
                </a:rPr>
                <a:t>Điều kiện làm giấm đã khô trên giấy biến đổi hóa học là do nhiệt từ ngọn nến đang cháy.</a:t>
              </a:r>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5741" y="4262732"/>
              <a:ext cx="1172902" cy="1172902"/>
            </a:xfrm>
            <a:prstGeom prst="rect">
              <a:avLst/>
            </a:prstGeom>
          </p:spPr>
        </p:pic>
      </p:grpSp>
      <p:sp>
        <p:nvSpPr>
          <p:cNvPr id="14" name="Rectangle 13"/>
          <p:cNvSpPr/>
          <p:nvPr/>
        </p:nvSpPr>
        <p:spPr>
          <a:xfrm>
            <a:off x="720604" y="4681667"/>
            <a:ext cx="1640631" cy="161496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2" name="Group 21"/>
          <p:cNvGrpSpPr/>
          <p:nvPr/>
        </p:nvGrpSpPr>
        <p:grpSpPr>
          <a:xfrm>
            <a:off x="895990" y="4609329"/>
            <a:ext cx="7169251" cy="971067"/>
            <a:chOff x="1036363" y="4542495"/>
            <a:chExt cx="7169251" cy="971067"/>
          </a:xfrm>
        </p:grpSpPr>
        <p:pic>
          <p:nvPicPr>
            <p:cNvPr id="15" name="Picture 14" descr="A picture containing background pattern&#10;&#10;Description automatically generated">
              <a:extLst>
                <a:ext uri="{FF2B5EF4-FFF2-40B4-BE49-F238E27FC236}">
                  <a16:creationId xmlns:a16="http://schemas.microsoft.com/office/drawing/2014/main" id="{80CB114B-2FA6-4542-8DC7-953C8E263D0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4833" t="1979" r="1463" b="65799"/>
            <a:stretch/>
          </p:blipFill>
          <p:spPr>
            <a:xfrm>
              <a:off x="1036363" y="4542495"/>
              <a:ext cx="1015714" cy="971067"/>
            </a:xfrm>
            <a:prstGeom prst="rect">
              <a:avLst/>
            </a:prstGeom>
          </p:spPr>
        </p:pic>
        <p:sp>
          <p:nvSpPr>
            <p:cNvPr id="16" name="TextBox 15"/>
            <p:cNvSpPr txBox="1"/>
            <p:nvPr/>
          </p:nvSpPr>
          <p:spPr>
            <a:xfrm>
              <a:off x="2009842" y="4875297"/>
              <a:ext cx="6195772" cy="523220"/>
            </a:xfrm>
            <a:prstGeom prst="rect">
              <a:avLst/>
            </a:prstGeom>
            <a:noFill/>
          </p:spPr>
          <p:txBody>
            <a:bodyPr wrap="square" rtlCol="0">
              <a:spAutoFit/>
            </a:bodyPr>
            <a:lstStyle/>
            <a:p>
              <a:r>
                <a:rPr lang="en-GB" sz="2800">
                  <a:latin typeface="Times New Roman" panose="02020603050405020304" pitchFamily="18" charset="0"/>
                  <a:cs typeface="Times New Roman" panose="02020603050405020304" pitchFamily="18" charset="0"/>
                </a:rPr>
                <a:t>Sự biến đổi hóa học xảy ra khi nào?</a:t>
              </a:r>
            </a:p>
          </p:txBody>
        </p:sp>
      </p:grpSp>
      <p:grpSp>
        <p:nvGrpSpPr>
          <p:cNvPr id="17" name="Group 16"/>
          <p:cNvGrpSpPr/>
          <p:nvPr/>
        </p:nvGrpSpPr>
        <p:grpSpPr>
          <a:xfrm>
            <a:off x="696567" y="5253521"/>
            <a:ext cx="9272256" cy="1172902"/>
            <a:chOff x="900172" y="4157039"/>
            <a:chExt cx="9272256" cy="1172902"/>
          </a:xfrm>
        </p:grpSpPr>
        <p:sp>
          <p:nvSpPr>
            <p:cNvPr id="18" name="TextBox 17"/>
            <p:cNvSpPr txBox="1"/>
            <p:nvPr/>
          </p:nvSpPr>
          <p:spPr>
            <a:xfrm>
              <a:off x="1982434" y="4555486"/>
              <a:ext cx="8189994" cy="523220"/>
            </a:xfrm>
            <a:prstGeom prst="rect">
              <a:avLst/>
            </a:prstGeom>
            <a:noFill/>
          </p:spPr>
          <p:txBody>
            <a:bodyPr wrap="square" rtlCol="0">
              <a:spAutoFit/>
            </a:bodyPr>
            <a:lstStyle/>
            <a:p>
              <a:r>
                <a:rPr lang="en-GB" sz="2800">
                  <a:latin typeface="Times New Roman" panose="02020603050405020304" pitchFamily="18" charset="0"/>
                  <a:cs typeface="Times New Roman" panose="02020603050405020304" pitchFamily="18" charset="0"/>
                </a:rPr>
                <a:t>Sự biến đổi hóa học xảy ra khi có tác động của nhiệt.</a:t>
              </a:r>
            </a:p>
          </p:txBody>
        </p:sp>
        <p:pic>
          <p:nvPicPr>
            <p:cNvPr id="19" name="Picture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0172" y="4157039"/>
              <a:ext cx="1172902" cy="1172902"/>
            </a:xfrm>
            <a:prstGeom prst="rect">
              <a:avLst/>
            </a:prstGeom>
          </p:spPr>
        </p:pic>
      </p:grpSp>
    </p:spTree>
    <p:extLst>
      <p:ext uri="{BB962C8B-B14F-4D97-AF65-F5344CB8AC3E}">
        <p14:creationId xmlns:p14="http://schemas.microsoft.com/office/powerpoint/2010/main" val="3428070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ppt_x"/>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additive="base">
                                        <p:cTn id="31" dur="500" fill="hold"/>
                                        <p:tgtEl>
                                          <p:spTgt spid="22"/>
                                        </p:tgtEl>
                                        <p:attrNameLst>
                                          <p:attrName>ppt_x</p:attrName>
                                        </p:attrNameLst>
                                      </p:cBhvr>
                                      <p:tavLst>
                                        <p:tav tm="0">
                                          <p:val>
                                            <p:strVal val="#ppt_x"/>
                                          </p:val>
                                        </p:tav>
                                        <p:tav tm="100000">
                                          <p:val>
                                            <p:strVal val="#ppt_x"/>
                                          </p:val>
                                        </p:tav>
                                      </p:tavLst>
                                    </p:anim>
                                    <p:anim calcmode="lin" valueType="num">
                                      <p:cBhvr additive="base">
                                        <p:cTn id="3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4">
            <a:extLst>
              <a:ext uri="{FF2B5EF4-FFF2-40B4-BE49-F238E27FC236}">
                <a16:creationId xmlns:a16="http://schemas.microsoft.com/office/drawing/2014/main" id="{E03888F0-9697-4D51-AE7F-5C6D45CF04D3}"/>
              </a:ext>
            </a:extLst>
          </p:cNvPr>
          <p:cNvSpPr/>
          <p:nvPr/>
        </p:nvSpPr>
        <p:spPr>
          <a:xfrm>
            <a:off x="4313737" y="865105"/>
            <a:ext cx="3935393" cy="1750774"/>
          </a:xfrm>
          <a:prstGeom prst="roundRect">
            <a:avLst>
              <a:gd name="adj" fmla="val 50000"/>
            </a:avLst>
          </a:prstGeom>
          <a:solidFill>
            <a:srgbClr val="FA93A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GB" altLang="zh-CN" sz="4800" b="1" i="0" u="none" strike="noStrike" kern="1200" cap="none" spc="0" normalizeH="0" baseline="0" noProof="0">
                <a:ln>
                  <a:solidFill>
                    <a:sysClr val="windowText" lastClr="000000"/>
                  </a:solidFill>
                </a:ln>
                <a:solidFill>
                  <a:prstClr val="white"/>
                </a:solidFill>
                <a:effectLst/>
                <a:uLnTx/>
                <a:uFillTx/>
                <a:latin typeface="Coiny" panose="02000903060500060000" pitchFamily="2" charset="0"/>
                <a:ea typeface="思源宋体 Heavy" panose="02020900000000000000" pitchFamily="18" charset="-122"/>
                <a:cs typeface="Times New Roman" panose="02020603050405020304" pitchFamily="18" charset="0"/>
              </a:rPr>
              <a:t>KẾT</a:t>
            </a:r>
            <a:r>
              <a:rPr kumimoji="0" lang="en-GB" altLang="zh-CN" sz="4800" b="1" i="0" u="none" strike="noStrike" kern="1200" cap="none" spc="0" normalizeH="0" noProof="0">
                <a:ln>
                  <a:solidFill>
                    <a:sysClr val="windowText" lastClr="000000"/>
                  </a:solidFill>
                </a:ln>
                <a:solidFill>
                  <a:prstClr val="white"/>
                </a:solidFill>
                <a:effectLst/>
                <a:uLnTx/>
                <a:uFillTx/>
                <a:latin typeface="Coiny" panose="02000903060500060000" pitchFamily="2" charset="0"/>
                <a:ea typeface="思源宋体 Heavy" panose="02020900000000000000" pitchFamily="18" charset="-122"/>
                <a:cs typeface="Times New Roman" panose="02020603050405020304" pitchFamily="18" charset="0"/>
              </a:rPr>
              <a:t> LUẬN</a:t>
            </a:r>
            <a:endParaRPr kumimoji="0" lang="en-US" altLang="zh-CN" sz="4800" b="1" i="0" u="none" strike="noStrike" kern="1200" cap="none" spc="0" normalizeH="0" baseline="0" noProof="0" dirty="0">
              <a:ln>
                <a:solidFill>
                  <a:sysClr val="windowText" lastClr="000000"/>
                </a:solidFill>
              </a:ln>
              <a:solidFill>
                <a:prstClr val="white"/>
              </a:solidFill>
              <a:effectLst/>
              <a:uLnTx/>
              <a:uFillTx/>
              <a:latin typeface="Coiny" panose="02000903060500060000" pitchFamily="2" charset="0"/>
              <a:ea typeface="思源宋体 Heavy" panose="02020900000000000000" pitchFamily="18" charset="-122"/>
              <a:cs typeface="Times New Roman" panose="02020603050405020304" pitchFamily="18" charset="0"/>
            </a:endParaRPr>
          </a:p>
        </p:txBody>
      </p:sp>
      <p:sp>
        <p:nvSpPr>
          <p:cNvPr id="4" name="TextBox 3"/>
          <p:cNvSpPr txBox="1"/>
          <p:nvPr/>
        </p:nvSpPr>
        <p:spPr>
          <a:xfrm>
            <a:off x="1130700" y="3008666"/>
            <a:ext cx="5150733" cy="1754326"/>
          </a:xfrm>
          <a:prstGeom prst="rect">
            <a:avLst/>
          </a:prstGeom>
          <a:noFill/>
        </p:spPr>
        <p:txBody>
          <a:bodyPr wrap="square" rtlCol="0">
            <a:spAutoFit/>
          </a:bodyPr>
          <a:lstStyle/>
          <a:p>
            <a:r>
              <a:rPr lang="en-GB" sz="3600">
                <a:latin typeface="Times New Roman" panose="02020603050405020304" pitchFamily="18" charset="0"/>
                <a:cs typeface="Times New Roman" panose="02020603050405020304" pitchFamily="18" charset="0"/>
              </a:rPr>
              <a:t>Sự biến đổi hóa học có thể xảy ra dưới tác động của nhiệt</a:t>
            </a:r>
          </a:p>
        </p:txBody>
      </p:sp>
      <p:pic>
        <p:nvPicPr>
          <p:cNvPr id="5" name="图片 11">
            <a:extLst>
              <a:ext uri="{FF2B5EF4-FFF2-40B4-BE49-F238E27FC236}">
                <a16:creationId xmlns:a16="http://schemas.microsoft.com/office/drawing/2014/main" id="{E340503A-6D0E-4D92-979F-9D4449AA352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214" t="33136" r="48819" b="33136"/>
          <a:stretch/>
        </p:blipFill>
        <p:spPr>
          <a:xfrm>
            <a:off x="6721271" y="2615879"/>
            <a:ext cx="3985311" cy="3746646"/>
          </a:xfrm>
          <a:prstGeom prst="rect">
            <a:avLst/>
          </a:prstGeom>
        </p:spPr>
      </p:pic>
    </p:spTree>
    <p:extLst>
      <p:ext uri="{BB962C8B-B14F-4D97-AF65-F5344CB8AC3E}">
        <p14:creationId xmlns:p14="http://schemas.microsoft.com/office/powerpoint/2010/main" val="3097104715"/>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95252" y="2032530"/>
            <a:ext cx="6318785" cy="3970318"/>
          </a:xfrm>
          <a:prstGeom prst="rect">
            <a:avLst/>
          </a:prstGeom>
        </p:spPr>
        <p:txBody>
          <a:bodyPr wrap="square">
            <a:spAutoFit/>
          </a:bodyPr>
          <a:lstStyle/>
          <a:p>
            <a:r>
              <a:rPr lang="vi-VN" sz="2800">
                <a:latin typeface="Times New Roman" panose="02020603050405020304" pitchFamily="18" charset="0"/>
                <a:cs typeface="Times New Roman" panose="02020603050405020304" pitchFamily="18" charset="0"/>
              </a:rPr>
              <a:t>Đọc thông tin, quan sát hình vẽ để trả lời câu hỏi.</a:t>
            </a:r>
          </a:p>
          <a:p>
            <a:r>
              <a:rPr lang="en-GB" sz="2800" b="1">
                <a:solidFill>
                  <a:srgbClr val="FF0000"/>
                </a:solidFill>
                <a:latin typeface="Times New Roman" panose="02020603050405020304" pitchFamily="18" charset="0"/>
                <a:cs typeface="Times New Roman" panose="02020603050405020304" pitchFamily="18" charset="0"/>
              </a:rPr>
              <a:t>Thông tin 1: </a:t>
            </a:r>
            <a:r>
              <a:rPr lang="vi-VN" sz="2800">
                <a:latin typeface="Times New Roman" panose="02020603050405020304" pitchFamily="18" charset="0"/>
                <a:cs typeface="Times New Roman" panose="02020603050405020304" pitchFamily="18" charset="0"/>
              </a:rPr>
              <a:t>Dùng một miếng vải được nhuộm phẩm màu xanh phơi ra nắng, lấy một cái đĩa sứ và bốn hòn đá chặn lên như hình 9a. Phơi như vậy khoảng ba, bốn ngày liền. Sau đó lấy miếng vải vào thì thấy kết quả như hình 9b.</a:t>
            </a:r>
          </a:p>
          <a:p>
            <a:r>
              <a:rPr lang="vi-VN" sz="2800">
                <a:latin typeface="Times New Roman" panose="02020603050405020304" pitchFamily="18" charset="0"/>
                <a:cs typeface="Times New Roman" panose="02020603050405020304" pitchFamily="18" charset="0"/>
              </a:rPr>
              <a:t>Hãy giải thích hiện tượng đó.</a:t>
            </a:r>
            <a:endParaRPr lang="vi-VN" sz="2800" b="0" i="0">
              <a:effectLst/>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rotWithShape="1">
          <a:blip r:embed="rId3"/>
          <a:srcRect l="27960" t="60522" r="53883" b="23996"/>
          <a:stretch/>
        </p:blipFill>
        <p:spPr>
          <a:xfrm>
            <a:off x="7377356" y="4185920"/>
            <a:ext cx="4067254" cy="1950720"/>
          </a:xfrm>
          <a:prstGeom prst="rect">
            <a:avLst/>
          </a:prstGeom>
        </p:spPr>
      </p:pic>
      <p:pic>
        <p:nvPicPr>
          <p:cNvPr id="4" name="Picture 3"/>
          <p:cNvPicPr>
            <a:picLocks noChangeAspect="1"/>
          </p:cNvPicPr>
          <p:nvPr/>
        </p:nvPicPr>
        <p:blipFill>
          <a:blip r:embed="rId4"/>
          <a:stretch>
            <a:fillRect/>
          </a:stretch>
        </p:blipFill>
        <p:spPr>
          <a:xfrm>
            <a:off x="974926" y="1312634"/>
            <a:ext cx="9998307" cy="859611"/>
          </a:xfrm>
          <a:prstGeom prst="rect">
            <a:avLst/>
          </a:prstGeom>
        </p:spPr>
      </p:pic>
    </p:spTree>
    <p:extLst>
      <p:ext uri="{BB962C8B-B14F-4D97-AF65-F5344CB8AC3E}">
        <p14:creationId xmlns:p14="http://schemas.microsoft.com/office/powerpoint/2010/main" val="2135143714"/>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flipH="1">
            <a:off x="1556192" y="4330634"/>
            <a:ext cx="9636526" cy="523220"/>
          </a:xfrm>
          <a:prstGeom prst="rect">
            <a:avLst/>
          </a:prstGeom>
          <a:noFill/>
        </p:spPr>
        <p:txBody>
          <a:bodyPr wrap="square" rtlCol="0">
            <a:spAutoFit/>
          </a:bodyPr>
          <a:lstStyle/>
          <a:p>
            <a:r>
              <a:rPr lang="en-GB" sz="2800">
                <a:latin typeface="Times New Roman" panose="02020603050405020304" pitchFamily="18" charset="0"/>
                <a:cs typeface="Times New Roman" panose="02020603050405020304" pitchFamily="18" charset="0"/>
              </a:rPr>
              <a:t>1. Hiện tượng gì đã xảy ra khi phơi nắng tấm vải nhuộm màu?</a:t>
            </a:r>
          </a:p>
        </p:txBody>
      </p:sp>
      <p:sp>
        <p:nvSpPr>
          <p:cNvPr id="10" name="Rectangle 9"/>
          <p:cNvSpPr/>
          <p:nvPr/>
        </p:nvSpPr>
        <p:spPr>
          <a:xfrm>
            <a:off x="3796496" y="659383"/>
            <a:ext cx="4734046" cy="107644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ChangeAspect="1"/>
          </p:cNvPicPr>
          <p:nvPr/>
        </p:nvPicPr>
        <p:blipFill rotWithShape="1">
          <a:blip r:embed="rId3"/>
          <a:srcRect l="12305" t="21453" r="41413" b="37293"/>
          <a:stretch/>
        </p:blipFill>
        <p:spPr>
          <a:xfrm>
            <a:off x="2921339" y="869429"/>
            <a:ext cx="6484359" cy="3251159"/>
          </a:xfrm>
          <a:prstGeom prst="rect">
            <a:avLst/>
          </a:prstGeom>
        </p:spPr>
      </p:pic>
      <p:sp>
        <p:nvSpPr>
          <p:cNvPr id="12" name="TextBox 11"/>
          <p:cNvSpPr txBox="1"/>
          <p:nvPr/>
        </p:nvSpPr>
        <p:spPr>
          <a:xfrm flipH="1">
            <a:off x="1556192" y="5115962"/>
            <a:ext cx="9636526" cy="523220"/>
          </a:xfrm>
          <a:prstGeom prst="rect">
            <a:avLst/>
          </a:prstGeom>
          <a:noFill/>
        </p:spPr>
        <p:txBody>
          <a:bodyPr wrap="square" rtlCol="0">
            <a:spAutoFit/>
          </a:bodyPr>
          <a:lstStyle/>
          <a:p>
            <a:r>
              <a:rPr lang="en-GB" sz="2800">
                <a:latin typeface="Times New Roman" panose="02020603050405020304" pitchFamily="18" charset="0"/>
                <a:cs typeface="Times New Roman" panose="02020603050405020304" pitchFamily="18" charset="0"/>
              </a:rPr>
              <a:t>2. Hãy giải thích hiện tượng đó?</a:t>
            </a:r>
          </a:p>
        </p:txBody>
      </p:sp>
    </p:spTree>
    <p:extLst>
      <p:ext uri="{BB962C8B-B14F-4D97-AF65-F5344CB8AC3E}">
        <p14:creationId xmlns:p14="http://schemas.microsoft.com/office/powerpoint/2010/main" val="2894967279"/>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3796496" y="659383"/>
            <a:ext cx="4734046" cy="107644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p:cNvSpPr txBox="1"/>
          <p:nvPr/>
        </p:nvSpPr>
        <p:spPr>
          <a:xfrm flipH="1">
            <a:off x="1070054" y="4197265"/>
            <a:ext cx="9636526" cy="523220"/>
          </a:xfrm>
          <a:prstGeom prst="rect">
            <a:avLst/>
          </a:prstGeom>
          <a:noFill/>
        </p:spPr>
        <p:txBody>
          <a:bodyPr wrap="square" rtlCol="0">
            <a:spAutoFit/>
          </a:bodyPr>
          <a:lstStyle/>
          <a:p>
            <a:r>
              <a:rPr lang="en-GB" sz="2800">
                <a:latin typeface="Times New Roman" panose="02020603050405020304" pitchFamily="18" charset="0"/>
                <a:cs typeface="Times New Roman" panose="02020603050405020304" pitchFamily="18" charset="0"/>
              </a:rPr>
              <a:t>2. Hãy giải thích hiện tượng đó?</a:t>
            </a:r>
          </a:p>
        </p:txBody>
      </p:sp>
      <p:pic>
        <p:nvPicPr>
          <p:cNvPr id="6" name="Picture 5"/>
          <p:cNvPicPr>
            <a:picLocks noChangeAspect="1"/>
          </p:cNvPicPr>
          <p:nvPr/>
        </p:nvPicPr>
        <p:blipFill rotWithShape="1">
          <a:blip r:embed="rId3"/>
          <a:srcRect l="27960" t="60522" r="53883" b="23996"/>
          <a:stretch/>
        </p:blipFill>
        <p:spPr>
          <a:xfrm>
            <a:off x="7102315" y="1714574"/>
            <a:ext cx="4067254" cy="1950720"/>
          </a:xfrm>
          <a:prstGeom prst="rect">
            <a:avLst/>
          </a:prstGeom>
        </p:spPr>
      </p:pic>
      <p:sp>
        <p:nvSpPr>
          <p:cNvPr id="7" name="TextBox 6"/>
          <p:cNvSpPr txBox="1"/>
          <p:nvPr/>
        </p:nvSpPr>
        <p:spPr>
          <a:xfrm flipH="1">
            <a:off x="1070055" y="1197605"/>
            <a:ext cx="6314592" cy="954107"/>
          </a:xfrm>
          <a:prstGeom prst="rect">
            <a:avLst/>
          </a:prstGeom>
          <a:noFill/>
        </p:spPr>
        <p:txBody>
          <a:bodyPr wrap="square" rtlCol="0">
            <a:spAutoFit/>
          </a:bodyPr>
          <a:lstStyle/>
          <a:p>
            <a:r>
              <a:rPr lang="en-GB" sz="2800">
                <a:latin typeface="Times New Roman" panose="02020603050405020304" pitchFamily="18" charset="0"/>
                <a:cs typeface="Times New Roman" panose="02020603050405020304" pitchFamily="18" charset="0"/>
              </a:rPr>
              <a:t>1. Hiện tượng gì đã xảy ra khi phơi nắng tấm vải nhuộm màu?</a:t>
            </a:r>
          </a:p>
        </p:txBody>
      </p:sp>
      <p:sp>
        <p:nvSpPr>
          <p:cNvPr id="9" name="TextBox 8"/>
          <p:cNvSpPr txBox="1"/>
          <p:nvPr/>
        </p:nvSpPr>
        <p:spPr>
          <a:xfrm flipH="1">
            <a:off x="1070055" y="2248401"/>
            <a:ext cx="6314592" cy="1815882"/>
          </a:xfrm>
          <a:prstGeom prst="rect">
            <a:avLst/>
          </a:prstGeom>
          <a:noFill/>
        </p:spPr>
        <p:txBody>
          <a:bodyPr wrap="square" rtlCol="0">
            <a:spAutoFit/>
          </a:bodyPr>
          <a:lstStyle/>
          <a:p>
            <a:r>
              <a:rPr lang="en-GB" sz="2800">
                <a:solidFill>
                  <a:srgbClr val="002060"/>
                </a:solidFill>
                <a:latin typeface="Times New Roman" panose="02020603050405020304" pitchFamily="18" charset="0"/>
                <a:cs typeface="Times New Roman" panose="02020603050405020304" pitchFamily="18" charset="0"/>
              </a:rPr>
              <a:t>Phần vải được đặt đĩa sứ và bốn hòn đá chặt lên vẫn còn màu xanh đậm như lúc nhuộm, còn những chỗ khác, màu xanh của phẩm đã bị bay màu.</a:t>
            </a:r>
          </a:p>
        </p:txBody>
      </p:sp>
      <p:sp>
        <p:nvSpPr>
          <p:cNvPr id="13" name="TextBox 12"/>
          <p:cNvSpPr txBox="1"/>
          <p:nvPr/>
        </p:nvSpPr>
        <p:spPr>
          <a:xfrm flipH="1">
            <a:off x="1070054" y="4761043"/>
            <a:ext cx="9451332" cy="1384995"/>
          </a:xfrm>
          <a:prstGeom prst="rect">
            <a:avLst/>
          </a:prstGeom>
          <a:noFill/>
        </p:spPr>
        <p:txBody>
          <a:bodyPr wrap="square" rtlCol="0">
            <a:spAutoFit/>
          </a:bodyPr>
          <a:lstStyle/>
          <a:p>
            <a:r>
              <a:rPr lang="en-GB" sz="2800">
                <a:solidFill>
                  <a:srgbClr val="002060"/>
                </a:solidFill>
                <a:latin typeface="Times New Roman" panose="02020603050405020304" pitchFamily="18" charset="0"/>
                <a:cs typeface="Times New Roman" panose="02020603050405020304" pitchFamily="18" charset="0"/>
              </a:rPr>
              <a:t>Khi phơi tấm vải đó ra ngoài thì dưới tác dụng của ánh sáng làm phẩm màu nhuộm bị biến đổi hóa học nhạt màu hẳn so với những phần vải đã bị che khuất</a:t>
            </a:r>
          </a:p>
        </p:txBody>
      </p:sp>
    </p:spTree>
    <p:extLst>
      <p:ext uri="{BB962C8B-B14F-4D97-AF65-F5344CB8AC3E}">
        <p14:creationId xmlns:p14="http://schemas.microsoft.com/office/powerpoint/2010/main" val="2155877861"/>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7" grpId="0"/>
      <p:bldP spid="9" grpId="0"/>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4">
            <a:extLst>
              <a:ext uri="{FF2B5EF4-FFF2-40B4-BE49-F238E27FC236}">
                <a16:creationId xmlns:a16="http://schemas.microsoft.com/office/drawing/2014/main" id="{E03888F0-9697-4D51-AE7F-5C6D45CF04D3}"/>
              </a:ext>
            </a:extLst>
          </p:cNvPr>
          <p:cNvSpPr/>
          <p:nvPr/>
        </p:nvSpPr>
        <p:spPr>
          <a:xfrm>
            <a:off x="4313737" y="865105"/>
            <a:ext cx="3935393" cy="1750774"/>
          </a:xfrm>
          <a:prstGeom prst="roundRect">
            <a:avLst>
              <a:gd name="adj" fmla="val 50000"/>
            </a:avLst>
          </a:prstGeom>
          <a:solidFill>
            <a:srgbClr val="FA93A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GB" altLang="zh-CN" sz="4800" b="1" i="0" u="none" strike="noStrike" kern="1200" cap="none" spc="0" normalizeH="0" baseline="0" noProof="0">
                <a:ln>
                  <a:solidFill>
                    <a:sysClr val="windowText" lastClr="000000"/>
                  </a:solidFill>
                </a:ln>
                <a:solidFill>
                  <a:prstClr val="white"/>
                </a:solidFill>
                <a:effectLst/>
                <a:uLnTx/>
                <a:uFillTx/>
                <a:latin typeface="Coiny" panose="02000903060500060000" pitchFamily="2" charset="0"/>
                <a:ea typeface="思源宋体 Heavy" panose="02020900000000000000" pitchFamily="18" charset="-122"/>
                <a:cs typeface="Times New Roman" panose="02020603050405020304" pitchFamily="18" charset="0"/>
              </a:rPr>
              <a:t>KẾT</a:t>
            </a:r>
            <a:r>
              <a:rPr kumimoji="0" lang="en-GB" altLang="zh-CN" sz="4800" b="1" i="0" u="none" strike="noStrike" kern="1200" cap="none" spc="0" normalizeH="0" noProof="0">
                <a:ln>
                  <a:solidFill>
                    <a:sysClr val="windowText" lastClr="000000"/>
                  </a:solidFill>
                </a:ln>
                <a:solidFill>
                  <a:prstClr val="white"/>
                </a:solidFill>
                <a:effectLst/>
                <a:uLnTx/>
                <a:uFillTx/>
                <a:latin typeface="Coiny" panose="02000903060500060000" pitchFamily="2" charset="0"/>
                <a:ea typeface="思源宋体 Heavy" panose="02020900000000000000" pitchFamily="18" charset="-122"/>
                <a:cs typeface="Times New Roman" panose="02020603050405020304" pitchFamily="18" charset="0"/>
              </a:rPr>
              <a:t> LUẬN</a:t>
            </a:r>
            <a:endParaRPr kumimoji="0" lang="en-US" altLang="zh-CN" sz="4800" b="1" i="0" u="none" strike="noStrike" kern="1200" cap="none" spc="0" normalizeH="0" baseline="0" noProof="0" dirty="0">
              <a:ln>
                <a:solidFill>
                  <a:sysClr val="windowText" lastClr="000000"/>
                </a:solidFill>
              </a:ln>
              <a:solidFill>
                <a:prstClr val="white"/>
              </a:solidFill>
              <a:effectLst/>
              <a:uLnTx/>
              <a:uFillTx/>
              <a:latin typeface="Coiny" panose="02000903060500060000" pitchFamily="2" charset="0"/>
              <a:ea typeface="思源宋体 Heavy" panose="02020900000000000000" pitchFamily="18" charset="-122"/>
              <a:cs typeface="Times New Roman" panose="02020603050405020304" pitchFamily="18" charset="0"/>
            </a:endParaRPr>
          </a:p>
        </p:txBody>
      </p:sp>
      <p:sp>
        <p:nvSpPr>
          <p:cNvPr id="4" name="TextBox 3"/>
          <p:cNvSpPr txBox="1"/>
          <p:nvPr/>
        </p:nvSpPr>
        <p:spPr>
          <a:xfrm>
            <a:off x="1165424" y="3078114"/>
            <a:ext cx="5733087" cy="1754326"/>
          </a:xfrm>
          <a:prstGeom prst="rect">
            <a:avLst/>
          </a:prstGeom>
          <a:noFill/>
        </p:spPr>
        <p:txBody>
          <a:bodyPr wrap="square" rtlCol="0">
            <a:spAutoFit/>
          </a:bodyPr>
          <a:lstStyle/>
          <a:p>
            <a:r>
              <a:rPr lang="en-GB" sz="3600">
                <a:latin typeface="Times New Roman" panose="02020603050405020304" pitchFamily="18" charset="0"/>
                <a:cs typeface="Times New Roman" panose="02020603050405020304" pitchFamily="18" charset="0"/>
              </a:rPr>
              <a:t>Dưới tác động của ánh sáng cũng có thể xảy ra quá trình biến đổi hóa học.</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00103" y="2280212"/>
            <a:ext cx="3770453" cy="3770453"/>
          </a:xfrm>
          <a:prstGeom prst="rect">
            <a:avLst/>
          </a:prstGeom>
        </p:spPr>
      </p:pic>
    </p:spTree>
    <p:extLst>
      <p:ext uri="{BB962C8B-B14F-4D97-AF65-F5344CB8AC3E}">
        <p14:creationId xmlns:p14="http://schemas.microsoft.com/office/powerpoint/2010/main" val="2139787675"/>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95253" y="1692409"/>
            <a:ext cx="7069070" cy="507831"/>
          </a:xfrm>
          <a:prstGeom prst="rect">
            <a:avLst/>
          </a:prstGeom>
        </p:spPr>
        <p:txBody>
          <a:bodyPr wrap="square">
            <a:spAutoFit/>
          </a:bodyPr>
          <a:lstStyle/>
          <a:p>
            <a:pPr algn="just"/>
            <a:r>
              <a:rPr lang="vi-VN" sz="2700">
                <a:latin typeface="Times New Roman" panose="02020603050405020304" pitchFamily="18" charset="0"/>
                <a:cs typeface="Times New Roman" panose="02020603050405020304" pitchFamily="18" charset="0"/>
              </a:rPr>
              <a:t>Đọc thông tin, quan sát hình vẽ để trả lời câu hỏi.</a:t>
            </a:r>
          </a:p>
        </p:txBody>
      </p:sp>
      <p:sp>
        <p:nvSpPr>
          <p:cNvPr id="5" name="Rectangle 4"/>
          <p:cNvSpPr/>
          <p:nvPr/>
        </p:nvSpPr>
        <p:spPr>
          <a:xfrm>
            <a:off x="1195253" y="2391888"/>
            <a:ext cx="6883876" cy="3831818"/>
          </a:xfrm>
          <a:prstGeom prst="rect">
            <a:avLst/>
          </a:prstGeom>
        </p:spPr>
        <p:txBody>
          <a:bodyPr wrap="square">
            <a:spAutoFit/>
          </a:bodyPr>
          <a:lstStyle/>
          <a:p>
            <a:pPr lvl="0" algn="just"/>
            <a:r>
              <a:rPr lang="en-GB" sz="2700" b="1">
                <a:solidFill>
                  <a:srgbClr val="FF0000"/>
                </a:solidFill>
                <a:latin typeface="Times New Roman" panose="02020603050405020304" pitchFamily="18" charset="0"/>
                <a:cs typeface="Times New Roman" panose="02020603050405020304" pitchFamily="18" charset="0"/>
              </a:rPr>
              <a:t>Thông tin 2: </a:t>
            </a:r>
            <a:r>
              <a:rPr lang="vi-VN" sz="2700">
                <a:solidFill>
                  <a:prstClr val="black"/>
                </a:solidFill>
                <a:latin typeface="Times New Roman" panose="02020603050405020304" pitchFamily="18" charset="0"/>
              </a:rPr>
              <a:t>Người ta lấy một chất hóa học dùng để rửa ảnh bôi lên một tờ giấy trắng (hình 10a, 10b). Đặt phim đã chụp ảnh cho áp sát vào tờ giấy trắng đã bôi hóa chất rồi đem phơi ra nắng (hình 10c). Một lúc sau, lấy tấm phim ra, ta được ảnh trong phim in trên tờ giấy trắng (hình 10d).</a:t>
            </a:r>
          </a:p>
          <a:p>
            <a:pPr lvl="0" algn="just"/>
            <a:r>
              <a:rPr lang="vi-VN" sz="2700">
                <a:solidFill>
                  <a:prstClr val="black"/>
                </a:solidFill>
                <a:latin typeface="Times New Roman" panose="02020603050405020304" pitchFamily="18" charset="0"/>
              </a:rPr>
              <a:t>Hiện tượng này chứng tỏ có sự biến đổi lí học hay hóa học?</a:t>
            </a:r>
          </a:p>
        </p:txBody>
      </p:sp>
      <p:sp>
        <p:nvSpPr>
          <p:cNvPr id="6" name="Rectangle 5"/>
          <p:cNvSpPr/>
          <p:nvPr/>
        </p:nvSpPr>
        <p:spPr>
          <a:xfrm>
            <a:off x="4143737" y="671332"/>
            <a:ext cx="4120586" cy="77642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p:cNvPicPr>
            <a:picLocks noChangeAspect="1"/>
          </p:cNvPicPr>
          <p:nvPr/>
        </p:nvPicPr>
        <p:blipFill rotWithShape="1">
          <a:blip r:embed="rId3"/>
          <a:srcRect l="29102" t="25328" r="38846" b="11995"/>
          <a:stretch/>
        </p:blipFill>
        <p:spPr>
          <a:xfrm>
            <a:off x="8264323" y="1946324"/>
            <a:ext cx="3026420" cy="3329061"/>
          </a:xfrm>
          <a:prstGeom prst="rect">
            <a:avLst/>
          </a:prstGeom>
        </p:spPr>
      </p:pic>
      <p:pic>
        <p:nvPicPr>
          <p:cNvPr id="11" name="Picture 10"/>
          <p:cNvPicPr>
            <a:picLocks noChangeAspect="1"/>
          </p:cNvPicPr>
          <p:nvPr/>
        </p:nvPicPr>
        <p:blipFill>
          <a:blip r:embed="rId4"/>
          <a:stretch>
            <a:fillRect/>
          </a:stretch>
        </p:blipFill>
        <p:spPr>
          <a:xfrm>
            <a:off x="995246" y="959755"/>
            <a:ext cx="9998307" cy="859611"/>
          </a:xfrm>
          <a:prstGeom prst="rect">
            <a:avLst/>
          </a:prstGeom>
        </p:spPr>
      </p:pic>
    </p:spTree>
    <p:extLst>
      <p:ext uri="{BB962C8B-B14F-4D97-AF65-F5344CB8AC3E}">
        <p14:creationId xmlns:p14="http://schemas.microsoft.com/office/powerpoint/2010/main" val="1786602264"/>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EO 2_SỰ BIẾN ĐỔI HH_T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429385" y="787400"/>
            <a:ext cx="9390198" cy="5278120"/>
          </a:xfrm>
          <a:prstGeom prst="rect">
            <a:avLst/>
          </a:prstGeom>
        </p:spPr>
      </p:pic>
    </p:spTree>
    <p:extLst>
      <p:ext uri="{BB962C8B-B14F-4D97-AF65-F5344CB8AC3E}">
        <p14:creationId xmlns:p14="http://schemas.microsoft.com/office/powerpoint/2010/main" val="2859307475"/>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3796496" y="659383"/>
            <a:ext cx="4734046" cy="107644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2" name="TextBox 11"/>
          <p:cNvSpPr txBox="1"/>
          <p:nvPr/>
        </p:nvSpPr>
        <p:spPr>
          <a:xfrm flipH="1">
            <a:off x="977072" y="2199938"/>
            <a:ext cx="5840288"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rPr>
              <a:t>Ta thấy</a:t>
            </a:r>
            <a:r>
              <a:rPr kumimoji="0" lang="en-GB" sz="2800" b="0" i="0" u="none" strike="noStrike" kern="1200" cap="none" spc="0" normalizeH="0" noProof="0">
                <a:ln>
                  <a:noFill/>
                </a:ln>
                <a:solidFill>
                  <a:srgbClr val="002060"/>
                </a:solidFill>
                <a:effectLst/>
                <a:uLnTx/>
                <a:uFillTx/>
                <a:latin typeface="Times New Roman" panose="02020603050405020304" pitchFamily="18" charset="0"/>
                <a:ea typeface="+mn-ea"/>
                <a:cs typeface="Times New Roman" panose="02020603050405020304" pitchFamily="18" charset="0"/>
              </a:rPr>
              <a:t> hiện tượng xảy ra là ảnh trong phim in trên tờ giấy trắng chỗ có bôi chất hóa học dùng để rửa ảnh</a:t>
            </a:r>
            <a:endParaRPr kumimoji="0" lang="en-GB" sz="2800" b="0"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pic>
        <p:nvPicPr>
          <p:cNvPr id="6" name="Picture 5"/>
          <p:cNvPicPr>
            <a:picLocks noChangeAspect="1"/>
          </p:cNvPicPr>
          <p:nvPr/>
        </p:nvPicPr>
        <p:blipFill rotWithShape="1">
          <a:blip r:embed="rId3"/>
          <a:srcRect l="29102" t="25328" r="38846" b="11995"/>
          <a:stretch/>
        </p:blipFill>
        <p:spPr>
          <a:xfrm>
            <a:off x="7234561" y="1123493"/>
            <a:ext cx="3958157" cy="4353971"/>
          </a:xfrm>
          <a:prstGeom prst="rect">
            <a:avLst/>
          </a:prstGeom>
        </p:spPr>
      </p:pic>
      <p:sp>
        <p:nvSpPr>
          <p:cNvPr id="7" name="TextBox 6"/>
          <p:cNvSpPr txBox="1"/>
          <p:nvPr/>
        </p:nvSpPr>
        <p:spPr>
          <a:xfrm flipH="1">
            <a:off x="977072" y="1123493"/>
            <a:ext cx="6429568"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1. Hiện tượng gì đã xảy ra khi đem</a:t>
            </a:r>
            <a:r>
              <a:rPr kumimoji="0" lang="en-GB" sz="2800" b="0" i="0" u="none" strike="noStrike" kern="1200" cap="none" spc="0" normalizeH="0" noProof="0">
                <a:ln>
                  <a:noFill/>
                </a:ln>
                <a:solidFill>
                  <a:prstClr val="black"/>
                </a:solidFill>
                <a:effectLst/>
                <a:uLnTx/>
                <a:uFillTx/>
                <a:latin typeface="Times New Roman" panose="02020603050405020304" pitchFamily="18" charset="0"/>
                <a:ea typeface="+mn-ea"/>
                <a:cs typeface="Times New Roman" panose="02020603050405020304" pitchFamily="18" charset="0"/>
              </a:rPr>
              <a:t> tấm phim đi phơi nắng?</a:t>
            </a:r>
            <a:endParaRPr kumimoji="0" lang="en-GB"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8" name="TextBox 7"/>
          <p:cNvSpPr txBox="1"/>
          <p:nvPr/>
        </p:nvSpPr>
        <p:spPr>
          <a:xfrm flipH="1">
            <a:off x="977072" y="3695333"/>
            <a:ext cx="642956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2. Hãy</a:t>
            </a:r>
            <a:r>
              <a:rPr kumimoji="0" lang="en-GB" sz="2800" b="0" i="0" u="none" strike="noStrike" kern="1200" cap="none" spc="0" normalizeH="0" noProof="0">
                <a:ln>
                  <a:noFill/>
                </a:ln>
                <a:solidFill>
                  <a:prstClr val="black"/>
                </a:solidFill>
                <a:effectLst/>
                <a:uLnTx/>
                <a:uFillTx/>
                <a:latin typeface="Times New Roman" panose="02020603050405020304" pitchFamily="18" charset="0"/>
                <a:ea typeface="+mn-ea"/>
                <a:cs typeface="Times New Roman" panose="02020603050405020304" pitchFamily="18" charset="0"/>
              </a:rPr>
              <a:t> giải thích hiện tượng đó?</a:t>
            </a:r>
            <a:endParaRPr kumimoji="0" lang="en-GB"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 name="TextBox 8"/>
          <p:cNvSpPr txBox="1"/>
          <p:nvPr/>
        </p:nvSpPr>
        <p:spPr>
          <a:xfrm flipH="1">
            <a:off x="977072" y="4328953"/>
            <a:ext cx="5840288"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rPr>
              <a:t>Có</a:t>
            </a:r>
            <a:r>
              <a:rPr kumimoji="0" lang="en-GB" sz="2800" b="0" i="0" u="none" strike="noStrike" kern="1200" cap="none" spc="0" normalizeH="0" noProof="0">
                <a:ln>
                  <a:noFill/>
                </a:ln>
                <a:solidFill>
                  <a:srgbClr val="002060"/>
                </a:solidFill>
                <a:effectLst/>
                <a:uLnTx/>
                <a:uFillTx/>
                <a:latin typeface="Times New Roman" panose="02020603050405020304" pitchFamily="18" charset="0"/>
                <a:ea typeface="+mn-ea"/>
                <a:cs typeface="Times New Roman" panose="02020603050405020304" pitchFamily="18" charset="0"/>
              </a:rPr>
              <a:t> hiện tượng đó là khi ta đem ra phơi nắng, dưới tác dụng của ánh sang và nhiệt, chất hóa học đã biến đổi để có thể in ảnh trong phim lên mặt tờ giấy.</a:t>
            </a:r>
            <a:endParaRPr kumimoji="0" lang="en-GB" sz="2800" b="0"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002804943"/>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7" grpId="0"/>
      <p:bldP spid="8"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4">
            <a:extLst>
              <a:ext uri="{FF2B5EF4-FFF2-40B4-BE49-F238E27FC236}">
                <a16:creationId xmlns:a16="http://schemas.microsoft.com/office/drawing/2014/main" id="{E03888F0-9697-4D51-AE7F-5C6D45CF04D3}"/>
              </a:ext>
            </a:extLst>
          </p:cNvPr>
          <p:cNvSpPr/>
          <p:nvPr/>
        </p:nvSpPr>
        <p:spPr>
          <a:xfrm>
            <a:off x="4313737" y="865105"/>
            <a:ext cx="3935393" cy="1750774"/>
          </a:xfrm>
          <a:prstGeom prst="roundRect">
            <a:avLst>
              <a:gd name="adj" fmla="val 50000"/>
            </a:avLst>
          </a:prstGeom>
          <a:solidFill>
            <a:srgbClr val="FA93A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GB" altLang="zh-CN" sz="4800" b="1" i="0" u="none" strike="noStrike" kern="1200" cap="none" spc="0" normalizeH="0" baseline="0" noProof="0">
                <a:ln>
                  <a:solidFill>
                    <a:sysClr val="windowText" lastClr="000000"/>
                  </a:solidFill>
                </a:ln>
                <a:solidFill>
                  <a:prstClr val="white"/>
                </a:solidFill>
                <a:effectLst/>
                <a:uLnTx/>
                <a:uFillTx/>
                <a:latin typeface="Coiny" panose="02000903060500060000" pitchFamily="2" charset="0"/>
                <a:ea typeface="思源宋体 Heavy" panose="02020900000000000000" pitchFamily="18" charset="-122"/>
                <a:cs typeface="Times New Roman" panose="02020603050405020304" pitchFamily="18" charset="0"/>
              </a:rPr>
              <a:t>KẾT LUẬN</a:t>
            </a:r>
            <a:endParaRPr kumimoji="0" lang="en-US" altLang="zh-CN" sz="4800" b="1" i="0" u="none" strike="noStrike" kern="1200" cap="none" spc="0" normalizeH="0" baseline="0" noProof="0" dirty="0">
              <a:ln>
                <a:solidFill>
                  <a:sysClr val="windowText" lastClr="000000"/>
                </a:solidFill>
              </a:ln>
              <a:solidFill>
                <a:prstClr val="white"/>
              </a:solidFill>
              <a:effectLst/>
              <a:uLnTx/>
              <a:uFillTx/>
              <a:latin typeface="Coiny" panose="02000903060500060000" pitchFamily="2" charset="0"/>
              <a:ea typeface="思源宋体 Heavy" panose="02020900000000000000" pitchFamily="18" charset="-122"/>
              <a:cs typeface="Times New Roman" panose="02020603050405020304" pitchFamily="18" charset="0"/>
            </a:endParaRPr>
          </a:p>
        </p:txBody>
      </p:sp>
      <p:sp>
        <p:nvSpPr>
          <p:cNvPr id="4" name="TextBox 3"/>
          <p:cNvSpPr txBox="1"/>
          <p:nvPr/>
        </p:nvSpPr>
        <p:spPr>
          <a:xfrm>
            <a:off x="1165424" y="3078114"/>
            <a:ext cx="5733087"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Sự</a:t>
            </a:r>
            <a:r>
              <a:rPr kumimoji="0" lang="en-GB" sz="3600" b="0" i="0" u="none" strike="noStrike" kern="1200" cap="none" spc="0" normalizeH="0" noProof="0">
                <a:ln>
                  <a:noFill/>
                </a:ln>
                <a:solidFill>
                  <a:prstClr val="black"/>
                </a:solidFill>
                <a:effectLst/>
                <a:uLnTx/>
                <a:uFillTx/>
                <a:latin typeface="Times New Roman" panose="02020603050405020304" pitchFamily="18" charset="0"/>
                <a:ea typeface="+mn-ea"/>
                <a:cs typeface="Times New Roman" panose="02020603050405020304" pitchFamily="18" charset="0"/>
              </a:rPr>
              <a:t> biến đổi hóa học có thể xảy ra dưới tác dụng của ánh sang.</a:t>
            </a:r>
            <a:endParaRPr kumimoji="0" lang="en-GB" sz="36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00103" y="2280212"/>
            <a:ext cx="3770453" cy="3770453"/>
          </a:xfrm>
          <a:prstGeom prst="rect">
            <a:avLst/>
          </a:prstGeom>
        </p:spPr>
      </p:pic>
    </p:spTree>
    <p:extLst>
      <p:ext uri="{BB962C8B-B14F-4D97-AF65-F5344CB8AC3E}">
        <p14:creationId xmlns:p14="http://schemas.microsoft.com/office/powerpoint/2010/main" val="2529985210"/>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 name="Tieng-cuoi-phu-thuy-www_tiengdong_com (online-audio-converter.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428718" y="-2284624"/>
            <a:ext cx="487363" cy="487363"/>
          </a:xfrm>
          <a:prstGeom prst="rect">
            <a:avLst/>
          </a:prstGeom>
        </p:spPr>
      </p:pic>
      <p:sp>
        <p:nvSpPr>
          <p:cNvPr id="4" name="Rectangle 3"/>
          <p:cNvSpPr/>
          <p:nvPr/>
        </p:nvSpPr>
        <p:spPr>
          <a:xfrm>
            <a:off x="304800" y="361950"/>
            <a:ext cx="11572875" cy="6257926"/>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42453" y="4520501"/>
            <a:ext cx="1502346" cy="2317449"/>
          </a:xfrm>
          <a:prstGeom prst="rect">
            <a:avLst/>
          </a:prstGeom>
        </p:spPr>
      </p:pic>
      <p:pic>
        <p:nvPicPr>
          <p:cNvPr id="18" name="Picture 1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45944" y="4525888"/>
            <a:ext cx="1493205" cy="2303347"/>
          </a:xfrm>
          <a:prstGeom prst="rect">
            <a:avLst/>
          </a:prstGeom>
        </p:spPr>
      </p:pic>
      <p:pic>
        <p:nvPicPr>
          <p:cNvPr id="24" name="Picture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48422" y="4480166"/>
            <a:ext cx="1502346" cy="2317449"/>
          </a:xfrm>
          <a:prstGeom prst="rect">
            <a:avLst/>
          </a:prstGeom>
        </p:spPr>
      </p:pic>
      <p:pic>
        <p:nvPicPr>
          <p:cNvPr id="29" name="Picture 2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52993" y="4485554"/>
            <a:ext cx="1493205" cy="2303347"/>
          </a:xfrm>
          <a:prstGeom prst="rect">
            <a:avLst/>
          </a:prstGeom>
        </p:spPr>
      </p:pic>
      <p:pic>
        <p:nvPicPr>
          <p:cNvPr id="30" name="Picture 2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051948" y="4450351"/>
            <a:ext cx="1502346" cy="2317449"/>
          </a:xfrm>
          <a:prstGeom prst="rect">
            <a:avLst/>
          </a:prstGeom>
        </p:spPr>
      </p:pic>
      <p:pic>
        <p:nvPicPr>
          <p:cNvPr id="35" name="Picture 3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055439" y="4455738"/>
            <a:ext cx="1493205" cy="2303347"/>
          </a:xfrm>
          <a:prstGeom prst="rect">
            <a:avLst/>
          </a:prstGeom>
        </p:spPr>
      </p:pic>
      <p:sp>
        <p:nvSpPr>
          <p:cNvPr id="38" name="TextBox 37"/>
          <p:cNvSpPr txBox="1"/>
          <p:nvPr/>
        </p:nvSpPr>
        <p:spPr>
          <a:xfrm>
            <a:off x="731677" y="1166531"/>
            <a:ext cx="6455613"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5400" b="0" i="0" u="none" strike="noStrike" kern="1200" cap="none" spc="0" normalizeH="0" baseline="0" noProof="0">
                <a:ln>
                  <a:solidFill>
                    <a:sysClr val="windowText" lastClr="000000"/>
                  </a:solidFill>
                </a:ln>
                <a:solidFill>
                  <a:srgbClr val="00863D"/>
                </a:solidFill>
                <a:effectLst>
                  <a:glow rad="228600">
                    <a:srgbClr val="FFC000">
                      <a:satMod val="175000"/>
                      <a:alpha val="40000"/>
                    </a:srgbClr>
                  </a:glow>
                </a:effectLst>
                <a:uLnTx/>
                <a:uFillTx/>
                <a:latin typeface="Coiny" panose="02000903060500060000" pitchFamily="2" charset="0"/>
                <a:ea typeface="+mn-ea"/>
                <a:cs typeface="+mn-cs"/>
              </a:rPr>
              <a:t>ƯƠM MẦM XANH</a:t>
            </a:r>
          </a:p>
        </p:txBody>
      </p:sp>
      <p:pic>
        <p:nvPicPr>
          <p:cNvPr id="40" name="图片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64092" y="2402083"/>
            <a:ext cx="4991872" cy="4043565"/>
          </a:xfrm>
          <a:prstGeom prst="rect">
            <a:avLst/>
          </a:prstGeom>
        </p:spPr>
      </p:pic>
      <p:sp>
        <p:nvSpPr>
          <p:cNvPr id="2" name="TextBox 1"/>
          <p:cNvSpPr txBox="1"/>
          <p:nvPr/>
        </p:nvSpPr>
        <p:spPr>
          <a:xfrm>
            <a:off x="6633990" y="3316700"/>
            <a:ext cx="4865659" cy="954107"/>
          </a:xfrm>
          <a:prstGeom prst="rect">
            <a:avLst/>
          </a:prstGeom>
          <a:noFill/>
        </p:spPr>
        <p:txBody>
          <a:bodyPr wrap="square" rtlCol="0">
            <a:spAutoFit/>
          </a:bodyPr>
          <a:lstStyle/>
          <a:p>
            <a:pPr algn="ctr"/>
            <a:r>
              <a:rPr lang="en-GB" sz="2800">
                <a:latin typeface="Times New Roman" panose="02020603050405020304" pitchFamily="18" charset="0"/>
                <a:cs typeface="Times New Roman" panose="02020603050405020304" pitchFamily="18" charset="0"/>
              </a:rPr>
              <a:t>Cùng nhau trồng cây bằng cách trả lời các câu hỏi sau nhé!</a:t>
            </a:r>
          </a:p>
        </p:txBody>
      </p:sp>
      <p:pic>
        <p:nvPicPr>
          <p:cNvPr id="3" name="Picture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050876" y="504848"/>
            <a:ext cx="2246696" cy="2246696"/>
          </a:xfrm>
          <a:prstGeom prst="rect">
            <a:avLst/>
          </a:prstGeom>
        </p:spPr>
      </p:pic>
    </p:spTree>
    <p:extLst>
      <p:ext uri="{BB962C8B-B14F-4D97-AF65-F5344CB8AC3E}">
        <p14:creationId xmlns:p14="http://schemas.microsoft.com/office/powerpoint/2010/main" val="20571051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audio>
              <p:cMediaNode vol="80000">
                <p:cTn id="2" repeatCount="indefinite" fill="hold" display="0">
                  <p:stCondLst>
                    <p:cond delay="indefinite"/>
                  </p:stCondLst>
                  <p:endCondLst>
                    <p:cond evt="onStopAudio" delay="0">
                      <p:tgtEl>
                        <p:sldTgt/>
                      </p:tgtEl>
                    </p:cond>
                  </p:endCondLst>
                </p:cTn>
                <p:tgtEl>
                  <p:spTgt spid="69"/>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图片 47">
            <a:extLst>
              <a:ext uri="{FF2B5EF4-FFF2-40B4-BE49-F238E27FC236}">
                <a16:creationId xmlns:a16="http://schemas.microsoft.com/office/drawing/2014/main" id="{E548B38C-F6EA-480F-A960-15ADF68061D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0000" t="2401" b="63871"/>
          <a:stretch/>
        </p:blipFill>
        <p:spPr>
          <a:xfrm>
            <a:off x="7985086" y="1150673"/>
            <a:ext cx="3345761" cy="3017520"/>
          </a:xfrm>
          <a:prstGeom prst="rect">
            <a:avLst/>
          </a:prstGeom>
        </p:spPr>
      </p:pic>
      <p:sp>
        <p:nvSpPr>
          <p:cNvPr id="26" name="TextBox 25"/>
          <p:cNvSpPr txBox="1"/>
          <p:nvPr/>
        </p:nvSpPr>
        <p:spPr>
          <a:xfrm>
            <a:off x="1033344" y="1613648"/>
            <a:ext cx="5733087" cy="255454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Sự</a:t>
            </a:r>
            <a:r>
              <a:rPr kumimoji="0" lang="en-GB" sz="3200" b="0" i="0" u="none" strike="noStrike" kern="1200" cap="none" spc="0" normalizeH="0" noProof="0">
                <a:ln>
                  <a:noFill/>
                </a:ln>
                <a:solidFill>
                  <a:srgbClr val="FF0000"/>
                </a:solidFill>
                <a:effectLst/>
                <a:uLnTx/>
                <a:uFillTx/>
                <a:latin typeface="Times New Roman" panose="02020603050405020304" pitchFamily="18" charset="0"/>
                <a:ea typeface="+mn-ea"/>
                <a:cs typeface="Times New Roman" panose="02020603050405020304" pitchFamily="18" charset="0"/>
              </a:rPr>
              <a:t> biến đổi từ chất này sang chất khác gọi là sự biến đổi hóa học. Sự biến đổi hóa học có thể xảy ra dưới tác dụng của ánh sang hoặc nhiệt độ.</a:t>
            </a:r>
            <a:endParaRPr kumimoji="0" lang="en-GB" sz="32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28" name="TextBox 27"/>
          <p:cNvSpPr txBox="1"/>
          <p:nvPr/>
        </p:nvSpPr>
        <p:spPr>
          <a:xfrm>
            <a:off x="1033343" y="4168193"/>
            <a:ext cx="5733087" cy="156966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Các</a:t>
            </a:r>
            <a:r>
              <a:rPr kumimoji="0" lang="en-GB" sz="3200" b="0" i="0" u="none" strike="noStrike" kern="1200" cap="none" spc="0" normalizeH="0" noProof="0">
                <a:ln>
                  <a:noFill/>
                </a:ln>
                <a:solidFill>
                  <a:srgbClr val="FF0000"/>
                </a:solidFill>
                <a:effectLst/>
                <a:uLnTx/>
                <a:uFillTx/>
                <a:latin typeface="Times New Roman" panose="02020603050405020304" pitchFamily="18" charset="0"/>
                <a:ea typeface="+mn-ea"/>
                <a:cs typeface="Times New Roman" panose="02020603050405020304" pitchFamily="18" charset="0"/>
              </a:rPr>
              <a:t> chất đã biến đổi có tính chất hoàn toàn khác tính chất của mỗi chất tạo thành nó.</a:t>
            </a:r>
            <a:endParaRPr kumimoji="0" lang="en-GB" sz="32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pic>
        <p:nvPicPr>
          <p:cNvPr id="30" name="图片 90">
            <a:extLst>
              <a:ext uri="{FF2B5EF4-FFF2-40B4-BE49-F238E27FC236}">
                <a16:creationId xmlns:a16="http://schemas.microsoft.com/office/drawing/2014/main" id="{F9ADFECD-AFD8-4A8D-9B07-3E4A44AC776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0743" t="35129" r="-743" b="34525"/>
          <a:stretch/>
        </p:blipFill>
        <p:spPr>
          <a:xfrm>
            <a:off x="6959470" y="3796179"/>
            <a:ext cx="1880006" cy="1525545"/>
          </a:xfrm>
          <a:prstGeom prst="rect">
            <a:avLst/>
          </a:prstGeom>
        </p:spPr>
      </p:pic>
    </p:spTree>
    <p:extLst>
      <p:ext uri="{BB962C8B-B14F-4D97-AF65-F5344CB8AC3E}">
        <p14:creationId xmlns:p14="http://schemas.microsoft.com/office/powerpoint/2010/main" val="3705591240"/>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500"/>
                                        <p:tgtEl>
                                          <p:spTgt spid="4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fade">
                                      <p:cBhvr>
                                        <p:cTn id="11" dur="500"/>
                                        <p:tgtEl>
                                          <p:spTgt spid="30"/>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barn(inVertical)">
                                      <p:cBhvr>
                                        <p:cTn id="16" dur="500"/>
                                        <p:tgtEl>
                                          <p:spTgt spid="26"/>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barn(inVertical)">
                                      <p:cBhvr>
                                        <p:cTn id="1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a:extLst>
              <a:ext uri="{FF2B5EF4-FFF2-40B4-BE49-F238E27FC236}">
                <a16:creationId xmlns:a16="http://schemas.microsoft.com/office/drawing/2014/main" id="{76C1F70F-4CB5-4579-B7B1-2E2B71019F30}"/>
              </a:ext>
            </a:extLst>
          </p:cNvPr>
          <p:cNvGrpSpPr/>
          <p:nvPr/>
        </p:nvGrpSpPr>
        <p:grpSpPr>
          <a:xfrm>
            <a:off x="3781909" y="2354648"/>
            <a:ext cx="4628191" cy="1511985"/>
            <a:chOff x="3781909" y="2354648"/>
            <a:chExt cx="4628191" cy="1511985"/>
          </a:xfrm>
        </p:grpSpPr>
        <p:cxnSp>
          <p:nvCxnSpPr>
            <p:cNvPr id="7" name="直接连接符 6">
              <a:extLst>
                <a:ext uri="{FF2B5EF4-FFF2-40B4-BE49-F238E27FC236}">
                  <a16:creationId xmlns:a16="http://schemas.microsoft.com/office/drawing/2014/main" id="{2B219435-78C1-40D3-8371-734009E4DDFE}"/>
                </a:ext>
              </a:extLst>
            </p:cNvPr>
            <p:cNvCxnSpPr/>
            <p:nvPr/>
          </p:nvCxnSpPr>
          <p:spPr>
            <a:xfrm>
              <a:off x="3855308" y="3692779"/>
              <a:ext cx="4263081" cy="0"/>
            </a:xfrm>
            <a:prstGeom prst="line">
              <a:avLst/>
            </a:prstGeom>
            <a:ln w="25400">
              <a:solidFill>
                <a:srgbClr val="2E75B6"/>
              </a:solidFill>
              <a:prstDash val="sysDash"/>
            </a:ln>
          </p:spPr>
          <p:style>
            <a:lnRef idx="1">
              <a:schemeClr val="accent1"/>
            </a:lnRef>
            <a:fillRef idx="0">
              <a:schemeClr val="accent1"/>
            </a:fillRef>
            <a:effectRef idx="0">
              <a:schemeClr val="accent1"/>
            </a:effectRef>
            <a:fontRef idx="minor">
              <a:schemeClr val="tx1"/>
            </a:fontRef>
          </p:style>
        </p:cxnSp>
        <p:grpSp>
          <p:nvGrpSpPr>
            <p:cNvPr id="5" name="组合 4">
              <a:extLst>
                <a:ext uri="{FF2B5EF4-FFF2-40B4-BE49-F238E27FC236}">
                  <a16:creationId xmlns:a16="http://schemas.microsoft.com/office/drawing/2014/main" id="{75F7E18D-2CE4-4861-90C6-24D9B67C4A21}"/>
                </a:ext>
              </a:extLst>
            </p:cNvPr>
            <p:cNvGrpSpPr/>
            <p:nvPr/>
          </p:nvGrpSpPr>
          <p:grpSpPr>
            <a:xfrm>
              <a:off x="3781909" y="2354648"/>
              <a:ext cx="4628191" cy="1511985"/>
              <a:chOff x="3781909" y="2292864"/>
              <a:chExt cx="4628191" cy="1511985"/>
            </a:xfrm>
          </p:grpSpPr>
          <p:sp>
            <p:nvSpPr>
              <p:cNvPr id="2" name="矩形 1">
                <a:extLst>
                  <a:ext uri="{FF2B5EF4-FFF2-40B4-BE49-F238E27FC236}">
                    <a16:creationId xmlns:a16="http://schemas.microsoft.com/office/drawing/2014/main" id="{77BC6DA8-099D-4B7A-A1C3-2AC1BD4CEC61}"/>
                  </a:ext>
                </a:extLst>
              </p:cNvPr>
              <p:cNvSpPr/>
              <p:nvPr/>
            </p:nvSpPr>
            <p:spPr>
              <a:xfrm>
                <a:off x="3781909" y="2292864"/>
                <a:ext cx="4628191" cy="110799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zh-CN" sz="6600" b="0" i="0" u="none" strike="noStrike" kern="1200" cap="none" spc="300" normalizeH="0" baseline="0" noProof="0">
                    <a:ln>
                      <a:noFill/>
                    </a:ln>
                    <a:solidFill>
                      <a:srgbClr val="2E75B6"/>
                    </a:solidFill>
                    <a:effectLst/>
                    <a:uLnTx/>
                    <a:uFillTx/>
                    <a:latin typeface="Coiny" panose="02000903060500060000" pitchFamily="2" charset="0"/>
                    <a:ea typeface="字魂35号-经典雅黑" panose="02000000000000000000" pitchFamily="2" charset="-122"/>
                  </a:rPr>
                  <a:t>CỦNG</a:t>
                </a:r>
                <a:r>
                  <a:rPr kumimoji="0" lang="en-GB" altLang="zh-CN" sz="6600" b="0" i="0" u="none" strike="noStrike" kern="1200" cap="none" spc="300" normalizeH="0" noProof="0">
                    <a:ln>
                      <a:noFill/>
                    </a:ln>
                    <a:solidFill>
                      <a:srgbClr val="2E75B6"/>
                    </a:solidFill>
                    <a:effectLst/>
                    <a:uLnTx/>
                    <a:uFillTx/>
                    <a:latin typeface="Coiny" panose="02000903060500060000" pitchFamily="2" charset="0"/>
                    <a:ea typeface="字魂35号-经典雅黑" panose="02000000000000000000" pitchFamily="2" charset="-122"/>
                  </a:rPr>
                  <a:t> CỐ</a:t>
                </a:r>
                <a:endParaRPr kumimoji="0" lang="zh-CN" altLang="en-US" sz="6600" b="0" i="0" u="none" strike="noStrike" kern="1200" cap="none" spc="300" normalizeH="0" baseline="0" noProof="0" dirty="0">
                  <a:ln>
                    <a:noFill/>
                  </a:ln>
                  <a:solidFill>
                    <a:srgbClr val="2E75B6"/>
                  </a:solidFill>
                  <a:effectLst/>
                  <a:uLnTx/>
                  <a:uFillTx/>
                  <a:latin typeface="Coiny" panose="02000903060500060000" pitchFamily="2" charset="0"/>
                  <a:ea typeface="字魂35号-经典雅黑" panose="02000000000000000000" pitchFamily="2" charset="-122"/>
                </a:endParaRPr>
              </a:p>
            </p:txBody>
          </p:sp>
          <p:sp>
            <p:nvSpPr>
              <p:cNvPr id="3" name="矩形: 圆角 2">
                <a:extLst>
                  <a:ext uri="{FF2B5EF4-FFF2-40B4-BE49-F238E27FC236}">
                    <a16:creationId xmlns:a16="http://schemas.microsoft.com/office/drawing/2014/main" id="{514854E1-813F-46DF-8601-D8544455B61F}"/>
                  </a:ext>
                </a:extLst>
              </p:cNvPr>
              <p:cNvSpPr/>
              <p:nvPr/>
            </p:nvSpPr>
            <p:spPr>
              <a:xfrm>
                <a:off x="4788244" y="3457141"/>
                <a:ext cx="2615514" cy="347708"/>
              </a:xfrm>
              <a:prstGeom prst="roundRect">
                <a:avLst>
                  <a:gd name="adj" fmla="val 5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600" normalizeH="0" baseline="0" noProof="0" dirty="0">
                  <a:ln>
                    <a:noFill/>
                  </a:ln>
                  <a:solidFill>
                    <a:prstClr val="white"/>
                  </a:solidFill>
                  <a:effectLst/>
                  <a:uLnTx/>
                  <a:uFillTx/>
                  <a:latin typeface="字魂35号-经典雅黑" panose="02000000000000000000" pitchFamily="2" charset="-122"/>
                  <a:ea typeface="字魂35号-经典雅黑" panose="02000000000000000000" pitchFamily="2" charset="-122"/>
                  <a:cs typeface="+mn-cs"/>
                </a:endParaRPr>
              </a:p>
            </p:txBody>
          </p:sp>
        </p:grpSp>
      </p:grpSp>
    </p:spTree>
    <p:extLst>
      <p:ext uri="{BB962C8B-B14F-4D97-AF65-F5344CB8AC3E}">
        <p14:creationId xmlns:p14="http://schemas.microsoft.com/office/powerpoint/2010/main" val="3131193719"/>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
            <a:extLst>
              <a:ext uri="{FF2B5EF4-FFF2-40B4-BE49-F238E27FC236}">
                <a16:creationId xmlns:a16="http://schemas.microsoft.com/office/drawing/2014/main" id="{C8AC6A22-B0A5-4184-9CEC-40A397F249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92858" y="1567662"/>
            <a:ext cx="6455639" cy="5069781"/>
          </a:xfrm>
          <a:prstGeom prst="rect">
            <a:avLst/>
          </a:prstGeom>
        </p:spPr>
      </p:pic>
      <p:sp>
        <p:nvSpPr>
          <p:cNvPr id="24" name="TextBox 23">
            <a:extLst>
              <a:ext uri="{FF2B5EF4-FFF2-40B4-BE49-F238E27FC236}">
                <a16:creationId xmlns:a16="http://schemas.microsoft.com/office/drawing/2014/main" id="{DFF46B2D-3EFF-4F3D-861E-D26467C0792F}"/>
              </a:ext>
            </a:extLst>
          </p:cNvPr>
          <p:cNvSpPr txBox="1"/>
          <p:nvPr/>
        </p:nvSpPr>
        <p:spPr>
          <a:xfrm>
            <a:off x="618819" y="553404"/>
            <a:ext cx="8050602" cy="76944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solidFill>
                    <a:prstClr val="black">
                      <a:lumMod val="85000"/>
                      <a:lumOff val="15000"/>
                    </a:prstClr>
                  </a:solidFill>
                </a:ln>
                <a:solidFill>
                  <a:srgbClr val="FFC000"/>
                </a:solidFill>
                <a:effectLst/>
                <a:uLnTx/>
                <a:uFillTx/>
                <a:latin typeface="iCiel Cadena" panose="02000503000000020004" pitchFamily="2" charset="0"/>
                <a:ea typeface="+mn-ea"/>
                <a:cs typeface="+mn-cs"/>
              </a:rPr>
              <a:t>TRÒ CHƠI “ THẺ BÀI MAY MẮN”</a:t>
            </a:r>
            <a:endParaRPr kumimoji="0" lang="en-GB" sz="4400" b="0" i="0" u="none" strike="noStrike" kern="1200" cap="none" spc="0" normalizeH="0" baseline="0" noProof="0">
              <a:ln>
                <a:solidFill>
                  <a:prstClr val="black">
                    <a:lumMod val="85000"/>
                    <a:lumOff val="15000"/>
                  </a:prstClr>
                </a:solidFill>
              </a:ln>
              <a:solidFill>
                <a:srgbClr val="FFC000"/>
              </a:solidFill>
              <a:effectLst/>
              <a:uLnTx/>
              <a:uFillTx/>
              <a:latin typeface="iCiel Cadena" panose="02000503000000020004" pitchFamily="2" charset="0"/>
              <a:ea typeface="+mn-ea"/>
              <a:cs typeface="+mn-cs"/>
            </a:endParaRPr>
          </a:p>
        </p:txBody>
      </p:sp>
      <p:sp>
        <p:nvSpPr>
          <p:cNvPr id="28" name="TextBox 27">
            <a:extLst>
              <a:ext uri="{FF2B5EF4-FFF2-40B4-BE49-F238E27FC236}">
                <a16:creationId xmlns:a16="http://schemas.microsoft.com/office/drawing/2014/main" id="{D0420AD8-0DC1-49D9-87D6-BAED585B3401}"/>
              </a:ext>
            </a:extLst>
          </p:cNvPr>
          <p:cNvSpPr txBox="1"/>
          <p:nvPr/>
        </p:nvSpPr>
        <p:spPr>
          <a:xfrm>
            <a:off x="1265084" y="1427497"/>
            <a:ext cx="6910481"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w="0"/>
                <a:solidFill>
                  <a:prstClr val="black"/>
                </a:solidFill>
                <a:effectLst/>
                <a:uLnTx/>
                <a:uFillTx/>
                <a:latin typeface="Arial Body"/>
                <a:ea typeface="+mn-ea"/>
                <a:cs typeface="Arial" panose="020B0604020202020204" pitchFamily="34" charset="0"/>
              </a:rPr>
              <a:t>Mỗi nhóm sẽ lần lượt chọn các thẻ bài. Các nhóm thực hiện theo yêu cầu của thẻ bài, mỗi lần thực hiện đúng theo yêu cầu được cộng 1 điểm.</a:t>
            </a:r>
            <a:endParaRPr kumimoji="0" lang="en-GB" sz="2800" b="0" i="0" u="none" strike="noStrike" kern="1200" cap="none" spc="0" normalizeH="0" baseline="0" noProof="0">
              <a:ln w="0"/>
              <a:solidFill>
                <a:prstClr val="black"/>
              </a:solidFill>
              <a:effectLst/>
              <a:uLnTx/>
              <a:uFillTx/>
              <a:latin typeface="Arial Body"/>
              <a:ea typeface="+mn-ea"/>
              <a:cs typeface="Arial" panose="020B0604020202020204" pitchFamily="34" charset="0"/>
            </a:endParaRPr>
          </a:p>
        </p:txBody>
      </p:sp>
      <p:sp>
        <p:nvSpPr>
          <p:cNvPr id="29" name="Rectangle: Rounded Corners 1">
            <a:extLst>
              <a:ext uri="{FF2B5EF4-FFF2-40B4-BE49-F238E27FC236}">
                <a16:creationId xmlns:a16="http://schemas.microsoft.com/office/drawing/2014/main" id="{C6C11F94-97F2-4140-8F66-F7518884DE67}"/>
              </a:ext>
            </a:extLst>
          </p:cNvPr>
          <p:cNvSpPr/>
          <p:nvPr/>
        </p:nvSpPr>
        <p:spPr>
          <a:xfrm>
            <a:off x="770076" y="3743407"/>
            <a:ext cx="2181225" cy="2781300"/>
          </a:xfrm>
          <a:prstGeom prst="roundRect">
            <a:avLst/>
          </a:prstGeom>
          <a:solidFill>
            <a:srgbClr val="FF66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Rectangle: Rounded Corners 8">
            <a:extLst>
              <a:ext uri="{FF2B5EF4-FFF2-40B4-BE49-F238E27FC236}">
                <a16:creationId xmlns:a16="http://schemas.microsoft.com/office/drawing/2014/main" id="{CAF97B48-FDFC-40F1-8A38-410B3ECBB084}"/>
              </a:ext>
            </a:extLst>
          </p:cNvPr>
          <p:cNvSpPr/>
          <p:nvPr/>
        </p:nvSpPr>
        <p:spPr>
          <a:xfrm>
            <a:off x="3181467" y="3743407"/>
            <a:ext cx="2181225" cy="2781300"/>
          </a:xfrm>
          <a:prstGeom prst="round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pic>
        <p:nvPicPr>
          <p:cNvPr id="32" name="Picture 31">
            <a:extLst>
              <a:ext uri="{FF2B5EF4-FFF2-40B4-BE49-F238E27FC236}">
                <a16:creationId xmlns:a16="http://schemas.microsoft.com/office/drawing/2014/main" id="{E3F656B1-F372-430B-A0D8-DCF9DFBAF3C5}"/>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24516" b="73548" l="23271" r="72252">
                        <a14:foregroundMark x1="37500" y1="36935" x2="39140" y2="58629"/>
                        <a14:foregroundMark x1="37633" y1="35847" x2="33954" y2="59153"/>
                        <a14:foregroundMark x1="33644" y1="55847" x2="35638" y2="53065"/>
                        <a14:foregroundMark x1="37943" y1="55282" x2="37323" y2="51371"/>
                        <a14:foregroundMark x1="35018" y1="38065" x2="40071" y2="43750"/>
                        <a14:foregroundMark x1="38254" y1="33145" x2="38254" y2="33145"/>
                        <a14:foregroundMark x1="38697" y1="32863" x2="38697" y2="32863"/>
                      </a14:backgroundRemoval>
                    </a14:imgEffect>
                  </a14:imgLayer>
                </a14:imgProps>
              </a:ext>
              <a:ext uri="{28A0092B-C50C-407E-A947-70E740481C1C}">
                <a14:useLocalDpi xmlns:a14="http://schemas.microsoft.com/office/drawing/2010/main" val="0"/>
              </a:ext>
            </a:extLst>
          </a:blip>
          <a:srcRect l="21213" t="18419" r="22069" b="20316"/>
          <a:stretch/>
        </p:blipFill>
        <p:spPr>
          <a:xfrm>
            <a:off x="3303692" y="3348032"/>
            <a:ext cx="3538384" cy="4201587"/>
          </a:xfrm>
          <a:prstGeom prst="rect">
            <a:avLst/>
          </a:prstGeom>
        </p:spPr>
      </p:pic>
      <p:pic>
        <p:nvPicPr>
          <p:cNvPr id="33" name="Picture 32">
            <a:extLst>
              <a:ext uri="{FF2B5EF4-FFF2-40B4-BE49-F238E27FC236}">
                <a16:creationId xmlns:a16="http://schemas.microsoft.com/office/drawing/2014/main" id="{8A81A4DB-78FD-4EF6-AA2D-C925D1009A60}"/>
              </a:ext>
            </a:extLst>
          </p:cNvPr>
          <p:cNvPicPr>
            <a:picLocks noChangeAspect="1"/>
          </p:cNvPicPr>
          <p:nvPr/>
        </p:nvPicPr>
        <p:blipFill rotWithShape="1">
          <a:blip r:embed="rId6" cstate="print">
            <a:extLst>
              <a:ext uri="{BEBA8EAE-BF5A-486C-A8C5-ECC9F3942E4B}">
                <a14:imgProps xmlns:a14="http://schemas.microsoft.com/office/drawing/2010/main">
                  <a14:imgLayer r:embed="rId5">
                    <a14:imgEffect>
                      <a14:backgroundRemoval t="60685" b="92742" l="89" r="25399">
                        <a14:foregroundMark x1="14273" y1="71371" x2="16888" y2="74153"/>
                      </a14:backgroundRemoval>
                    </a14:imgEffect>
                  </a14:imgLayer>
                </a14:imgProps>
              </a:ext>
              <a:ext uri="{28A0092B-C50C-407E-A947-70E740481C1C}">
                <a14:useLocalDpi xmlns:a14="http://schemas.microsoft.com/office/drawing/2010/main" val="0"/>
              </a:ext>
            </a:extLst>
          </a:blip>
          <a:srcRect t="61651" r="76136"/>
          <a:stretch/>
        </p:blipFill>
        <p:spPr>
          <a:xfrm>
            <a:off x="1265084" y="4200525"/>
            <a:ext cx="1422546" cy="2512924"/>
          </a:xfrm>
          <a:prstGeom prst="rect">
            <a:avLst/>
          </a:prstGeom>
        </p:spPr>
      </p:pic>
    </p:spTree>
    <p:extLst>
      <p:ext uri="{BB962C8B-B14F-4D97-AF65-F5344CB8AC3E}">
        <p14:creationId xmlns:p14="http://schemas.microsoft.com/office/powerpoint/2010/main" val="421646369"/>
      </p:ext>
    </p:extLst>
  </p:cSld>
  <p:clrMapOvr>
    <a:masterClrMapping/>
  </p:clrMapOvr>
  <mc:AlternateContent xmlns:mc="http://schemas.openxmlformats.org/markup-compatibility/2006" xmlns:p14="http://schemas.microsoft.com/office/powerpoint/2010/main">
    <mc:Choice Requires="p14">
      <p:transition spd="slow" p14:dur="2250">
        <p:random/>
        <p:sndAc>
          <p:stSnd>
            <p:snd r:embed="rId2" name="ting ting.wav"/>
          </p:stSnd>
        </p:sndAc>
      </p:transition>
    </mc:Choice>
    <mc:Fallback xmlns="">
      <p:transition spd="slow">
        <p:random/>
        <p:sndAc>
          <p:stSnd>
            <p:snd r:embed="rId7" name="ting ting.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1000" fill="hold"/>
                                        <p:tgtEl>
                                          <p:spTgt spid="23"/>
                                        </p:tgtEl>
                                        <p:attrNameLst>
                                          <p:attrName>ppt_x</p:attrName>
                                        </p:attrNameLst>
                                      </p:cBhvr>
                                      <p:tavLst>
                                        <p:tav tm="0">
                                          <p:val>
                                            <p:strVal val="1+#ppt_w/2"/>
                                          </p:val>
                                        </p:tav>
                                        <p:tav tm="100000">
                                          <p:val>
                                            <p:strVal val="#ppt_x"/>
                                          </p:val>
                                        </p:tav>
                                      </p:tavLst>
                                    </p:anim>
                                    <p:anim calcmode="lin" valueType="num">
                                      <p:cBhvr additive="base">
                                        <p:cTn id="8" dur="1000" fill="hold"/>
                                        <p:tgtEl>
                                          <p:spTgt spid="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hlinkClick r:id="rId4" action="ppaction://hlinksldjump"/>
          </p:cNvPr>
          <p:cNvPicPr>
            <a:picLocks noChangeAspect="1"/>
          </p:cNvPicPr>
          <p:nvPr/>
        </p:nvPicPr>
        <p:blipFill>
          <a:blip r:embed="rId5"/>
          <a:stretch>
            <a:fillRect/>
          </a:stretch>
        </p:blipFill>
        <p:spPr>
          <a:xfrm>
            <a:off x="2224008" y="690745"/>
            <a:ext cx="2213040" cy="2981202"/>
          </a:xfrm>
          <a:prstGeom prst="rect">
            <a:avLst/>
          </a:prstGeom>
        </p:spPr>
      </p:pic>
      <p:pic>
        <p:nvPicPr>
          <p:cNvPr id="3" name="Picture 2">
            <a:hlinkClick r:id="rId6" action="ppaction://hlinksldjump"/>
          </p:cNvPr>
          <p:cNvPicPr>
            <a:picLocks noChangeAspect="1"/>
          </p:cNvPicPr>
          <p:nvPr/>
        </p:nvPicPr>
        <p:blipFill>
          <a:blip r:embed="rId7"/>
          <a:stretch>
            <a:fillRect/>
          </a:stretch>
        </p:blipFill>
        <p:spPr>
          <a:xfrm>
            <a:off x="2224008" y="3876468"/>
            <a:ext cx="2213040" cy="2810500"/>
          </a:xfrm>
          <a:prstGeom prst="rect">
            <a:avLst/>
          </a:prstGeom>
        </p:spPr>
      </p:pic>
      <p:pic>
        <p:nvPicPr>
          <p:cNvPr id="4" name="Picture 3">
            <a:hlinkClick r:id="rId8" action="ppaction://hlinksldjump"/>
          </p:cNvPr>
          <p:cNvPicPr>
            <a:picLocks noChangeAspect="1"/>
          </p:cNvPicPr>
          <p:nvPr/>
        </p:nvPicPr>
        <p:blipFill>
          <a:blip r:embed="rId9"/>
          <a:stretch>
            <a:fillRect/>
          </a:stretch>
        </p:blipFill>
        <p:spPr>
          <a:xfrm>
            <a:off x="5232339" y="3811075"/>
            <a:ext cx="2213040" cy="2810500"/>
          </a:xfrm>
          <a:prstGeom prst="rect">
            <a:avLst/>
          </a:prstGeom>
        </p:spPr>
      </p:pic>
      <p:pic>
        <p:nvPicPr>
          <p:cNvPr id="5" name="Picture 4">
            <a:hlinkClick r:id="rId10" action="ppaction://hlinksldjump"/>
          </p:cNvPr>
          <p:cNvPicPr>
            <a:picLocks noChangeAspect="1"/>
          </p:cNvPicPr>
          <p:nvPr/>
        </p:nvPicPr>
        <p:blipFill>
          <a:blip r:embed="rId11"/>
          <a:stretch>
            <a:fillRect/>
          </a:stretch>
        </p:blipFill>
        <p:spPr>
          <a:xfrm>
            <a:off x="5232339" y="690745"/>
            <a:ext cx="2213040" cy="2810500"/>
          </a:xfrm>
          <a:prstGeom prst="rect">
            <a:avLst/>
          </a:prstGeom>
        </p:spPr>
      </p:pic>
      <p:pic>
        <p:nvPicPr>
          <p:cNvPr id="6" name="Picture 5">
            <a:hlinkClick r:id="rId12" action="ppaction://hlinksldjump"/>
          </p:cNvPr>
          <p:cNvPicPr>
            <a:picLocks noChangeAspect="1"/>
          </p:cNvPicPr>
          <p:nvPr/>
        </p:nvPicPr>
        <p:blipFill>
          <a:blip r:embed="rId13"/>
          <a:stretch>
            <a:fillRect/>
          </a:stretch>
        </p:blipFill>
        <p:spPr>
          <a:xfrm>
            <a:off x="8240670" y="296139"/>
            <a:ext cx="2456901" cy="3310415"/>
          </a:xfrm>
          <a:prstGeom prst="rect">
            <a:avLst/>
          </a:prstGeom>
        </p:spPr>
      </p:pic>
      <p:pic>
        <p:nvPicPr>
          <p:cNvPr id="16" name="Picture 15">
            <a:hlinkClick r:id="rId14" action="ppaction://hlinksldjump"/>
          </p:cNvPr>
          <p:cNvPicPr>
            <a:picLocks noChangeAspect="1"/>
          </p:cNvPicPr>
          <p:nvPr/>
        </p:nvPicPr>
        <p:blipFill>
          <a:blip r:embed="rId15"/>
          <a:stretch>
            <a:fillRect/>
          </a:stretch>
        </p:blipFill>
        <p:spPr>
          <a:xfrm>
            <a:off x="8240670" y="3876468"/>
            <a:ext cx="2213040" cy="2810500"/>
          </a:xfrm>
          <a:prstGeom prst="rect">
            <a:avLst/>
          </a:prstGeom>
        </p:spPr>
      </p:pic>
    </p:spTree>
    <p:extLst>
      <p:ext uri="{BB962C8B-B14F-4D97-AF65-F5344CB8AC3E}">
        <p14:creationId xmlns:p14="http://schemas.microsoft.com/office/powerpoint/2010/main" val="3924579532"/>
      </p:ext>
    </p:extLst>
  </p:cSld>
  <p:clrMapOvr>
    <a:masterClrMapping/>
  </p:clrMapOvr>
  <mc:AlternateContent xmlns:mc="http://schemas.openxmlformats.org/markup-compatibility/2006" xmlns:p14="http://schemas.microsoft.com/office/powerpoint/2010/main">
    <mc:Choice Requires="p14">
      <p:transition spd="slow" p14:dur="2250">
        <p:random/>
        <p:sndAc>
          <p:stSnd>
            <p:snd r:embed="rId2" name="ting ting.wav"/>
          </p:stSnd>
        </p:sndAc>
      </p:transition>
    </mc:Choice>
    <mc:Fallback xmlns="">
      <p:transition spd="slow">
        <p:random/>
        <p:sndAc>
          <p:stSnd>
            <p:snd r:embed="rId16" name="ting ting.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31" presetClass="exit" presetSubtype="0" fill="hold" nodeType="clickEffect">
                                  <p:stCondLst>
                                    <p:cond delay="0"/>
                                  </p:stCondLst>
                                  <p:childTnLst>
                                    <p:anim calcmode="lin" valueType="num">
                                      <p:cBhvr>
                                        <p:cTn id="6" dur="1000"/>
                                        <p:tgtEl>
                                          <p:spTgt spid="2"/>
                                        </p:tgtEl>
                                        <p:attrNameLst>
                                          <p:attrName>ppt_w</p:attrName>
                                        </p:attrNameLst>
                                      </p:cBhvr>
                                      <p:tavLst>
                                        <p:tav tm="0">
                                          <p:val>
                                            <p:strVal val="ppt_w"/>
                                          </p:val>
                                        </p:tav>
                                        <p:tav tm="100000">
                                          <p:val>
                                            <p:fltVal val="0"/>
                                          </p:val>
                                        </p:tav>
                                      </p:tavLst>
                                    </p:anim>
                                    <p:anim calcmode="lin" valueType="num">
                                      <p:cBhvr>
                                        <p:cTn id="7" dur="1000"/>
                                        <p:tgtEl>
                                          <p:spTgt spid="2"/>
                                        </p:tgtEl>
                                        <p:attrNameLst>
                                          <p:attrName>ppt_h</p:attrName>
                                        </p:attrNameLst>
                                      </p:cBhvr>
                                      <p:tavLst>
                                        <p:tav tm="0">
                                          <p:val>
                                            <p:strVal val="ppt_h"/>
                                          </p:val>
                                        </p:tav>
                                        <p:tav tm="100000">
                                          <p:val>
                                            <p:fltVal val="0"/>
                                          </p:val>
                                        </p:tav>
                                      </p:tavLst>
                                    </p:anim>
                                    <p:anim calcmode="lin" valueType="num">
                                      <p:cBhvr>
                                        <p:cTn id="8" dur="1000"/>
                                        <p:tgtEl>
                                          <p:spTgt spid="2"/>
                                        </p:tgtEl>
                                        <p:attrNameLst>
                                          <p:attrName>style.rotation</p:attrName>
                                        </p:attrNameLst>
                                      </p:cBhvr>
                                      <p:tavLst>
                                        <p:tav tm="0">
                                          <p:val>
                                            <p:fltVal val="0"/>
                                          </p:val>
                                        </p:tav>
                                        <p:tav tm="100000">
                                          <p:val>
                                            <p:fltVal val="90"/>
                                          </p:val>
                                        </p:tav>
                                      </p:tavLst>
                                    </p:anim>
                                    <p:animEffect transition="out" filter="fade">
                                      <p:cBhvr>
                                        <p:cTn id="9" dur="1000"/>
                                        <p:tgtEl>
                                          <p:spTgt spid="2"/>
                                        </p:tgtEl>
                                      </p:cBhvr>
                                    </p:animEffect>
                                    <p:set>
                                      <p:cBhvr>
                                        <p:cTn id="10" dur="1" fill="hold">
                                          <p:stCondLst>
                                            <p:cond delay="999"/>
                                          </p:stCondLst>
                                        </p:cTn>
                                        <p:tgtEl>
                                          <p:spTgt spid="2"/>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click.wav"/>
                                        </p:tgtEl>
                                      </p:cMediaNode>
                                    </p:audio>
                                  </p:subTnLst>
                                </p:cTn>
                              </p:par>
                            </p:childTnLst>
                          </p:cTn>
                        </p:par>
                      </p:childTnLst>
                    </p:cTn>
                  </p:par>
                </p:childTnLst>
              </p:cTn>
              <p:nextCondLst>
                <p:cond evt="onClick" delay="0">
                  <p:tgtEl>
                    <p:spTgt spid="2"/>
                  </p:tgtEl>
                </p:cond>
              </p:nextCondLst>
            </p:seq>
            <p:seq concurrent="1" nextAc="seek">
              <p:cTn id="11" restart="whenNotActive" fill="hold" evtFilter="cancelBubble" nodeType="interactiveSeq">
                <p:stCondLst>
                  <p:cond evt="onClick" delay="0">
                    <p:tgtEl>
                      <p:spTgt spid="3"/>
                    </p:tgtEl>
                  </p:cond>
                </p:stCondLst>
                <p:endSync evt="end" delay="0">
                  <p:rtn val="all"/>
                </p:endSync>
                <p:childTnLst>
                  <p:par>
                    <p:cTn id="12" fill="hold">
                      <p:stCondLst>
                        <p:cond delay="0"/>
                      </p:stCondLst>
                      <p:childTnLst>
                        <p:par>
                          <p:cTn id="13" fill="hold">
                            <p:stCondLst>
                              <p:cond delay="0"/>
                            </p:stCondLst>
                            <p:childTnLst>
                              <p:par>
                                <p:cTn id="14" presetID="31" presetClass="exit" presetSubtype="0" fill="hold" nodeType="clickEffect">
                                  <p:stCondLst>
                                    <p:cond delay="0"/>
                                  </p:stCondLst>
                                  <p:childTnLst>
                                    <p:anim calcmode="lin" valueType="num">
                                      <p:cBhvr>
                                        <p:cTn id="15" dur="1000"/>
                                        <p:tgtEl>
                                          <p:spTgt spid="3"/>
                                        </p:tgtEl>
                                        <p:attrNameLst>
                                          <p:attrName>ppt_w</p:attrName>
                                        </p:attrNameLst>
                                      </p:cBhvr>
                                      <p:tavLst>
                                        <p:tav tm="0">
                                          <p:val>
                                            <p:strVal val="ppt_w"/>
                                          </p:val>
                                        </p:tav>
                                        <p:tav tm="100000">
                                          <p:val>
                                            <p:fltVal val="0"/>
                                          </p:val>
                                        </p:tav>
                                      </p:tavLst>
                                    </p:anim>
                                    <p:anim calcmode="lin" valueType="num">
                                      <p:cBhvr>
                                        <p:cTn id="16" dur="1000"/>
                                        <p:tgtEl>
                                          <p:spTgt spid="3"/>
                                        </p:tgtEl>
                                        <p:attrNameLst>
                                          <p:attrName>ppt_h</p:attrName>
                                        </p:attrNameLst>
                                      </p:cBhvr>
                                      <p:tavLst>
                                        <p:tav tm="0">
                                          <p:val>
                                            <p:strVal val="ppt_h"/>
                                          </p:val>
                                        </p:tav>
                                        <p:tav tm="100000">
                                          <p:val>
                                            <p:fltVal val="0"/>
                                          </p:val>
                                        </p:tav>
                                      </p:tavLst>
                                    </p:anim>
                                    <p:anim calcmode="lin" valueType="num">
                                      <p:cBhvr>
                                        <p:cTn id="17" dur="1000"/>
                                        <p:tgtEl>
                                          <p:spTgt spid="3"/>
                                        </p:tgtEl>
                                        <p:attrNameLst>
                                          <p:attrName>style.rotation</p:attrName>
                                        </p:attrNameLst>
                                      </p:cBhvr>
                                      <p:tavLst>
                                        <p:tav tm="0">
                                          <p:val>
                                            <p:fltVal val="0"/>
                                          </p:val>
                                        </p:tav>
                                        <p:tav tm="100000">
                                          <p:val>
                                            <p:fltVal val="90"/>
                                          </p:val>
                                        </p:tav>
                                      </p:tavLst>
                                    </p:anim>
                                    <p:animEffect transition="out" filter="fade">
                                      <p:cBhvr>
                                        <p:cTn id="18" dur="1000"/>
                                        <p:tgtEl>
                                          <p:spTgt spid="3"/>
                                        </p:tgtEl>
                                      </p:cBhvr>
                                    </p:animEffect>
                                    <p:set>
                                      <p:cBhvr>
                                        <p:cTn id="19" dur="1" fill="hold">
                                          <p:stCondLst>
                                            <p:cond delay="999"/>
                                          </p:stCondLst>
                                        </p:cTn>
                                        <p:tgtEl>
                                          <p:spTgt spid="3"/>
                                        </p:tgtEl>
                                        <p:attrNameLst>
                                          <p:attrName>style.visibility</p:attrName>
                                        </p:attrNameLst>
                                      </p:cBhvr>
                                      <p:to>
                                        <p:strVal val="hidden"/>
                                      </p:to>
                                    </p:set>
                                  </p:childTnLst>
                                  <p:subTnLst>
                                    <p:audio>
                                      <p:cMediaNode>
                                        <p:cTn display="0" masterRel="sameClick">
                                          <p:stCondLst>
                                            <p:cond evt="begin" delay="0">
                                              <p:tn val="14"/>
                                            </p:cond>
                                          </p:stCondLst>
                                          <p:endCondLst>
                                            <p:cond evt="onStopAudio" delay="0">
                                              <p:tgtEl>
                                                <p:sldTgt/>
                                              </p:tgtEl>
                                            </p:cond>
                                          </p:endCondLst>
                                        </p:cTn>
                                        <p:tgtEl>
                                          <p:sndTgt r:embed="rId3" name="click.wav"/>
                                        </p:tgtEl>
                                      </p:cMediaNode>
                                    </p:audio>
                                  </p:subTnLst>
                                </p:cTn>
                              </p:par>
                            </p:childTnLst>
                          </p:cTn>
                        </p:par>
                      </p:childTnLst>
                    </p:cTn>
                  </p:par>
                </p:childTnLst>
              </p:cTn>
              <p:nextCondLst>
                <p:cond evt="onClick" delay="0">
                  <p:tgtEl>
                    <p:spTgt spid="3"/>
                  </p:tgtEl>
                </p:cond>
              </p:nextCondLst>
            </p:seq>
            <p:seq concurrent="1" nextAc="seek">
              <p:cTn id="20" restart="whenNotActive" fill="hold" evtFilter="cancelBubble" nodeType="interactiveSeq">
                <p:stCondLst>
                  <p:cond evt="onClick" delay="0">
                    <p:tgtEl>
                      <p:spTgt spid="5"/>
                    </p:tgtEl>
                  </p:cond>
                </p:stCondLst>
                <p:endSync evt="end" delay="0">
                  <p:rtn val="all"/>
                </p:endSync>
                <p:childTnLst>
                  <p:par>
                    <p:cTn id="21" fill="hold">
                      <p:stCondLst>
                        <p:cond delay="0"/>
                      </p:stCondLst>
                      <p:childTnLst>
                        <p:par>
                          <p:cTn id="22" fill="hold">
                            <p:stCondLst>
                              <p:cond delay="0"/>
                            </p:stCondLst>
                            <p:childTnLst>
                              <p:par>
                                <p:cTn id="23" presetID="31" presetClass="exit" presetSubtype="0" fill="hold" nodeType="clickEffect">
                                  <p:stCondLst>
                                    <p:cond delay="0"/>
                                  </p:stCondLst>
                                  <p:childTnLst>
                                    <p:anim calcmode="lin" valueType="num">
                                      <p:cBhvr>
                                        <p:cTn id="24" dur="1000"/>
                                        <p:tgtEl>
                                          <p:spTgt spid="5"/>
                                        </p:tgtEl>
                                        <p:attrNameLst>
                                          <p:attrName>ppt_w</p:attrName>
                                        </p:attrNameLst>
                                      </p:cBhvr>
                                      <p:tavLst>
                                        <p:tav tm="0">
                                          <p:val>
                                            <p:strVal val="ppt_w"/>
                                          </p:val>
                                        </p:tav>
                                        <p:tav tm="100000">
                                          <p:val>
                                            <p:fltVal val="0"/>
                                          </p:val>
                                        </p:tav>
                                      </p:tavLst>
                                    </p:anim>
                                    <p:anim calcmode="lin" valueType="num">
                                      <p:cBhvr>
                                        <p:cTn id="25" dur="1000"/>
                                        <p:tgtEl>
                                          <p:spTgt spid="5"/>
                                        </p:tgtEl>
                                        <p:attrNameLst>
                                          <p:attrName>ppt_h</p:attrName>
                                        </p:attrNameLst>
                                      </p:cBhvr>
                                      <p:tavLst>
                                        <p:tav tm="0">
                                          <p:val>
                                            <p:strVal val="ppt_h"/>
                                          </p:val>
                                        </p:tav>
                                        <p:tav tm="100000">
                                          <p:val>
                                            <p:fltVal val="0"/>
                                          </p:val>
                                        </p:tav>
                                      </p:tavLst>
                                    </p:anim>
                                    <p:anim calcmode="lin" valueType="num">
                                      <p:cBhvr>
                                        <p:cTn id="26" dur="1000"/>
                                        <p:tgtEl>
                                          <p:spTgt spid="5"/>
                                        </p:tgtEl>
                                        <p:attrNameLst>
                                          <p:attrName>style.rotation</p:attrName>
                                        </p:attrNameLst>
                                      </p:cBhvr>
                                      <p:tavLst>
                                        <p:tav tm="0">
                                          <p:val>
                                            <p:fltVal val="0"/>
                                          </p:val>
                                        </p:tav>
                                        <p:tav tm="100000">
                                          <p:val>
                                            <p:fltVal val="90"/>
                                          </p:val>
                                        </p:tav>
                                      </p:tavLst>
                                    </p:anim>
                                    <p:animEffect transition="out" filter="fade">
                                      <p:cBhvr>
                                        <p:cTn id="27" dur="1000"/>
                                        <p:tgtEl>
                                          <p:spTgt spid="5"/>
                                        </p:tgtEl>
                                      </p:cBhvr>
                                    </p:animEffect>
                                    <p:set>
                                      <p:cBhvr>
                                        <p:cTn id="28" dur="1" fill="hold">
                                          <p:stCondLst>
                                            <p:cond delay="999"/>
                                          </p:stCondLst>
                                        </p:cTn>
                                        <p:tgtEl>
                                          <p:spTgt spid="5"/>
                                        </p:tgtEl>
                                        <p:attrNameLst>
                                          <p:attrName>style.visibility</p:attrName>
                                        </p:attrNameLst>
                                      </p:cBhvr>
                                      <p:to>
                                        <p:strVal val="hidden"/>
                                      </p:to>
                                    </p:set>
                                  </p:childTnLst>
                                  <p:subTnLst>
                                    <p:audio>
                                      <p:cMediaNode>
                                        <p:cTn display="0" masterRel="sameClick">
                                          <p:stCondLst>
                                            <p:cond evt="begin" delay="0">
                                              <p:tn val="23"/>
                                            </p:cond>
                                          </p:stCondLst>
                                          <p:endCondLst>
                                            <p:cond evt="onStopAudio" delay="0">
                                              <p:tgtEl>
                                                <p:sldTgt/>
                                              </p:tgtEl>
                                            </p:cond>
                                          </p:endCondLst>
                                        </p:cTn>
                                        <p:tgtEl>
                                          <p:sndTgt r:embed="rId3" name="click.wav"/>
                                        </p:tgtEl>
                                      </p:cMediaNode>
                                    </p:audio>
                                  </p:subTnLst>
                                </p:cTn>
                              </p:par>
                            </p:childTnLst>
                          </p:cTn>
                        </p:par>
                      </p:childTnLst>
                    </p:cTn>
                  </p:par>
                </p:childTnLst>
              </p:cTn>
              <p:nextCondLst>
                <p:cond evt="onClick" delay="0">
                  <p:tgtEl>
                    <p:spTgt spid="5"/>
                  </p:tgtEl>
                </p:cond>
              </p:nextCondLst>
            </p:seq>
            <p:seq concurrent="1" nextAc="seek">
              <p:cTn id="29" restart="whenNotActive" fill="hold" evtFilter="cancelBubble" nodeType="interactiveSeq">
                <p:stCondLst>
                  <p:cond evt="onClick" delay="0">
                    <p:tgtEl>
                      <p:spTgt spid="4"/>
                    </p:tgtEl>
                  </p:cond>
                </p:stCondLst>
                <p:endSync evt="end" delay="0">
                  <p:rtn val="all"/>
                </p:endSync>
                <p:childTnLst>
                  <p:par>
                    <p:cTn id="30" fill="hold">
                      <p:stCondLst>
                        <p:cond delay="0"/>
                      </p:stCondLst>
                      <p:childTnLst>
                        <p:par>
                          <p:cTn id="31" fill="hold">
                            <p:stCondLst>
                              <p:cond delay="0"/>
                            </p:stCondLst>
                            <p:childTnLst>
                              <p:par>
                                <p:cTn id="32" presetID="31" presetClass="exit" presetSubtype="0" fill="hold" nodeType="clickEffect">
                                  <p:stCondLst>
                                    <p:cond delay="0"/>
                                  </p:stCondLst>
                                  <p:childTnLst>
                                    <p:anim calcmode="lin" valueType="num">
                                      <p:cBhvr>
                                        <p:cTn id="33" dur="1000"/>
                                        <p:tgtEl>
                                          <p:spTgt spid="4"/>
                                        </p:tgtEl>
                                        <p:attrNameLst>
                                          <p:attrName>ppt_w</p:attrName>
                                        </p:attrNameLst>
                                      </p:cBhvr>
                                      <p:tavLst>
                                        <p:tav tm="0">
                                          <p:val>
                                            <p:strVal val="ppt_w"/>
                                          </p:val>
                                        </p:tav>
                                        <p:tav tm="100000">
                                          <p:val>
                                            <p:fltVal val="0"/>
                                          </p:val>
                                        </p:tav>
                                      </p:tavLst>
                                    </p:anim>
                                    <p:anim calcmode="lin" valueType="num">
                                      <p:cBhvr>
                                        <p:cTn id="34" dur="1000"/>
                                        <p:tgtEl>
                                          <p:spTgt spid="4"/>
                                        </p:tgtEl>
                                        <p:attrNameLst>
                                          <p:attrName>ppt_h</p:attrName>
                                        </p:attrNameLst>
                                      </p:cBhvr>
                                      <p:tavLst>
                                        <p:tav tm="0">
                                          <p:val>
                                            <p:strVal val="ppt_h"/>
                                          </p:val>
                                        </p:tav>
                                        <p:tav tm="100000">
                                          <p:val>
                                            <p:fltVal val="0"/>
                                          </p:val>
                                        </p:tav>
                                      </p:tavLst>
                                    </p:anim>
                                    <p:anim calcmode="lin" valueType="num">
                                      <p:cBhvr>
                                        <p:cTn id="35" dur="1000"/>
                                        <p:tgtEl>
                                          <p:spTgt spid="4"/>
                                        </p:tgtEl>
                                        <p:attrNameLst>
                                          <p:attrName>style.rotation</p:attrName>
                                        </p:attrNameLst>
                                      </p:cBhvr>
                                      <p:tavLst>
                                        <p:tav tm="0">
                                          <p:val>
                                            <p:fltVal val="0"/>
                                          </p:val>
                                        </p:tav>
                                        <p:tav tm="100000">
                                          <p:val>
                                            <p:fltVal val="90"/>
                                          </p:val>
                                        </p:tav>
                                      </p:tavLst>
                                    </p:anim>
                                    <p:animEffect transition="out" filter="fade">
                                      <p:cBhvr>
                                        <p:cTn id="36" dur="1000"/>
                                        <p:tgtEl>
                                          <p:spTgt spid="4"/>
                                        </p:tgtEl>
                                      </p:cBhvr>
                                    </p:animEffect>
                                    <p:set>
                                      <p:cBhvr>
                                        <p:cTn id="37" dur="1" fill="hold">
                                          <p:stCondLst>
                                            <p:cond delay="999"/>
                                          </p:stCondLst>
                                        </p:cTn>
                                        <p:tgtEl>
                                          <p:spTgt spid="4"/>
                                        </p:tgtEl>
                                        <p:attrNameLst>
                                          <p:attrName>style.visibility</p:attrName>
                                        </p:attrNameLst>
                                      </p:cBhvr>
                                      <p:to>
                                        <p:strVal val="hidden"/>
                                      </p:to>
                                    </p:set>
                                  </p:childTnLst>
                                  <p:subTnLst>
                                    <p:audio>
                                      <p:cMediaNode>
                                        <p:cTn display="0" masterRel="sameClick">
                                          <p:stCondLst>
                                            <p:cond evt="begin" delay="0">
                                              <p:tn val="32"/>
                                            </p:cond>
                                          </p:stCondLst>
                                          <p:endCondLst>
                                            <p:cond evt="onStopAudio" delay="0">
                                              <p:tgtEl>
                                                <p:sldTgt/>
                                              </p:tgtEl>
                                            </p:cond>
                                          </p:endCondLst>
                                        </p:cTn>
                                        <p:tgtEl>
                                          <p:sndTgt r:embed="rId3" name="click.wav"/>
                                        </p:tgtEl>
                                      </p:cMediaNode>
                                    </p:audio>
                                  </p:subTnLst>
                                </p:cTn>
                              </p:par>
                            </p:childTnLst>
                          </p:cTn>
                        </p:par>
                      </p:childTnLst>
                    </p:cTn>
                  </p:par>
                </p:childTnLst>
              </p:cTn>
              <p:nextCondLst>
                <p:cond evt="onClick" delay="0">
                  <p:tgtEl>
                    <p:spTgt spid="4"/>
                  </p:tgtEl>
                </p:cond>
              </p:nextCondLst>
            </p:seq>
            <p:seq concurrent="1" nextAc="seek">
              <p:cTn id="38" restart="whenNotActive" fill="hold" evtFilter="cancelBubble" nodeType="interactiveSeq">
                <p:stCondLst>
                  <p:cond evt="onClick" delay="0">
                    <p:tgtEl>
                      <p:spTgt spid="6"/>
                    </p:tgtEl>
                  </p:cond>
                </p:stCondLst>
                <p:endSync evt="end" delay="0">
                  <p:rtn val="all"/>
                </p:endSync>
                <p:childTnLst>
                  <p:par>
                    <p:cTn id="39" fill="hold">
                      <p:stCondLst>
                        <p:cond delay="0"/>
                      </p:stCondLst>
                      <p:childTnLst>
                        <p:par>
                          <p:cTn id="40" fill="hold">
                            <p:stCondLst>
                              <p:cond delay="0"/>
                            </p:stCondLst>
                            <p:childTnLst>
                              <p:par>
                                <p:cTn id="41" presetID="31" presetClass="exit" presetSubtype="0" fill="hold" nodeType="clickEffect">
                                  <p:stCondLst>
                                    <p:cond delay="0"/>
                                  </p:stCondLst>
                                  <p:childTnLst>
                                    <p:anim calcmode="lin" valueType="num">
                                      <p:cBhvr>
                                        <p:cTn id="42" dur="1000"/>
                                        <p:tgtEl>
                                          <p:spTgt spid="6"/>
                                        </p:tgtEl>
                                        <p:attrNameLst>
                                          <p:attrName>ppt_w</p:attrName>
                                        </p:attrNameLst>
                                      </p:cBhvr>
                                      <p:tavLst>
                                        <p:tav tm="0">
                                          <p:val>
                                            <p:strVal val="ppt_w"/>
                                          </p:val>
                                        </p:tav>
                                        <p:tav tm="100000">
                                          <p:val>
                                            <p:fltVal val="0"/>
                                          </p:val>
                                        </p:tav>
                                      </p:tavLst>
                                    </p:anim>
                                    <p:anim calcmode="lin" valueType="num">
                                      <p:cBhvr>
                                        <p:cTn id="43" dur="1000"/>
                                        <p:tgtEl>
                                          <p:spTgt spid="6"/>
                                        </p:tgtEl>
                                        <p:attrNameLst>
                                          <p:attrName>ppt_h</p:attrName>
                                        </p:attrNameLst>
                                      </p:cBhvr>
                                      <p:tavLst>
                                        <p:tav tm="0">
                                          <p:val>
                                            <p:strVal val="ppt_h"/>
                                          </p:val>
                                        </p:tav>
                                        <p:tav tm="100000">
                                          <p:val>
                                            <p:fltVal val="0"/>
                                          </p:val>
                                        </p:tav>
                                      </p:tavLst>
                                    </p:anim>
                                    <p:anim calcmode="lin" valueType="num">
                                      <p:cBhvr>
                                        <p:cTn id="44" dur="1000"/>
                                        <p:tgtEl>
                                          <p:spTgt spid="6"/>
                                        </p:tgtEl>
                                        <p:attrNameLst>
                                          <p:attrName>style.rotation</p:attrName>
                                        </p:attrNameLst>
                                      </p:cBhvr>
                                      <p:tavLst>
                                        <p:tav tm="0">
                                          <p:val>
                                            <p:fltVal val="0"/>
                                          </p:val>
                                        </p:tav>
                                        <p:tav tm="100000">
                                          <p:val>
                                            <p:fltVal val="90"/>
                                          </p:val>
                                        </p:tav>
                                      </p:tavLst>
                                    </p:anim>
                                    <p:animEffect transition="out" filter="fade">
                                      <p:cBhvr>
                                        <p:cTn id="45" dur="1000"/>
                                        <p:tgtEl>
                                          <p:spTgt spid="6"/>
                                        </p:tgtEl>
                                      </p:cBhvr>
                                    </p:animEffect>
                                    <p:set>
                                      <p:cBhvr>
                                        <p:cTn id="46" dur="1" fill="hold">
                                          <p:stCondLst>
                                            <p:cond delay="999"/>
                                          </p:stCondLst>
                                        </p:cTn>
                                        <p:tgtEl>
                                          <p:spTgt spid="6"/>
                                        </p:tgtEl>
                                        <p:attrNameLst>
                                          <p:attrName>style.visibility</p:attrName>
                                        </p:attrNameLst>
                                      </p:cBhvr>
                                      <p:to>
                                        <p:strVal val="hidden"/>
                                      </p:to>
                                    </p:set>
                                  </p:childTnLst>
                                  <p:subTnLst>
                                    <p:audio>
                                      <p:cMediaNode>
                                        <p:cTn display="0" masterRel="sameClick">
                                          <p:stCondLst>
                                            <p:cond evt="begin" delay="0">
                                              <p:tn val="41"/>
                                            </p:cond>
                                          </p:stCondLst>
                                          <p:endCondLst>
                                            <p:cond evt="onStopAudio" delay="0">
                                              <p:tgtEl>
                                                <p:sldTgt/>
                                              </p:tgtEl>
                                            </p:cond>
                                          </p:endCondLst>
                                        </p:cTn>
                                        <p:tgtEl>
                                          <p:sndTgt r:embed="rId3" name="click.wav"/>
                                        </p:tgtEl>
                                      </p:cMediaNode>
                                    </p:audio>
                                  </p:subTnLst>
                                </p:cTn>
                              </p:par>
                            </p:childTnLst>
                          </p:cTn>
                        </p:par>
                      </p:childTnLst>
                    </p:cTn>
                  </p:par>
                </p:childTnLst>
              </p:cTn>
              <p:nextCondLst>
                <p:cond evt="onClick" delay="0">
                  <p:tgtEl>
                    <p:spTgt spid="6"/>
                  </p:tgtEl>
                </p:cond>
              </p:nextCondLst>
            </p:seq>
            <p:seq concurrent="1" nextAc="seek">
              <p:cTn id="47" restart="whenNotActive" fill="hold" evtFilter="cancelBubble" nodeType="interactiveSeq">
                <p:stCondLst>
                  <p:cond evt="onClick" delay="0">
                    <p:tgtEl>
                      <p:spTgt spid="16"/>
                    </p:tgtEl>
                  </p:cond>
                </p:stCondLst>
                <p:endSync evt="end" delay="0">
                  <p:rtn val="all"/>
                </p:endSync>
                <p:childTnLst>
                  <p:par>
                    <p:cTn id="48" fill="hold">
                      <p:stCondLst>
                        <p:cond delay="0"/>
                      </p:stCondLst>
                      <p:childTnLst>
                        <p:par>
                          <p:cTn id="49" fill="hold">
                            <p:stCondLst>
                              <p:cond delay="0"/>
                            </p:stCondLst>
                            <p:childTnLst>
                              <p:par>
                                <p:cTn id="50" presetID="31" presetClass="exit" presetSubtype="0" fill="hold" nodeType="clickEffect">
                                  <p:stCondLst>
                                    <p:cond delay="0"/>
                                  </p:stCondLst>
                                  <p:childTnLst>
                                    <p:anim calcmode="lin" valueType="num">
                                      <p:cBhvr>
                                        <p:cTn id="51" dur="1000"/>
                                        <p:tgtEl>
                                          <p:spTgt spid="16"/>
                                        </p:tgtEl>
                                        <p:attrNameLst>
                                          <p:attrName>ppt_w</p:attrName>
                                        </p:attrNameLst>
                                      </p:cBhvr>
                                      <p:tavLst>
                                        <p:tav tm="0">
                                          <p:val>
                                            <p:strVal val="ppt_w"/>
                                          </p:val>
                                        </p:tav>
                                        <p:tav tm="100000">
                                          <p:val>
                                            <p:fltVal val="0"/>
                                          </p:val>
                                        </p:tav>
                                      </p:tavLst>
                                    </p:anim>
                                    <p:anim calcmode="lin" valueType="num">
                                      <p:cBhvr>
                                        <p:cTn id="52" dur="1000"/>
                                        <p:tgtEl>
                                          <p:spTgt spid="16"/>
                                        </p:tgtEl>
                                        <p:attrNameLst>
                                          <p:attrName>ppt_h</p:attrName>
                                        </p:attrNameLst>
                                      </p:cBhvr>
                                      <p:tavLst>
                                        <p:tav tm="0">
                                          <p:val>
                                            <p:strVal val="ppt_h"/>
                                          </p:val>
                                        </p:tav>
                                        <p:tav tm="100000">
                                          <p:val>
                                            <p:fltVal val="0"/>
                                          </p:val>
                                        </p:tav>
                                      </p:tavLst>
                                    </p:anim>
                                    <p:anim calcmode="lin" valueType="num">
                                      <p:cBhvr>
                                        <p:cTn id="53" dur="1000"/>
                                        <p:tgtEl>
                                          <p:spTgt spid="16"/>
                                        </p:tgtEl>
                                        <p:attrNameLst>
                                          <p:attrName>style.rotation</p:attrName>
                                        </p:attrNameLst>
                                      </p:cBhvr>
                                      <p:tavLst>
                                        <p:tav tm="0">
                                          <p:val>
                                            <p:fltVal val="0"/>
                                          </p:val>
                                        </p:tav>
                                        <p:tav tm="100000">
                                          <p:val>
                                            <p:fltVal val="90"/>
                                          </p:val>
                                        </p:tav>
                                      </p:tavLst>
                                    </p:anim>
                                    <p:animEffect transition="out" filter="fade">
                                      <p:cBhvr>
                                        <p:cTn id="54" dur="1000"/>
                                        <p:tgtEl>
                                          <p:spTgt spid="16"/>
                                        </p:tgtEl>
                                      </p:cBhvr>
                                    </p:animEffect>
                                    <p:set>
                                      <p:cBhvr>
                                        <p:cTn id="55" dur="1" fill="hold">
                                          <p:stCondLst>
                                            <p:cond delay="999"/>
                                          </p:stCondLst>
                                        </p:cTn>
                                        <p:tgtEl>
                                          <p:spTgt spid="16"/>
                                        </p:tgtEl>
                                        <p:attrNameLst>
                                          <p:attrName>style.visibility</p:attrName>
                                        </p:attrNameLst>
                                      </p:cBhvr>
                                      <p:to>
                                        <p:strVal val="hidden"/>
                                      </p:to>
                                    </p:set>
                                  </p:childTnLst>
                                  <p:subTnLst>
                                    <p:audio>
                                      <p:cMediaNode>
                                        <p:cTn display="0" masterRel="sameClick">
                                          <p:stCondLst>
                                            <p:cond evt="begin" delay="0">
                                              <p:tn val="50"/>
                                            </p:cond>
                                          </p:stCondLst>
                                          <p:endCondLst>
                                            <p:cond evt="onStopAudio" delay="0">
                                              <p:tgtEl>
                                                <p:sldTgt/>
                                              </p:tgtEl>
                                            </p:cond>
                                          </p:endCondLst>
                                        </p:cTn>
                                        <p:tgtEl>
                                          <p:sndTgt r:embed="rId3" name="click.wav"/>
                                        </p:tgtEl>
                                      </p:cMediaNode>
                                    </p:audio>
                                  </p:subTnLst>
                                </p:cTn>
                              </p:par>
                            </p:childTnLst>
                          </p:cTn>
                        </p:par>
                      </p:childTnLst>
                    </p:cTn>
                  </p:par>
                </p:childTnLst>
              </p:cTn>
              <p:nextCondLst>
                <p:cond evt="onClick" delay="0">
                  <p:tgtEl>
                    <p:spTgt spid="16"/>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4">
            <a:extLst>
              <a:ext uri="{FF2B5EF4-FFF2-40B4-BE49-F238E27FC236}">
                <a16:creationId xmlns:a16="http://schemas.microsoft.com/office/drawing/2014/main" id="{E03888F0-9697-4D51-AE7F-5C6D45CF04D3}"/>
              </a:ext>
            </a:extLst>
          </p:cNvPr>
          <p:cNvSpPr/>
          <p:nvPr/>
        </p:nvSpPr>
        <p:spPr>
          <a:xfrm>
            <a:off x="4313737" y="865105"/>
            <a:ext cx="3935393" cy="1750774"/>
          </a:xfrm>
          <a:prstGeom prst="roundRect">
            <a:avLst>
              <a:gd name="adj" fmla="val 50000"/>
            </a:avLst>
          </a:prstGeom>
          <a:solidFill>
            <a:srgbClr val="FA93A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GB" altLang="zh-CN" sz="4800" b="1" i="0" u="none" strike="noStrike" kern="1200" cap="none" spc="0" normalizeH="0" baseline="0" noProof="0">
                <a:ln>
                  <a:solidFill>
                    <a:sysClr val="windowText" lastClr="000000"/>
                  </a:solidFill>
                </a:ln>
                <a:solidFill>
                  <a:prstClr val="white"/>
                </a:solidFill>
                <a:effectLst/>
                <a:uLnTx/>
                <a:uFillTx/>
                <a:latin typeface="Coiny" panose="02000903060500060000" pitchFamily="2" charset="0"/>
                <a:ea typeface="思源宋体 Heavy" panose="02020900000000000000" pitchFamily="18" charset="-122"/>
                <a:cs typeface="Times New Roman" panose="02020603050405020304" pitchFamily="18" charset="0"/>
              </a:rPr>
              <a:t>Dặn</a:t>
            </a:r>
            <a:r>
              <a:rPr kumimoji="0" lang="en-GB" altLang="zh-CN" sz="4800" b="1" i="0" u="none" strike="noStrike" kern="1200" cap="none" spc="0" normalizeH="0" noProof="0">
                <a:ln>
                  <a:solidFill>
                    <a:sysClr val="windowText" lastClr="000000"/>
                  </a:solidFill>
                </a:ln>
                <a:solidFill>
                  <a:prstClr val="white"/>
                </a:solidFill>
                <a:effectLst/>
                <a:uLnTx/>
                <a:uFillTx/>
                <a:latin typeface="Coiny" panose="02000903060500060000" pitchFamily="2" charset="0"/>
                <a:ea typeface="思源宋体 Heavy" panose="02020900000000000000" pitchFamily="18" charset="-122"/>
                <a:cs typeface="Times New Roman" panose="02020603050405020304" pitchFamily="18" charset="0"/>
              </a:rPr>
              <a:t> dò</a:t>
            </a:r>
            <a:endParaRPr kumimoji="0" lang="en-US" altLang="zh-CN" sz="4800" b="1" i="0" u="none" strike="noStrike" kern="1200" cap="none" spc="0" normalizeH="0" baseline="0" noProof="0" dirty="0">
              <a:ln>
                <a:solidFill>
                  <a:sysClr val="windowText" lastClr="000000"/>
                </a:solidFill>
              </a:ln>
              <a:solidFill>
                <a:prstClr val="white"/>
              </a:solidFill>
              <a:effectLst/>
              <a:uLnTx/>
              <a:uFillTx/>
              <a:latin typeface="Coiny" panose="02000903060500060000" pitchFamily="2" charset="0"/>
              <a:ea typeface="思源宋体 Heavy" panose="02020900000000000000" pitchFamily="18" charset="-122"/>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16963" y="2702560"/>
            <a:ext cx="3357447" cy="3357447"/>
          </a:xfrm>
          <a:prstGeom prst="rect">
            <a:avLst/>
          </a:prstGeom>
        </p:spPr>
      </p:pic>
      <p:grpSp>
        <p:nvGrpSpPr>
          <p:cNvPr id="9" name="Group 8"/>
          <p:cNvGrpSpPr/>
          <p:nvPr/>
        </p:nvGrpSpPr>
        <p:grpSpPr>
          <a:xfrm>
            <a:off x="975372" y="2935013"/>
            <a:ext cx="6641591" cy="904240"/>
            <a:chOff x="975372" y="2935013"/>
            <a:chExt cx="6641591" cy="904240"/>
          </a:xfrm>
        </p:grpSpPr>
        <p:sp>
          <p:nvSpPr>
            <p:cNvPr id="4" name="TextBox 3"/>
            <p:cNvSpPr txBox="1"/>
            <p:nvPr/>
          </p:nvSpPr>
          <p:spPr>
            <a:xfrm>
              <a:off x="1883876" y="3139074"/>
              <a:ext cx="573308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200">
                  <a:solidFill>
                    <a:prstClr val="black"/>
                  </a:solidFill>
                  <a:latin typeface="Times New Roman" panose="02020603050405020304" pitchFamily="18" charset="0"/>
                  <a:cs typeface="Times New Roman" panose="02020603050405020304" pitchFamily="18" charset="0"/>
                </a:rPr>
                <a:t>Ôn lại bài đã học.</a:t>
              </a:r>
              <a:endParaRPr kumimoji="0" lang="en-GB" sz="3200" b="0"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5372" y="2935013"/>
              <a:ext cx="904240" cy="904240"/>
            </a:xfrm>
            <a:prstGeom prst="rect">
              <a:avLst/>
            </a:prstGeom>
          </p:spPr>
        </p:pic>
      </p:grpSp>
      <p:grpSp>
        <p:nvGrpSpPr>
          <p:cNvPr id="10" name="Group 9"/>
          <p:cNvGrpSpPr/>
          <p:nvPr/>
        </p:nvGrpSpPr>
        <p:grpSpPr>
          <a:xfrm>
            <a:off x="975372" y="4103092"/>
            <a:ext cx="6637327" cy="904240"/>
            <a:chOff x="975372" y="4103092"/>
            <a:chExt cx="6637327" cy="904240"/>
          </a:xfrm>
        </p:grpSpPr>
        <p:sp>
          <p:nvSpPr>
            <p:cNvPr id="6" name="TextBox 5"/>
            <p:cNvSpPr txBox="1"/>
            <p:nvPr/>
          </p:nvSpPr>
          <p:spPr>
            <a:xfrm>
              <a:off x="1879612" y="4247044"/>
              <a:ext cx="573308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200">
                  <a:solidFill>
                    <a:prstClr val="black"/>
                  </a:solidFill>
                  <a:latin typeface="Times New Roman" panose="02020603050405020304" pitchFamily="18" charset="0"/>
                  <a:cs typeface="Times New Roman" panose="02020603050405020304" pitchFamily="18" charset="0"/>
                </a:rPr>
                <a:t>Xem trước tiết ‘ Năng lượng’</a:t>
              </a:r>
              <a:endParaRPr kumimoji="0" lang="en-GB" sz="3200" b="0"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5372" y="4103092"/>
              <a:ext cx="904240" cy="904240"/>
            </a:xfrm>
            <a:prstGeom prst="rect">
              <a:avLst/>
            </a:prstGeom>
          </p:spPr>
        </p:pic>
      </p:grpSp>
    </p:spTree>
    <p:extLst>
      <p:ext uri="{BB962C8B-B14F-4D97-AF65-F5344CB8AC3E}">
        <p14:creationId xmlns:p14="http://schemas.microsoft.com/office/powerpoint/2010/main" val="2076279067"/>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18580" y="935369"/>
            <a:ext cx="859536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7200" b="0" i="0" u="none" strike="noStrike" kern="0" cap="none" spc="0" normalizeH="0" baseline="0" noProof="0">
                <a:ln>
                  <a:solidFill>
                    <a:sysClr val="windowText" lastClr="000000"/>
                  </a:solidFill>
                </a:ln>
                <a:solidFill>
                  <a:srgbClr val="FFC000"/>
                </a:solidFill>
                <a:effectLst/>
                <a:uLnTx/>
                <a:uFillTx/>
                <a:latin typeface="SVN-Carington" panose="02040603050506020204" pitchFamily="18" charset="0"/>
                <a:ea typeface="+mn-ea"/>
                <a:cs typeface="Arial"/>
                <a:sym typeface="Arial"/>
              </a:rPr>
              <a:t>Chúc</a:t>
            </a:r>
            <a:r>
              <a:rPr kumimoji="0" lang="en-US" sz="7200" b="0" i="0" u="none" strike="noStrike" kern="0" cap="none" spc="0" normalizeH="0" noProof="0">
                <a:ln>
                  <a:solidFill>
                    <a:sysClr val="windowText" lastClr="000000"/>
                  </a:solidFill>
                </a:ln>
                <a:solidFill>
                  <a:srgbClr val="FFC000"/>
                </a:solidFill>
                <a:effectLst/>
                <a:uLnTx/>
                <a:uFillTx/>
                <a:latin typeface="SVN-Carington" panose="02040603050506020204" pitchFamily="18" charset="0"/>
                <a:ea typeface="+mn-ea"/>
                <a:cs typeface="Arial"/>
                <a:sym typeface="Arial"/>
              </a:rPr>
              <a:t> các em học tốt</a:t>
            </a:r>
            <a:endParaRPr kumimoji="0" lang="en-US" sz="7200" b="0" i="0" u="none" strike="noStrike" kern="0" cap="none" spc="0" normalizeH="0" baseline="0" noProof="0" dirty="0">
              <a:ln>
                <a:solidFill>
                  <a:sysClr val="windowText" lastClr="000000"/>
                </a:solidFill>
              </a:ln>
              <a:solidFill>
                <a:srgbClr val="FFC000"/>
              </a:solidFill>
              <a:effectLst/>
              <a:uLnTx/>
              <a:uFillTx/>
              <a:latin typeface="SVN-Carington" panose="02040603050506020204" pitchFamily="18" charset="0"/>
              <a:ea typeface="+mn-ea"/>
              <a:cs typeface="Arial"/>
              <a:sym typeface="Arial"/>
            </a:endParaRPr>
          </a:p>
        </p:txBody>
      </p:sp>
      <p:sp>
        <p:nvSpPr>
          <p:cNvPr id="5" name="TextBox 4"/>
          <p:cNvSpPr txBox="1"/>
          <p:nvPr/>
        </p:nvSpPr>
        <p:spPr>
          <a:xfrm>
            <a:off x="3083558" y="2306864"/>
            <a:ext cx="5865403"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0" i="0" u="none" strike="noStrike" kern="0" cap="none" spc="0" normalizeH="0" baseline="0" noProof="0">
                <a:ln>
                  <a:solidFill>
                    <a:sysClr val="windowText" lastClr="000000"/>
                  </a:solidFill>
                </a:ln>
                <a:solidFill>
                  <a:srgbClr val="FF0000"/>
                </a:solidFill>
                <a:effectLst/>
                <a:uLnTx/>
                <a:uFillTx/>
                <a:latin typeface="SVN-Bear" panose="02040603050506020204" pitchFamily="18" charset="0"/>
                <a:ea typeface="+mn-ea"/>
                <a:cs typeface="Arial"/>
                <a:sym typeface="Arial"/>
              </a:rPr>
              <a:t>Thực hiện: Edufive</a:t>
            </a:r>
            <a:endParaRPr kumimoji="0" lang="en-US" sz="4400" b="0" i="0" u="none" strike="noStrike" kern="0" cap="none" spc="0" normalizeH="0" baseline="0" noProof="0" dirty="0">
              <a:ln>
                <a:solidFill>
                  <a:sysClr val="windowText" lastClr="000000"/>
                </a:solidFill>
              </a:ln>
              <a:solidFill>
                <a:srgbClr val="FF0000"/>
              </a:solidFill>
              <a:effectLst/>
              <a:uLnTx/>
              <a:uFillTx/>
              <a:latin typeface="SVN-Bear" panose="02040603050506020204" pitchFamily="18" charset="0"/>
              <a:ea typeface="+mn-ea"/>
              <a:cs typeface="Arial"/>
              <a:sym typeface="Aria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35409" y="2669905"/>
            <a:ext cx="7641859" cy="3725746"/>
          </a:xfrm>
          <a:prstGeom prst="rect">
            <a:avLst/>
          </a:prstGeom>
        </p:spPr>
      </p:pic>
    </p:spTree>
    <p:extLst>
      <p:ext uri="{BB962C8B-B14F-4D97-AF65-F5344CB8AC3E}">
        <p14:creationId xmlns:p14="http://schemas.microsoft.com/office/powerpoint/2010/main" val="3451064657"/>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show="0">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4" name="Picture 3">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84787" y="5389797"/>
            <a:ext cx="2400300" cy="1468203"/>
          </a:xfrm>
          <a:prstGeom prst="rect">
            <a:avLst/>
          </a:prstGeom>
        </p:spPr>
      </p:pic>
      <p:grpSp>
        <p:nvGrpSpPr>
          <p:cNvPr id="9" name="Group 8"/>
          <p:cNvGrpSpPr/>
          <p:nvPr/>
        </p:nvGrpSpPr>
        <p:grpSpPr>
          <a:xfrm>
            <a:off x="1317707" y="740820"/>
            <a:ext cx="9432127" cy="2298471"/>
            <a:chOff x="1317707" y="740820"/>
            <a:chExt cx="9432127" cy="2298471"/>
          </a:xfrm>
        </p:grpSpPr>
        <p:grpSp>
          <p:nvGrpSpPr>
            <p:cNvPr id="5" name="组合 41">
              <a:extLst>
                <a:ext uri="{FF2B5EF4-FFF2-40B4-BE49-F238E27FC236}">
                  <a16:creationId xmlns:a16="http://schemas.microsoft.com/office/drawing/2014/main" id="{D76CAAE5-1688-48B8-BB19-14FC765D3768}"/>
                </a:ext>
              </a:extLst>
            </p:cNvPr>
            <p:cNvGrpSpPr/>
            <p:nvPr/>
          </p:nvGrpSpPr>
          <p:grpSpPr>
            <a:xfrm>
              <a:off x="1317707" y="740820"/>
              <a:ext cx="9432127" cy="2298471"/>
              <a:chOff x="1513192" y="1554345"/>
              <a:chExt cx="9542584" cy="2489152"/>
            </a:xfrm>
          </p:grpSpPr>
          <p:sp>
            <p:nvSpPr>
              <p:cNvPr id="6" name="Rectangle 4">
                <a:extLst>
                  <a:ext uri="{FF2B5EF4-FFF2-40B4-BE49-F238E27FC236}">
                    <a16:creationId xmlns:a16="http://schemas.microsoft.com/office/drawing/2014/main" id="{00A67596-2EB2-4837-B74A-316515AF7756}"/>
                  </a:ext>
                </a:extLst>
              </p:cNvPr>
              <p:cNvSpPr/>
              <p:nvPr/>
            </p:nvSpPr>
            <p:spPr>
              <a:xfrm>
                <a:off x="1513192" y="1554345"/>
                <a:ext cx="9542584" cy="2489152"/>
              </a:xfrm>
              <a:prstGeom prst="roundRect">
                <a:avLst>
                  <a:gd name="adj" fmla="val 50000"/>
                </a:avLst>
              </a:prstGeom>
              <a:solidFill>
                <a:sysClr val="window" lastClr="FFFFFF"/>
              </a:solidFill>
              <a:ln w="12700" cap="flat" cmpd="sng" algn="ctr">
                <a:noFill/>
                <a:prstDash val="solid"/>
                <a:miter lim="800000"/>
              </a:ln>
              <a:effectLst>
                <a:outerShdw blurRad="152400" sx="102000" sy="102000" algn="ctr" rotWithShape="0">
                  <a:prstClr val="black">
                    <a:alpha val="15000"/>
                  </a:prst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微软雅黑"/>
                  <a:ea typeface="微软雅黑"/>
                  <a:cs typeface="+mn-cs"/>
                </a:endParaRPr>
              </a:p>
            </p:txBody>
          </p:sp>
          <p:sp>
            <p:nvSpPr>
              <p:cNvPr id="7" name="Rectangle 4">
                <a:extLst>
                  <a:ext uri="{FF2B5EF4-FFF2-40B4-BE49-F238E27FC236}">
                    <a16:creationId xmlns:a16="http://schemas.microsoft.com/office/drawing/2014/main" id="{F9C7C0CC-8E3E-4C2C-9914-3AD4F499DE67}"/>
                  </a:ext>
                </a:extLst>
              </p:cNvPr>
              <p:cNvSpPr/>
              <p:nvPr/>
            </p:nvSpPr>
            <p:spPr>
              <a:xfrm>
                <a:off x="1706880" y="1727314"/>
                <a:ext cx="9178079" cy="2112677"/>
              </a:xfrm>
              <a:prstGeom prst="roundRect">
                <a:avLst>
                  <a:gd name="adj" fmla="val 50000"/>
                </a:avLst>
              </a:prstGeom>
              <a:noFill/>
              <a:ln w="38100" cap="rnd" cmpd="sng" algn="ctr">
                <a:solidFill>
                  <a:srgbClr val="1FC2A4"/>
                </a:solidFill>
                <a:prstDash val="dash"/>
                <a:round/>
              </a:ln>
              <a:effectLst>
                <a:outerShdw blurRad="152400" sx="102000" sy="102000" algn="ctr" rotWithShape="0">
                  <a:prstClr val="black">
                    <a:alpha val="15000"/>
                  </a:prst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微软雅黑"/>
                  <a:ea typeface="微软雅黑"/>
                  <a:cs typeface="+mn-cs"/>
                </a:endParaRPr>
              </a:p>
            </p:txBody>
          </p:sp>
        </p:grpSp>
        <p:sp>
          <p:nvSpPr>
            <p:cNvPr id="8" name="文本框 3"/>
            <p:cNvSpPr txBox="1"/>
            <p:nvPr/>
          </p:nvSpPr>
          <p:spPr>
            <a:xfrm>
              <a:off x="2547240" y="983159"/>
              <a:ext cx="6973059" cy="1640321"/>
            </a:xfrm>
            <a:prstGeom prst="rect">
              <a:avLst/>
            </a:prstGeom>
            <a:noFill/>
          </p:spPr>
          <p:txBody>
            <a:bodyPr wrap="square" rtlCol="0">
              <a:spAutoFit/>
            </a:bodyPr>
            <a:lstStyle/>
            <a:p>
              <a:pPr marL="0" marR="0" lvl="0" indent="0" algn="ctr" defTabSz="914377" rtl="0" eaLnBrk="1" fontAlgn="auto" latinLnBrk="0" hangingPunct="1">
                <a:lnSpc>
                  <a:spcPct val="150000"/>
                </a:lnSpc>
                <a:spcBef>
                  <a:spcPts val="0"/>
                </a:spcBef>
                <a:spcAft>
                  <a:spcPts val="0"/>
                </a:spcAft>
                <a:buClrTx/>
                <a:buSzTx/>
                <a:buFontTx/>
                <a:buNone/>
                <a:tabLst/>
                <a:defRPr/>
              </a:pPr>
              <a:r>
                <a:rPr kumimoji="0" lang="en-GB" altLang="zh-CN" sz="3600" b="1" i="0" u="none" strike="noStrike" kern="1200" cap="none" spc="0" normalizeH="0" baseline="0" noProof="0">
                  <a:ln>
                    <a:solidFill>
                      <a:sysClr val="windowText" lastClr="000000"/>
                    </a:solidFill>
                  </a:ln>
                  <a:solidFill>
                    <a:srgbClr val="FFC000"/>
                  </a:solidFill>
                  <a:effectLst/>
                  <a:uLnTx/>
                  <a:uFillTx/>
                  <a:latin typeface="iCiel Cadena" panose="02000503000000020004" pitchFamily="2" charset="0"/>
                  <a:ea typeface="微软雅黑" panose="020B0503020204020204" pitchFamily="34" charset="-122"/>
                  <a:cs typeface="+mn-cs"/>
                </a:rPr>
                <a:t>Hiện</a:t>
              </a:r>
              <a:r>
                <a:rPr kumimoji="0" lang="en-GB" altLang="zh-CN" sz="3600" b="1" i="0" u="none" strike="noStrike" kern="1200" cap="none" spc="0" normalizeH="0" noProof="0">
                  <a:ln>
                    <a:solidFill>
                      <a:sysClr val="windowText" lastClr="000000"/>
                    </a:solidFill>
                  </a:ln>
                  <a:solidFill>
                    <a:srgbClr val="FFC000"/>
                  </a:solidFill>
                  <a:effectLst/>
                  <a:uLnTx/>
                  <a:uFillTx/>
                  <a:latin typeface="iCiel Cadena" panose="02000503000000020004" pitchFamily="2" charset="0"/>
                  <a:ea typeface="微软雅黑" panose="020B0503020204020204" pitchFamily="34" charset="-122"/>
                  <a:cs typeface="+mn-cs"/>
                </a:rPr>
                <a:t> tượng chất này bị biến đổi thành chất khác gọi là gì?</a:t>
              </a:r>
              <a:endParaRPr kumimoji="0" lang="zh-CN" altLang="en-US" sz="3600" b="1" i="0" u="none" strike="noStrike" kern="1200" cap="none" spc="0" normalizeH="0" baseline="0" noProof="0" dirty="0">
                <a:ln>
                  <a:solidFill>
                    <a:sysClr val="windowText" lastClr="000000"/>
                  </a:solidFill>
                </a:ln>
                <a:solidFill>
                  <a:srgbClr val="FFC000"/>
                </a:solidFill>
                <a:effectLst/>
                <a:uLnTx/>
                <a:uFillTx/>
                <a:latin typeface="iCiel Cadena" panose="02000503000000020004" pitchFamily="2" charset="0"/>
                <a:ea typeface="微软雅黑" panose="020B0503020204020204" pitchFamily="34" charset="-122"/>
                <a:cs typeface="+mn-cs"/>
              </a:endParaRPr>
            </a:p>
          </p:txBody>
        </p:sp>
      </p:grpSp>
      <p:pic>
        <p:nvPicPr>
          <p:cNvPr id="10" name="图片 55">
            <a:extLst>
              <a:ext uri="{FF2B5EF4-FFF2-40B4-BE49-F238E27FC236}">
                <a16:creationId xmlns:a16="http://schemas.microsoft.com/office/drawing/2014/main" id="{922D7C20-53C1-440C-A4D7-3834D810F5C4}"/>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989490" y="3129947"/>
            <a:ext cx="6304685" cy="3728053"/>
          </a:xfrm>
          <a:prstGeom prst="rect">
            <a:avLst/>
          </a:prstGeom>
        </p:spPr>
      </p:pic>
      <p:sp>
        <p:nvSpPr>
          <p:cNvPr id="11" name="TextBox 10"/>
          <p:cNvSpPr txBox="1"/>
          <p:nvPr/>
        </p:nvSpPr>
        <p:spPr>
          <a:xfrm>
            <a:off x="3911601" y="4758984"/>
            <a:ext cx="4714240" cy="707886"/>
          </a:xfrm>
          <a:prstGeom prst="rect">
            <a:avLst/>
          </a:prstGeom>
          <a:noFill/>
        </p:spPr>
        <p:txBody>
          <a:bodyPr wrap="square" rtlCol="0">
            <a:spAutoFit/>
          </a:bodyPr>
          <a:lstStyle/>
          <a:p>
            <a:pPr marL="0" marR="0" lvl="0" indent="0" algn="ctr" defTabSz="904065" rtl="0" eaLnBrk="1" fontAlgn="auto" latinLnBrk="0" hangingPunct="1">
              <a:lnSpc>
                <a:spcPct val="100000"/>
              </a:lnSpc>
              <a:spcBef>
                <a:spcPts val="0"/>
              </a:spcBef>
              <a:spcAft>
                <a:spcPts val="0"/>
              </a:spcAft>
              <a:buClrTx/>
              <a:buSzTx/>
              <a:buFontTx/>
              <a:buNone/>
              <a:tabLst/>
              <a:defRPr/>
            </a:pPr>
            <a:r>
              <a:rPr lang="en-GB" sz="4000">
                <a:solidFill>
                  <a:prstClr val="black">
                    <a:lumMod val="85000"/>
                    <a:lumOff val="15000"/>
                  </a:prstClr>
                </a:solidFill>
                <a:latin typeface="iCiel Cadena" panose="02000503000000020004" pitchFamily="2" charset="0"/>
              </a:rPr>
              <a:t>Sự biến đổi hóa học</a:t>
            </a:r>
            <a:endParaRPr kumimoji="0" lang="en-GB" sz="4000" b="0" i="0" u="none" strike="noStrike" kern="1200" cap="none" spc="0" normalizeH="0" baseline="0" noProof="0">
              <a:ln>
                <a:noFill/>
              </a:ln>
              <a:solidFill>
                <a:prstClr val="black">
                  <a:lumMod val="85000"/>
                  <a:lumOff val="15000"/>
                </a:prstClr>
              </a:solidFill>
              <a:effectLst/>
              <a:uLnTx/>
              <a:uFillTx/>
              <a:latin typeface="iCiel Cadena" panose="02000503000000020004" pitchFamily="2" charset="0"/>
              <a:ea typeface="+mn-ea"/>
              <a:cs typeface="+mn-cs"/>
            </a:endParaRPr>
          </a:p>
        </p:txBody>
      </p:sp>
    </p:spTree>
    <p:extLst>
      <p:ext uri="{BB962C8B-B14F-4D97-AF65-F5344CB8AC3E}">
        <p14:creationId xmlns:p14="http://schemas.microsoft.com/office/powerpoint/2010/main" val="870729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0-#ppt_w/2"/>
                                          </p:val>
                                        </p:tav>
                                        <p:tav tm="100000">
                                          <p:val>
                                            <p:strVal val="#ppt_x"/>
                                          </p:val>
                                        </p:tav>
                                      </p:tavLst>
                                    </p:anim>
                                    <p:anim calcmode="lin" valueType="num">
                                      <p:cBhvr additive="base">
                                        <p:cTn id="13" dur="500" fill="hold"/>
                                        <p:tgtEl>
                                          <p:spTgt spid="10"/>
                                        </p:tgtEl>
                                        <p:attrNameLst>
                                          <p:attrName>ppt_y</p:attrName>
                                        </p:attrNameLst>
                                      </p:cBhvr>
                                      <p:tavLst>
                                        <p:tav tm="0">
                                          <p:val>
                                            <p:strVal val="#ppt_y"/>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0-#ppt_w/2"/>
                                          </p:val>
                                        </p:tav>
                                        <p:tav tm="100000">
                                          <p:val>
                                            <p:strVal val="#ppt_x"/>
                                          </p:val>
                                        </p:tav>
                                      </p:tavLst>
                                    </p:anim>
                                    <p:anim calcmode="lin" valueType="num">
                                      <p:cBhvr additive="base">
                                        <p:cTn id="17"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show="0">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grpSp>
        <p:nvGrpSpPr>
          <p:cNvPr id="9" name="Group 8"/>
          <p:cNvGrpSpPr/>
          <p:nvPr/>
        </p:nvGrpSpPr>
        <p:grpSpPr>
          <a:xfrm>
            <a:off x="1317707" y="740820"/>
            <a:ext cx="9432127" cy="2298471"/>
            <a:chOff x="1317707" y="740820"/>
            <a:chExt cx="9432127" cy="2298471"/>
          </a:xfrm>
        </p:grpSpPr>
        <p:grpSp>
          <p:nvGrpSpPr>
            <p:cNvPr id="5" name="组合 41">
              <a:extLst>
                <a:ext uri="{FF2B5EF4-FFF2-40B4-BE49-F238E27FC236}">
                  <a16:creationId xmlns:a16="http://schemas.microsoft.com/office/drawing/2014/main" id="{D76CAAE5-1688-48B8-BB19-14FC765D3768}"/>
                </a:ext>
              </a:extLst>
            </p:cNvPr>
            <p:cNvGrpSpPr/>
            <p:nvPr/>
          </p:nvGrpSpPr>
          <p:grpSpPr>
            <a:xfrm>
              <a:off x="1317707" y="740820"/>
              <a:ext cx="9432127" cy="2298471"/>
              <a:chOff x="1513192" y="1554345"/>
              <a:chExt cx="9542584" cy="2489152"/>
            </a:xfrm>
          </p:grpSpPr>
          <p:sp>
            <p:nvSpPr>
              <p:cNvPr id="6" name="Rectangle 4">
                <a:extLst>
                  <a:ext uri="{FF2B5EF4-FFF2-40B4-BE49-F238E27FC236}">
                    <a16:creationId xmlns:a16="http://schemas.microsoft.com/office/drawing/2014/main" id="{00A67596-2EB2-4837-B74A-316515AF7756}"/>
                  </a:ext>
                </a:extLst>
              </p:cNvPr>
              <p:cNvSpPr/>
              <p:nvPr/>
            </p:nvSpPr>
            <p:spPr>
              <a:xfrm>
                <a:off x="1513192" y="1554345"/>
                <a:ext cx="9542584" cy="2489152"/>
              </a:xfrm>
              <a:prstGeom prst="roundRect">
                <a:avLst>
                  <a:gd name="adj" fmla="val 50000"/>
                </a:avLst>
              </a:prstGeom>
              <a:solidFill>
                <a:sysClr val="window" lastClr="FFFFFF"/>
              </a:solidFill>
              <a:ln w="12700" cap="flat" cmpd="sng" algn="ctr">
                <a:noFill/>
                <a:prstDash val="solid"/>
                <a:miter lim="800000"/>
              </a:ln>
              <a:effectLst>
                <a:outerShdw blurRad="152400" sx="102000" sy="102000" algn="ctr" rotWithShape="0">
                  <a:prstClr val="black">
                    <a:alpha val="15000"/>
                  </a:prst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微软雅黑"/>
                  <a:ea typeface="微软雅黑"/>
                  <a:cs typeface="+mn-cs"/>
                </a:endParaRPr>
              </a:p>
            </p:txBody>
          </p:sp>
          <p:sp>
            <p:nvSpPr>
              <p:cNvPr id="7" name="Rectangle 4">
                <a:extLst>
                  <a:ext uri="{FF2B5EF4-FFF2-40B4-BE49-F238E27FC236}">
                    <a16:creationId xmlns:a16="http://schemas.microsoft.com/office/drawing/2014/main" id="{F9C7C0CC-8E3E-4C2C-9914-3AD4F499DE67}"/>
                  </a:ext>
                </a:extLst>
              </p:cNvPr>
              <p:cNvSpPr/>
              <p:nvPr/>
            </p:nvSpPr>
            <p:spPr>
              <a:xfrm>
                <a:off x="1706880" y="1727314"/>
                <a:ext cx="9178079" cy="2112677"/>
              </a:xfrm>
              <a:prstGeom prst="roundRect">
                <a:avLst>
                  <a:gd name="adj" fmla="val 50000"/>
                </a:avLst>
              </a:prstGeom>
              <a:noFill/>
              <a:ln w="38100" cap="rnd" cmpd="sng" algn="ctr">
                <a:solidFill>
                  <a:srgbClr val="1FC2A4"/>
                </a:solidFill>
                <a:prstDash val="dash"/>
                <a:round/>
              </a:ln>
              <a:effectLst>
                <a:outerShdw blurRad="152400" sx="102000" sy="102000" algn="ctr" rotWithShape="0">
                  <a:prstClr val="black">
                    <a:alpha val="15000"/>
                  </a:prst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微软雅黑"/>
                  <a:ea typeface="微软雅黑"/>
                  <a:cs typeface="+mn-cs"/>
                </a:endParaRPr>
              </a:p>
            </p:txBody>
          </p:sp>
        </p:grpSp>
        <p:sp>
          <p:nvSpPr>
            <p:cNvPr id="8" name="文本框 3"/>
            <p:cNvSpPr txBox="1"/>
            <p:nvPr/>
          </p:nvSpPr>
          <p:spPr>
            <a:xfrm>
              <a:off x="2688310" y="920559"/>
              <a:ext cx="6907043" cy="1938992"/>
            </a:xfrm>
            <a:prstGeom prst="rect">
              <a:avLst/>
            </a:prstGeom>
            <a:noFill/>
          </p:spPr>
          <p:txBody>
            <a:bodyPr wrap="square" rtlCol="0">
              <a:spAutoFit/>
            </a:bodyPr>
            <a:lstStyle/>
            <a:p>
              <a:pPr marL="0" marR="0" lvl="0" indent="0" algn="ctr" defTabSz="914377" rtl="0" eaLnBrk="1" fontAlgn="auto" latinLnBrk="0" hangingPunct="1">
                <a:lnSpc>
                  <a:spcPct val="150000"/>
                </a:lnSpc>
                <a:spcBef>
                  <a:spcPts val="0"/>
                </a:spcBef>
                <a:spcAft>
                  <a:spcPts val="0"/>
                </a:spcAft>
                <a:buClrTx/>
                <a:buSzTx/>
                <a:buFontTx/>
                <a:buNone/>
                <a:tabLst/>
                <a:defRPr/>
              </a:pPr>
              <a:r>
                <a:rPr kumimoji="0" lang="en-GB" altLang="zh-CN" sz="4000" b="1" i="0" u="none" strike="noStrike" kern="1200" cap="none" spc="0" normalizeH="0" baseline="0" noProof="0">
                  <a:ln>
                    <a:solidFill>
                      <a:sysClr val="windowText" lastClr="000000"/>
                    </a:solidFill>
                  </a:ln>
                  <a:solidFill>
                    <a:srgbClr val="FFC000"/>
                  </a:solidFill>
                  <a:effectLst/>
                  <a:uLnTx/>
                  <a:uFillTx/>
                  <a:latin typeface="iCiel Cadena" panose="02000503000000020004" pitchFamily="2" charset="0"/>
                  <a:ea typeface="微软雅黑" panose="020B0503020204020204" pitchFamily="34" charset="-122"/>
                  <a:cs typeface="+mn-cs"/>
                </a:rPr>
                <a:t>Sự</a:t>
              </a:r>
              <a:r>
                <a:rPr kumimoji="0" lang="en-GB" altLang="zh-CN" sz="4000" b="1" i="0" u="none" strike="noStrike" kern="1200" cap="none" spc="0" normalizeH="0" noProof="0">
                  <a:ln>
                    <a:solidFill>
                      <a:sysClr val="windowText" lastClr="000000"/>
                    </a:solidFill>
                  </a:ln>
                  <a:solidFill>
                    <a:srgbClr val="FFC000"/>
                  </a:solidFill>
                  <a:effectLst/>
                  <a:uLnTx/>
                  <a:uFillTx/>
                  <a:latin typeface="iCiel Cadena" panose="02000503000000020004" pitchFamily="2" charset="0"/>
                  <a:ea typeface="微软雅黑" panose="020B0503020204020204" pitchFamily="34" charset="-122"/>
                  <a:cs typeface="+mn-cs"/>
                </a:rPr>
                <a:t> biến đổi hóa học có thể xảy ra dưới tác dụng của?</a:t>
              </a:r>
              <a:endParaRPr kumimoji="0" lang="zh-CN" altLang="en-US" sz="4000" b="1" i="0" u="none" strike="noStrike" kern="1200" cap="none" spc="0" normalizeH="0" baseline="0" noProof="0" dirty="0">
                <a:ln>
                  <a:solidFill>
                    <a:sysClr val="windowText" lastClr="000000"/>
                  </a:solidFill>
                </a:ln>
                <a:solidFill>
                  <a:srgbClr val="FFC000"/>
                </a:solidFill>
                <a:effectLst/>
                <a:uLnTx/>
                <a:uFillTx/>
                <a:latin typeface="iCiel Cadena" panose="02000503000000020004" pitchFamily="2" charset="0"/>
                <a:ea typeface="微软雅黑" panose="020B0503020204020204" pitchFamily="34" charset="-122"/>
                <a:cs typeface="+mn-cs"/>
              </a:endParaRPr>
            </a:p>
          </p:txBody>
        </p:sp>
      </p:grpSp>
      <p:pic>
        <p:nvPicPr>
          <p:cNvPr id="10" name="图片 55">
            <a:extLst>
              <a:ext uri="{FF2B5EF4-FFF2-40B4-BE49-F238E27FC236}">
                <a16:creationId xmlns:a16="http://schemas.microsoft.com/office/drawing/2014/main" id="{922D7C20-53C1-440C-A4D7-3834D810F5C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989490" y="3129947"/>
            <a:ext cx="6304685" cy="3728053"/>
          </a:xfrm>
          <a:prstGeom prst="rect">
            <a:avLst/>
          </a:prstGeom>
        </p:spPr>
      </p:pic>
      <p:sp>
        <p:nvSpPr>
          <p:cNvPr id="11" name="TextBox 10"/>
          <p:cNvSpPr txBox="1"/>
          <p:nvPr/>
        </p:nvSpPr>
        <p:spPr>
          <a:xfrm>
            <a:off x="4078051" y="4789464"/>
            <a:ext cx="4547789" cy="707886"/>
          </a:xfrm>
          <a:prstGeom prst="rect">
            <a:avLst/>
          </a:prstGeom>
          <a:noFill/>
        </p:spPr>
        <p:txBody>
          <a:bodyPr wrap="square" rtlCol="0">
            <a:spAutoFit/>
          </a:bodyPr>
          <a:lstStyle/>
          <a:p>
            <a:pPr marL="0" marR="0" lvl="0" indent="0" algn="ctr" defTabSz="904065"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a:ln>
                  <a:noFill/>
                </a:ln>
                <a:solidFill>
                  <a:prstClr val="black">
                    <a:lumMod val="85000"/>
                    <a:lumOff val="15000"/>
                  </a:prstClr>
                </a:solidFill>
                <a:effectLst/>
                <a:uLnTx/>
                <a:uFillTx/>
                <a:latin typeface="iCiel Cadena" panose="02000503000000020004" pitchFamily="2" charset="0"/>
                <a:ea typeface="+mn-ea"/>
                <a:cs typeface="+mn-cs"/>
              </a:rPr>
              <a:t>Nhiệt</a:t>
            </a:r>
            <a:r>
              <a:rPr kumimoji="0" lang="en-GB" sz="4000" b="0" i="0" u="none" strike="noStrike" kern="1200" cap="none" spc="0" normalizeH="0" noProof="0">
                <a:ln>
                  <a:noFill/>
                </a:ln>
                <a:solidFill>
                  <a:prstClr val="black">
                    <a:lumMod val="85000"/>
                    <a:lumOff val="15000"/>
                  </a:prstClr>
                </a:solidFill>
                <a:effectLst/>
                <a:uLnTx/>
                <a:uFillTx/>
                <a:latin typeface="iCiel Cadena" panose="02000503000000020004" pitchFamily="2" charset="0"/>
                <a:ea typeface="+mn-ea"/>
                <a:cs typeface="+mn-cs"/>
              </a:rPr>
              <a:t> độ, ánh sáng</a:t>
            </a:r>
            <a:endParaRPr kumimoji="0" lang="en-GB" sz="4000" b="0" i="0" u="none" strike="noStrike" kern="1200" cap="none" spc="0" normalizeH="0" baseline="0" noProof="0">
              <a:ln>
                <a:noFill/>
              </a:ln>
              <a:solidFill>
                <a:prstClr val="black">
                  <a:lumMod val="85000"/>
                  <a:lumOff val="15000"/>
                </a:prstClr>
              </a:solidFill>
              <a:effectLst/>
              <a:uLnTx/>
              <a:uFillTx/>
              <a:latin typeface="iCiel Cadena" panose="02000503000000020004" pitchFamily="2" charset="0"/>
              <a:ea typeface="+mn-ea"/>
              <a:cs typeface="+mn-cs"/>
            </a:endParaRPr>
          </a:p>
        </p:txBody>
      </p:sp>
      <p:pic>
        <p:nvPicPr>
          <p:cNvPr id="12" name="Picture 11">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84787" y="5389797"/>
            <a:ext cx="2400300" cy="1468203"/>
          </a:xfrm>
          <a:prstGeom prst="rect">
            <a:avLst/>
          </a:prstGeom>
        </p:spPr>
      </p:pic>
    </p:spTree>
    <p:extLst>
      <p:ext uri="{BB962C8B-B14F-4D97-AF65-F5344CB8AC3E}">
        <p14:creationId xmlns:p14="http://schemas.microsoft.com/office/powerpoint/2010/main" val="3962676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0-#ppt_w/2"/>
                                          </p:val>
                                        </p:tav>
                                        <p:tav tm="100000">
                                          <p:val>
                                            <p:strVal val="#ppt_x"/>
                                          </p:val>
                                        </p:tav>
                                      </p:tavLst>
                                    </p:anim>
                                    <p:anim calcmode="lin" valueType="num">
                                      <p:cBhvr additive="base">
                                        <p:cTn id="13" dur="500" fill="hold"/>
                                        <p:tgtEl>
                                          <p:spTgt spid="10"/>
                                        </p:tgtEl>
                                        <p:attrNameLst>
                                          <p:attrName>ppt_y</p:attrName>
                                        </p:attrNameLst>
                                      </p:cBhvr>
                                      <p:tavLst>
                                        <p:tav tm="0">
                                          <p:val>
                                            <p:strVal val="#ppt_y"/>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0-#ppt_w/2"/>
                                          </p:val>
                                        </p:tav>
                                        <p:tav tm="100000">
                                          <p:val>
                                            <p:strVal val="#ppt_x"/>
                                          </p:val>
                                        </p:tav>
                                      </p:tavLst>
                                    </p:anim>
                                    <p:anim calcmode="lin" valueType="num">
                                      <p:cBhvr additive="base">
                                        <p:cTn id="17"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show="0">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grpSp>
        <p:nvGrpSpPr>
          <p:cNvPr id="9" name="Group 8"/>
          <p:cNvGrpSpPr/>
          <p:nvPr/>
        </p:nvGrpSpPr>
        <p:grpSpPr>
          <a:xfrm>
            <a:off x="2079707" y="1055778"/>
            <a:ext cx="8882933" cy="4511900"/>
            <a:chOff x="1317707" y="740819"/>
            <a:chExt cx="9432127" cy="2298471"/>
          </a:xfrm>
        </p:grpSpPr>
        <p:grpSp>
          <p:nvGrpSpPr>
            <p:cNvPr id="5" name="组合 41">
              <a:extLst>
                <a:ext uri="{FF2B5EF4-FFF2-40B4-BE49-F238E27FC236}">
                  <a16:creationId xmlns:a16="http://schemas.microsoft.com/office/drawing/2014/main" id="{D76CAAE5-1688-48B8-BB19-14FC765D3768}"/>
                </a:ext>
              </a:extLst>
            </p:cNvPr>
            <p:cNvGrpSpPr/>
            <p:nvPr/>
          </p:nvGrpSpPr>
          <p:grpSpPr>
            <a:xfrm>
              <a:off x="1317707" y="740819"/>
              <a:ext cx="9432127" cy="2298471"/>
              <a:chOff x="1513192" y="1554343"/>
              <a:chExt cx="9542584" cy="2489152"/>
            </a:xfrm>
          </p:grpSpPr>
          <p:sp>
            <p:nvSpPr>
              <p:cNvPr id="6" name="Rectangle 4">
                <a:extLst>
                  <a:ext uri="{FF2B5EF4-FFF2-40B4-BE49-F238E27FC236}">
                    <a16:creationId xmlns:a16="http://schemas.microsoft.com/office/drawing/2014/main" id="{00A67596-2EB2-4837-B74A-316515AF7756}"/>
                  </a:ext>
                </a:extLst>
              </p:cNvPr>
              <p:cNvSpPr/>
              <p:nvPr/>
            </p:nvSpPr>
            <p:spPr>
              <a:xfrm>
                <a:off x="1513192" y="1554343"/>
                <a:ext cx="9542584" cy="2489152"/>
              </a:xfrm>
              <a:prstGeom prst="roundRect">
                <a:avLst>
                  <a:gd name="adj" fmla="val 50000"/>
                </a:avLst>
              </a:prstGeom>
              <a:solidFill>
                <a:sysClr val="window" lastClr="FFFFFF"/>
              </a:solidFill>
              <a:ln w="12700" cap="flat" cmpd="sng" algn="ctr">
                <a:noFill/>
                <a:prstDash val="solid"/>
                <a:miter lim="800000"/>
              </a:ln>
              <a:effectLst>
                <a:outerShdw blurRad="152400" sx="102000" sy="102000" algn="ctr" rotWithShape="0">
                  <a:prstClr val="black">
                    <a:alpha val="15000"/>
                  </a:prst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微软雅黑"/>
                  <a:ea typeface="微软雅黑"/>
                  <a:cs typeface="+mn-cs"/>
                </a:endParaRPr>
              </a:p>
            </p:txBody>
          </p:sp>
          <p:sp>
            <p:nvSpPr>
              <p:cNvPr id="7" name="Rectangle 4">
                <a:extLst>
                  <a:ext uri="{FF2B5EF4-FFF2-40B4-BE49-F238E27FC236}">
                    <a16:creationId xmlns:a16="http://schemas.microsoft.com/office/drawing/2014/main" id="{F9C7C0CC-8E3E-4C2C-9914-3AD4F499DE67}"/>
                  </a:ext>
                </a:extLst>
              </p:cNvPr>
              <p:cNvSpPr/>
              <p:nvPr/>
            </p:nvSpPr>
            <p:spPr>
              <a:xfrm>
                <a:off x="1695444" y="1742580"/>
                <a:ext cx="9178079" cy="2112677"/>
              </a:xfrm>
              <a:prstGeom prst="roundRect">
                <a:avLst>
                  <a:gd name="adj" fmla="val 50000"/>
                </a:avLst>
              </a:prstGeom>
              <a:noFill/>
              <a:ln w="38100" cap="rnd" cmpd="sng" algn="ctr">
                <a:solidFill>
                  <a:srgbClr val="1FC2A4"/>
                </a:solidFill>
                <a:prstDash val="dash"/>
                <a:round/>
              </a:ln>
              <a:effectLst>
                <a:outerShdw blurRad="152400" sx="102000" sy="102000" algn="ctr" rotWithShape="0">
                  <a:prstClr val="black">
                    <a:alpha val="15000"/>
                  </a:prst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微软雅黑"/>
                  <a:ea typeface="微软雅黑"/>
                  <a:cs typeface="+mn-cs"/>
                </a:endParaRPr>
              </a:p>
            </p:txBody>
          </p:sp>
        </p:grpSp>
        <p:sp>
          <p:nvSpPr>
            <p:cNvPr id="8" name="文本框 3"/>
            <p:cNvSpPr txBox="1"/>
            <p:nvPr/>
          </p:nvSpPr>
          <p:spPr>
            <a:xfrm>
              <a:off x="3037591" y="1509324"/>
              <a:ext cx="6164974" cy="594916"/>
            </a:xfrm>
            <a:prstGeom prst="rect">
              <a:avLst/>
            </a:prstGeom>
            <a:noFill/>
          </p:spPr>
          <p:txBody>
            <a:bodyPr wrap="none" rtlCol="0">
              <a:spAutoFit/>
            </a:bodyPr>
            <a:lstStyle/>
            <a:p>
              <a:pPr marL="0" marR="0" lvl="0" indent="0" algn="ctr" defTabSz="914377" rtl="0" eaLnBrk="1" fontAlgn="auto" latinLnBrk="0" hangingPunct="1">
                <a:lnSpc>
                  <a:spcPct val="150000"/>
                </a:lnSpc>
                <a:spcBef>
                  <a:spcPts val="0"/>
                </a:spcBef>
                <a:spcAft>
                  <a:spcPts val="0"/>
                </a:spcAft>
                <a:buClrTx/>
                <a:buSzTx/>
                <a:buFontTx/>
                <a:buNone/>
                <a:tabLst/>
                <a:defRPr/>
              </a:pPr>
              <a:r>
                <a:rPr kumimoji="0" lang="en-GB" altLang="zh-CN" sz="5400" b="1" i="0" u="none" strike="noStrike" kern="1200" cap="none" spc="0" normalizeH="0" baseline="0" noProof="0">
                  <a:ln>
                    <a:solidFill>
                      <a:sysClr val="windowText" lastClr="000000"/>
                    </a:solidFill>
                  </a:ln>
                  <a:solidFill>
                    <a:srgbClr val="FF0000"/>
                  </a:solidFill>
                  <a:effectLst/>
                  <a:uLnTx/>
                  <a:uFillTx/>
                  <a:latin typeface="iCiel Cadena" panose="02000503000000020004" pitchFamily="2" charset="0"/>
                  <a:ea typeface="微软雅黑" panose="020B0503020204020204" pitchFamily="34" charset="-122"/>
                  <a:cs typeface="+mn-cs"/>
                </a:rPr>
                <a:t>THẺ</a:t>
              </a:r>
              <a:r>
                <a:rPr kumimoji="0" lang="en-GB" altLang="zh-CN" sz="5400" b="1" i="0" u="none" strike="noStrike" kern="1200" cap="none" spc="0" normalizeH="0" noProof="0">
                  <a:ln>
                    <a:solidFill>
                      <a:sysClr val="windowText" lastClr="000000"/>
                    </a:solidFill>
                  </a:ln>
                  <a:solidFill>
                    <a:srgbClr val="FF0000"/>
                  </a:solidFill>
                  <a:effectLst/>
                  <a:uLnTx/>
                  <a:uFillTx/>
                  <a:latin typeface="iCiel Cadena" panose="02000503000000020004" pitchFamily="2" charset="0"/>
                  <a:ea typeface="微软雅黑" panose="020B0503020204020204" pitchFamily="34" charset="-122"/>
                  <a:cs typeface="+mn-cs"/>
                </a:rPr>
                <a:t> BÀI MAY MẮN</a:t>
              </a:r>
              <a:endParaRPr kumimoji="0" lang="zh-CN" altLang="en-US" sz="5400" b="1" i="0" u="none" strike="noStrike" kern="1200" cap="none" spc="0" normalizeH="0" baseline="0" noProof="0" dirty="0">
                <a:ln>
                  <a:solidFill>
                    <a:sysClr val="windowText" lastClr="000000"/>
                  </a:solidFill>
                </a:ln>
                <a:solidFill>
                  <a:srgbClr val="FF0000"/>
                </a:solidFill>
                <a:effectLst/>
                <a:uLnTx/>
                <a:uFillTx/>
                <a:latin typeface="iCiel Cadena" panose="02000503000000020004" pitchFamily="2" charset="0"/>
                <a:ea typeface="微软雅黑" panose="020B0503020204020204" pitchFamily="34" charset="-122"/>
                <a:cs typeface="+mn-cs"/>
              </a:endParaRPr>
            </a:p>
          </p:txBody>
        </p:sp>
      </p:grpSp>
      <p:pic>
        <p:nvPicPr>
          <p:cNvPr id="12" name="Picture 11">
            <a:hlinkClick r:id="rId4" action="ppaction://hlinksldjump"/>
          </p:cNvPr>
          <p:cNvPicPr>
            <a:picLocks noChangeAspect="1"/>
          </p:cNvPicPr>
          <p:nvPr/>
        </p:nvPicPr>
        <p:blipFill>
          <a:blip r:embed="rId5"/>
          <a:stretch>
            <a:fillRect/>
          </a:stretch>
        </p:blipFill>
        <p:spPr>
          <a:xfrm>
            <a:off x="1142840" y="1906477"/>
            <a:ext cx="2213040" cy="2810500"/>
          </a:xfrm>
          <a:prstGeom prst="rect">
            <a:avLst/>
          </a:prstGeom>
        </p:spPr>
      </p:pic>
      <p:pic>
        <p:nvPicPr>
          <p:cNvPr id="13" name="Picture 12">
            <a:hlinkClick r:id="rId6" action="ppaction://hlinksldjump"/>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684787" y="5389797"/>
            <a:ext cx="2400300" cy="1468203"/>
          </a:xfrm>
          <a:prstGeom prst="rect">
            <a:avLst/>
          </a:prstGeom>
        </p:spPr>
      </p:pic>
    </p:spTree>
    <p:extLst>
      <p:ext uri="{BB962C8B-B14F-4D97-AF65-F5344CB8AC3E}">
        <p14:creationId xmlns:p14="http://schemas.microsoft.com/office/powerpoint/2010/main" val="782012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subTnLst>
                                    <p:audio>
                                      <p:cMediaNode>
                                        <p:cTn display="0" masterRel="sameClick">
                                          <p:stCondLst>
                                            <p:cond evt="begin" delay="0">
                                              <p:tn val="5"/>
                                            </p:cond>
                                          </p:stCondLst>
                                          <p:endCondLst>
                                            <p:cond evt="onStopAudio" delay="0">
                                              <p:tgtEl>
                                                <p:sldTgt/>
                                              </p:tgtEl>
                                            </p:cond>
                                          </p:endCondLst>
                                        </p:cTn>
                                        <p:tgtEl>
                                          <p:sndTgt r:embed="rId2" name="YAY (online-audio-converter.com).wav"/>
                                        </p:tgtEl>
                                      </p:cMediaNode>
                                    </p:audio>
                                  </p:subTnLst>
                                </p:cTn>
                              </p:par>
                              <p:par>
                                <p:cTn id="8" presetID="26" presetClass="emph" presetSubtype="0" repeatCount="indefinite" fill="hold" nodeType="withEffect">
                                  <p:stCondLst>
                                    <p:cond delay="0"/>
                                  </p:stCondLst>
                                  <p:childTnLst>
                                    <p:animEffect transition="out" filter="fade">
                                      <p:cBhvr>
                                        <p:cTn id="9" dur="500" tmFilter="0, 0; .2, .5; .8, .5; 1, 0"/>
                                        <p:tgtEl>
                                          <p:spTgt spid="12"/>
                                        </p:tgtEl>
                                      </p:cBhvr>
                                    </p:animEffect>
                                    <p:animScale>
                                      <p:cBhvr>
                                        <p:cTn id="10" dur="250" autoRev="1" fill="hold"/>
                                        <p:tgtEl>
                                          <p:spTgt spid="1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0">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grpSp>
        <p:nvGrpSpPr>
          <p:cNvPr id="9" name="Group 8"/>
          <p:cNvGrpSpPr/>
          <p:nvPr/>
        </p:nvGrpSpPr>
        <p:grpSpPr>
          <a:xfrm>
            <a:off x="1317707" y="740820"/>
            <a:ext cx="9432127" cy="2298471"/>
            <a:chOff x="1317707" y="740820"/>
            <a:chExt cx="9432127" cy="2298471"/>
          </a:xfrm>
        </p:grpSpPr>
        <p:grpSp>
          <p:nvGrpSpPr>
            <p:cNvPr id="5" name="组合 41">
              <a:extLst>
                <a:ext uri="{FF2B5EF4-FFF2-40B4-BE49-F238E27FC236}">
                  <a16:creationId xmlns:a16="http://schemas.microsoft.com/office/drawing/2014/main" id="{D76CAAE5-1688-48B8-BB19-14FC765D3768}"/>
                </a:ext>
              </a:extLst>
            </p:cNvPr>
            <p:cNvGrpSpPr/>
            <p:nvPr/>
          </p:nvGrpSpPr>
          <p:grpSpPr>
            <a:xfrm>
              <a:off x="1317707" y="740820"/>
              <a:ext cx="9432127" cy="2298471"/>
              <a:chOff x="1513192" y="1554345"/>
              <a:chExt cx="9542584" cy="2489152"/>
            </a:xfrm>
          </p:grpSpPr>
          <p:sp>
            <p:nvSpPr>
              <p:cNvPr id="6" name="Rectangle 4">
                <a:extLst>
                  <a:ext uri="{FF2B5EF4-FFF2-40B4-BE49-F238E27FC236}">
                    <a16:creationId xmlns:a16="http://schemas.microsoft.com/office/drawing/2014/main" id="{00A67596-2EB2-4837-B74A-316515AF7756}"/>
                  </a:ext>
                </a:extLst>
              </p:cNvPr>
              <p:cNvSpPr/>
              <p:nvPr/>
            </p:nvSpPr>
            <p:spPr>
              <a:xfrm>
                <a:off x="1513192" y="1554345"/>
                <a:ext cx="9542584" cy="2489152"/>
              </a:xfrm>
              <a:prstGeom prst="roundRect">
                <a:avLst>
                  <a:gd name="adj" fmla="val 50000"/>
                </a:avLst>
              </a:prstGeom>
              <a:solidFill>
                <a:sysClr val="window" lastClr="FFFFFF"/>
              </a:solidFill>
              <a:ln w="12700" cap="flat" cmpd="sng" algn="ctr">
                <a:noFill/>
                <a:prstDash val="solid"/>
                <a:miter lim="800000"/>
              </a:ln>
              <a:effectLst>
                <a:outerShdw blurRad="152400" sx="102000" sy="102000" algn="ctr" rotWithShape="0">
                  <a:prstClr val="black">
                    <a:alpha val="15000"/>
                  </a:prst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微软雅黑"/>
                  <a:ea typeface="微软雅黑"/>
                  <a:cs typeface="+mn-cs"/>
                </a:endParaRPr>
              </a:p>
            </p:txBody>
          </p:sp>
          <p:sp>
            <p:nvSpPr>
              <p:cNvPr id="7" name="Rectangle 4">
                <a:extLst>
                  <a:ext uri="{FF2B5EF4-FFF2-40B4-BE49-F238E27FC236}">
                    <a16:creationId xmlns:a16="http://schemas.microsoft.com/office/drawing/2014/main" id="{F9C7C0CC-8E3E-4C2C-9914-3AD4F499DE67}"/>
                  </a:ext>
                </a:extLst>
              </p:cNvPr>
              <p:cNvSpPr/>
              <p:nvPr/>
            </p:nvSpPr>
            <p:spPr>
              <a:xfrm>
                <a:off x="1706880" y="1727314"/>
                <a:ext cx="9178079" cy="2112677"/>
              </a:xfrm>
              <a:prstGeom prst="roundRect">
                <a:avLst>
                  <a:gd name="adj" fmla="val 50000"/>
                </a:avLst>
              </a:prstGeom>
              <a:noFill/>
              <a:ln w="38100" cap="rnd" cmpd="sng" algn="ctr">
                <a:solidFill>
                  <a:srgbClr val="1FC2A4"/>
                </a:solidFill>
                <a:prstDash val="dash"/>
                <a:round/>
              </a:ln>
              <a:effectLst>
                <a:outerShdw blurRad="152400" sx="102000" sy="102000" algn="ctr" rotWithShape="0">
                  <a:prstClr val="black">
                    <a:alpha val="15000"/>
                  </a:prst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微软雅黑"/>
                  <a:ea typeface="微软雅黑"/>
                  <a:cs typeface="+mn-cs"/>
                </a:endParaRPr>
              </a:p>
            </p:txBody>
          </p:sp>
        </p:grpSp>
        <p:sp>
          <p:nvSpPr>
            <p:cNvPr id="8" name="文本框 3"/>
            <p:cNvSpPr txBox="1"/>
            <p:nvPr/>
          </p:nvSpPr>
          <p:spPr>
            <a:xfrm>
              <a:off x="2100888" y="920559"/>
              <a:ext cx="8081887" cy="1938992"/>
            </a:xfrm>
            <a:prstGeom prst="rect">
              <a:avLst/>
            </a:prstGeom>
            <a:noFill/>
          </p:spPr>
          <p:txBody>
            <a:bodyPr wrap="square" rtlCol="0">
              <a:spAutoFit/>
            </a:bodyPr>
            <a:lstStyle/>
            <a:p>
              <a:pPr marL="0" marR="0" lvl="0" indent="0" algn="ctr" defTabSz="914377" rtl="0" eaLnBrk="1" fontAlgn="auto" latinLnBrk="0" hangingPunct="1">
                <a:lnSpc>
                  <a:spcPct val="150000"/>
                </a:lnSpc>
                <a:spcBef>
                  <a:spcPts val="0"/>
                </a:spcBef>
                <a:spcAft>
                  <a:spcPts val="0"/>
                </a:spcAft>
                <a:buClrTx/>
                <a:buSzTx/>
                <a:buFontTx/>
                <a:buNone/>
                <a:tabLst/>
                <a:defRPr/>
              </a:pPr>
              <a:r>
                <a:rPr lang="en-GB" altLang="zh-CN" sz="4000" b="1">
                  <a:ln>
                    <a:solidFill>
                      <a:sysClr val="windowText" lastClr="000000"/>
                    </a:solidFill>
                  </a:ln>
                  <a:solidFill>
                    <a:srgbClr val="FFC000"/>
                  </a:solidFill>
                  <a:latin typeface="iCiel Cadena" panose="02000503000000020004" pitchFamily="2" charset="0"/>
                  <a:ea typeface="微软雅黑" panose="020B0503020204020204" pitchFamily="34" charset="-122"/>
                </a:rPr>
                <a:t>Nước ở thể lỏng chuyển thành nước đá ở thể rắn là sự biến đổi:</a:t>
              </a:r>
              <a:endParaRPr kumimoji="0" lang="zh-CN" altLang="en-US" sz="4000" b="1" i="0" u="none" strike="noStrike" kern="1200" cap="none" spc="0" normalizeH="0" baseline="0" noProof="0" dirty="0">
                <a:ln>
                  <a:solidFill>
                    <a:sysClr val="windowText" lastClr="000000"/>
                  </a:solidFill>
                </a:ln>
                <a:solidFill>
                  <a:srgbClr val="FFC000"/>
                </a:solidFill>
                <a:effectLst/>
                <a:uLnTx/>
                <a:uFillTx/>
                <a:latin typeface="iCiel Cadena" panose="02000503000000020004" pitchFamily="2" charset="0"/>
                <a:ea typeface="微软雅黑" panose="020B0503020204020204" pitchFamily="34" charset="-122"/>
              </a:endParaRPr>
            </a:p>
          </p:txBody>
        </p:sp>
      </p:grpSp>
      <p:pic>
        <p:nvPicPr>
          <p:cNvPr id="10" name="图片 55">
            <a:extLst>
              <a:ext uri="{FF2B5EF4-FFF2-40B4-BE49-F238E27FC236}">
                <a16:creationId xmlns:a16="http://schemas.microsoft.com/office/drawing/2014/main" id="{922D7C20-53C1-440C-A4D7-3834D810F5C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989490" y="3129947"/>
            <a:ext cx="6304685" cy="3728053"/>
          </a:xfrm>
          <a:prstGeom prst="rect">
            <a:avLst/>
          </a:prstGeom>
        </p:spPr>
      </p:pic>
      <p:sp>
        <p:nvSpPr>
          <p:cNvPr id="11" name="TextBox 10"/>
          <p:cNvSpPr txBox="1"/>
          <p:nvPr/>
        </p:nvSpPr>
        <p:spPr>
          <a:xfrm>
            <a:off x="4084321" y="4681911"/>
            <a:ext cx="4409440" cy="707886"/>
          </a:xfrm>
          <a:prstGeom prst="rect">
            <a:avLst/>
          </a:prstGeom>
          <a:noFill/>
        </p:spPr>
        <p:txBody>
          <a:bodyPr wrap="square" rtlCol="0">
            <a:spAutoFit/>
          </a:bodyPr>
          <a:lstStyle/>
          <a:p>
            <a:pPr marL="0" marR="0" lvl="0" indent="0" algn="ctr" defTabSz="904065"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a:ln>
                  <a:noFill/>
                </a:ln>
                <a:solidFill>
                  <a:prstClr val="black">
                    <a:lumMod val="85000"/>
                    <a:lumOff val="15000"/>
                  </a:prstClr>
                </a:solidFill>
                <a:effectLst/>
                <a:uLnTx/>
                <a:uFillTx/>
                <a:latin typeface="iCiel Cadena" panose="02000503000000020004" pitchFamily="2" charset="0"/>
                <a:ea typeface="+mn-ea"/>
                <a:cs typeface="+mn-cs"/>
              </a:rPr>
              <a:t>Sự</a:t>
            </a:r>
            <a:r>
              <a:rPr kumimoji="0" lang="en-GB" sz="4000" b="0" i="0" u="none" strike="noStrike" kern="1200" cap="none" spc="0" normalizeH="0" noProof="0">
                <a:ln>
                  <a:noFill/>
                </a:ln>
                <a:solidFill>
                  <a:prstClr val="black">
                    <a:lumMod val="85000"/>
                    <a:lumOff val="15000"/>
                  </a:prstClr>
                </a:solidFill>
                <a:effectLst/>
                <a:uLnTx/>
                <a:uFillTx/>
                <a:latin typeface="iCiel Cadena" panose="02000503000000020004" pitchFamily="2" charset="0"/>
                <a:ea typeface="+mn-ea"/>
                <a:cs typeface="+mn-cs"/>
              </a:rPr>
              <a:t> biến đổi lí học</a:t>
            </a:r>
            <a:endParaRPr kumimoji="0" lang="en-GB" sz="4000" b="0" i="0" u="none" strike="noStrike" kern="1200" cap="none" spc="0" normalizeH="0" baseline="0" noProof="0">
              <a:ln>
                <a:noFill/>
              </a:ln>
              <a:solidFill>
                <a:prstClr val="black">
                  <a:lumMod val="85000"/>
                  <a:lumOff val="15000"/>
                </a:prstClr>
              </a:solidFill>
              <a:effectLst/>
              <a:uLnTx/>
              <a:uFillTx/>
              <a:latin typeface="iCiel Cadena" panose="02000503000000020004" pitchFamily="2" charset="0"/>
              <a:ea typeface="+mn-ea"/>
              <a:cs typeface="+mn-cs"/>
            </a:endParaRPr>
          </a:p>
        </p:txBody>
      </p:sp>
      <p:pic>
        <p:nvPicPr>
          <p:cNvPr id="12" name="Picture 11">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84787" y="5389797"/>
            <a:ext cx="2400300" cy="1468203"/>
          </a:xfrm>
          <a:prstGeom prst="rect">
            <a:avLst/>
          </a:prstGeom>
        </p:spPr>
      </p:pic>
    </p:spTree>
    <p:extLst>
      <p:ext uri="{BB962C8B-B14F-4D97-AF65-F5344CB8AC3E}">
        <p14:creationId xmlns:p14="http://schemas.microsoft.com/office/powerpoint/2010/main" val="1014898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0-#ppt_w/2"/>
                                          </p:val>
                                        </p:tav>
                                        <p:tav tm="100000">
                                          <p:val>
                                            <p:strVal val="#ppt_x"/>
                                          </p:val>
                                        </p:tav>
                                      </p:tavLst>
                                    </p:anim>
                                    <p:anim calcmode="lin" valueType="num">
                                      <p:cBhvr additive="base">
                                        <p:cTn id="13" dur="500" fill="hold"/>
                                        <p:tgtEl>
                                          <p:spTgt spid="10"/>
                                        </p:tgtEl>
                                        <p:attrNameLst>
                                          <p:attrName>ppt_y</p:attrName>
                                        </p:attrNameLst>
                                      </p:cBhvr>
                                      <p:tavLst>
                                        <p:tav tm="0">
                                          <p:val>
                                            <p:strVal val="#ppt_y"/>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0-#ppt_w/2"/>
                                          </p:val>
                                        </p:tav>
                                        <p:tav tm="100000">
                                          <p:val>
                                            <p:strVal val="#ppt_x"/>
                                          </p:val>
                                        </p:tav>
                                      </p:tavLst>
                                    </p:anim>
                                    <p:anim calcmode="lin" valueType="num">
                                      <p:cBhvr additive="base">
                                        <p:cTn id="17"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 name="Tieng-cuoi-phu-thuy-www_tiengdong_com (online-audio-converter.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428718" y="-2284624"/>
            <a:ext cx="487363" cy="487363"/>
          </a:xfrm>
          <a:prstGeom prst="rect">
            <a:avLst/>
          </a:prstGeom>
        </p:spPr>
      </p:pic>
      <p:sp>
        <p:nvSpPr>
          <p:cNvPr id="4" name="Rectangle 3"/>
          <p:cNvSpPr/>
          <p:nvPr/>
        </p:nvSpPr>
        <p:spPr>
          <a:xfrm>
            <a:off x="304800" y="361950"/>
            <a:ext cx="11572875" cy="6257926"/>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8" name="Picture 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342453" y="4520501"/>
            <a:ext cx="1502346" cy="2317449"/>
          </a:xfrm>
          <a:prstGeom prst="rect">
            <a:avLst/>
          </a:prstGeom>
        </p:spPr>
      </p:pic>
      <p:pic>
        <p:nvPicPr>
          <p:cNvPr id="9" name="Picture 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355332" y="3432045"/>
            <a:ext cx="220837" cy="220837"/>
          </a:xfrm>
          <a:prstGeom prst="rect">
            <a:avLst/>
          </a:prstGeom>
        </p:spPr>
      </p:pic>
      <p:pic>
        <p:nvPicPr>
          <p:cNvPr id="14" name="Picture 1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174397" y="3511768"/>
            <a:ext cx="220837" cy="220837"/>
          </a:xfrm>
          <a:prstGeom prst="rect">
            <a:avLst/>
          </a:prstGeom>
        </p:spPr>
      </p:pic>
      <p:pic>
        <p:nvPicPr>
          <p:cNvPr id="15" name="Picture 1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993462" y="3432148"/>
            <a:ext cx="220837" cy="220837"/>
          </a:xfrm>
          <a:prstGeom prst="rect">
            <a:avLst/>
          </a:prstGeom>
        </p:spPr>
      </p:pic>
      <p:pic>
        <p:nvPicPr>
          <p:cNvPr id="18" name="Picture 1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345944" y="4525888"/>
            <a:ext cx="1493205" cy="2303347"/>
          </a:xfrm>
          <a:prstGeom prst="rect">
            <a:avLst/>
          </a:prstGeom>
        </p:spPr>
      </p:pic>
      <p:pic>
        <p:nvPicPr>
          <p:cNvPr id="24" name="Picture 2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648422" y="4480166"/>
            <a:ext cx="1502346" cy="2317449"/>
          </a:xfrm>
          <a:prstGeom prst="rect">
            <a:avLst/>
          </a:prstGeom>
        </p:spPr>
      </p:pic>
      <p:pic>
        <p:nvPicPr>
          <p:cNvPr id="25" name="Picture 2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219153" y="3338024"/>
            <a:ext cx="220837" cy="220837"/>
          </a:xfrm>
          <a:prstGeom prst="rect">
            <a:avLst/>
          </a:prstGeom>
        </p:spPr>
      </p:pic>
      <p:pic>
        <p:nvPicPr>
          <p:cNvPr id="26" name="Picture 2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481446" y="3471434"/>
            <a:ext cx="220837" cy="220837"/>
          </a:xfrm>
          <a:prstGeom prst="rect">
            <a:avLst/>
          </a:prstGeom>
        </p:spPr>
      </p:pic>
      <p:pic>
        <p:nvPicPr>
          <p:cNvPr id="27" name="Picture 2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300511" y="3391814"/>
            <a:ext cx="220837" cy="220837"/>
          </a:xfrm>
          <a:prstGeom prst="rect">
            <a:avLst/>
          </a:prstGeom>
        </p:spPr>
      </p:pic>
      <p:pic>
        <p:nvPicPr>
          <p:cNvPr id="29" name="Picture 2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652993" y="4485554"/>
            <a:ext cx="1493205" cy="2303347"/>
          </a:xfrm>
          <a:prstGeom prst="rect">
            <a:avLst/>
          </a:prstGeom>
        </p:spPr>
      </p:pic>
      <p:pic>
        <p:nvPicPr>
          <p:cNvPr id="30" name="Picture 2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051948" y="4450351"/>
            <a:ext cx="1502346" cy="2317449"/>
          </a:xfrm>
          <a:prstGeom prst="rect">
            <a:avLst/>
          </a:prstGeom>
        </p:spPr>
      </p:pic>
      <p:pic>
        <p:nvPicPr>
          <p:cNvPr id="31" name="Picture 3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1064827" y="3361895"/>
            <a:ext cx="220837" cy="220837"/>
          </a:xfrm>
          <a:prstGeom prst="rect">
            <a:avLst/>
          </a:prstGeom>
        </p:spPr>
      </p:pic>
      <p:pic>
        <p:nvPicPr>
          <p:cNvPr id="32" name="Picture 3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883892" y="3441618"/>
            <a:ext cx="220837" cy="220837"/>
          </a:xfrm>
          <a:prstGeom prst="rect">
            <a:avLst/>
          </a:prstGeom>
        </p:spPr>
      </p:pic>
      <p:pic>
        <p:nvPicPr>
          <p:cNvPr id="33" name="Picture 3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702957" y="3361998"/>
            <a:ext cx="220837" cy="220837"/>
          </a:xfrm>
          <a:prstGeom prst="rect">
            <a:avLst/>
          </a:prstGeom>
        </p:spPr>
      </p:pic>
      <p:pic>
        <p:nvPicPr>
          <p:cNvPr id="35" name="Picture 3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055439" y="4455738"/>
            <a:ext cx="1493205" cy="2303347"/>
          </a:xfrm>
          <a:prstGeom prst="rect">
            <a:avLst/>
          </a:prstGeom>
        </p:spPr>
      </p:pic>
      <p:pic>
        <p:nvPicPr>
          <p:cNvPr id="13" name="Picture 12"/>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226131" y="3311639"/>
            <a:ext cx="2305122" cy="2305122"/>
          </a:xfrm>
          <a:prstGeom prst="rect">
            <a:avLst/>
          </a:prstGeom>
        </p:spPr>
      </p:pic>
      <p:pic>
        <p:nvPicPr>
          <p:cNvPr id="28" name="Picture 27"/>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533180" y="3271305"/>
            <a:ext cx="2305122" cy="2305122"/>
          </a:xfrm>
          <a:prstGeom prst="rect">
            <a:avLst/>
          </a:prstGeom>
        </p:spPr>
      </p:pic>
      <p:pic>
        <p:nvPicPr>
          <p:cNvPr id="34" name="Picture 3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935626" y="3241489"/>
            <a:ext cx="2305122" cy="2305122"/>
          </a:xfrm>
          <a:prstGeom prst="rect">
            <a:avLst/>
          </a:prstGeom>
        </p:spPr>
      </p:pic>
      <p:sp>
        <p:nvSpPr>
          <p:cNvPr id="38" name="TextBox 37"/>
          <p:cNvSpPr txBox="1"/>
          <p:nvPr/>
        </p:nvSpPr>
        <p:spPr>
          <a:xfrm>
            <a:off x="731677" y="1166531"/>
            <a:ext cx="6455613"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5400" b="0" i="0" u="none" strike="noStrike" kern="1200" cap="none" spc="0" normalizeH="0" baseline="0" noProof="0">
                <a:ln>
                  <a:solidFill>
                    <a:sysClr val="windowText" lastClr="000000"/>
                  </a:solidFill>
                </a:ln>
                <a:solidFill>
                  <a:srgbClr val="00863D"/>
                </a:solidFill>
                <a:effectLst>
                  <a:glow rad="228600">
                    <a:srgbClr val="FFC000">
                      <a:satMod val="175000"/>
                      <a:alpha val="40000"/>
                    </a:srgbClr>
                  </a:glow>
                </a:effectLst>
                <a:uLnTx/>
                <a:uFillTx/>
                <a:latin typeface="Coiny" panose="02000903060500060000" pitchFamily="2" charset="0"/>
                <a:ea typeface="+mn-ea"/>
                <a:cs typeface="+mn-cs"/>
              </a:rPr>
              <a:t>ƯƠM MẦM XANH</a:t>
            </a:r>
          </a:p>
        </p:txBody>
      </p:sp>
      <p:sp>
        <p:nvSpPr>
          <p:cNvPr id="39" name="TextBox 38"/>
          <p:cNvSpPr txBox="1"/>
          <p:nvPr/>
        </p:nvSpPr>
        <p:spPr>
          <a:xfrm>
            <a:off x="7187290" y="3817772"/>
            <a:ext cx="4424609"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a:ln>
                  <a:solidFill>
                    <a:sysClr val="windowText" lastClr="000000"/>
                  </a:solidFill>
                </a:ln>
                <a:solidFill>
                  <a:srgbClr val="FFC000"/>
                </a:solidFill>
                <a:effectLst>
                  <a:glow rad="228600">
                    <a:srgbClr val="FFC000">
                      <a:satMod val="175000"/>
                      <a:alpha val="40000"/>
                    </a:srgbClr>
                  </a:glow>
                </a:effectLst>
                <a:uLnTx/>
                <a:uFillTx/>
                <a:latin typeface="Coiny" panose="02000903060500060000" pitchFamily="2" charset="0"/>
                <a:ea typeface="+mn-ea"/>
                <a:cs typeface="+mn-cs"/>
              </a:rPr>
              <a:t>CHÚC MỪNG CÁC BẠN</a:t>
            </a:r>
          </a:p>
        </p:txBody>
      </p:sp>
      <p:pic>
        <p:nvPicPr>
          <p:cNvPr id="36" name="Picture 35" descr="A picture containing background pattern&#10;&#10;Description automatically generated">
            <a:extLst>
              <a:ext uri="{FF2B5EF4-FFF2-40B4-BE49-F238E27FC236}">
                <a16:creationId xmlns:a16="http://schemas.microsoft.com/office/drawing/2014/main" id="{80CB114B-2FA6-4542-8DC7-953C8E263D00}"/>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r="66296" b="67778"/>
          <a:stretch/>
        </p:blipFill>
        <p:spPr>
          <a:xfrm>
            <a:off x="627165" y="2154055"/>
            <a:ext cx="1201152" cy="1148354"/>
          </a:xfrm>
          <a:prstGeom prst="rect">
            <a:avLst/>
          </a:prstGeom>
        </p:spPr>
      </p:pic>
      <p:pic>
        <p:nvPicPr>
          <p:cNvPr id="37" name="Picture 36" descr="A picture containing background pattern&#10;&#10;Description automatically generated">
            <a:extLst>
              <a:ext uri="{FF2B5EF4-FFF2-40B4-BE49-F238E27FC236}">
                <a16:creationId xmlns:a16="http://schemas.microsoft.com/office/drawing/2014/main" id="{80CB114B-2FA6-4542-8DC7-953C8E263D00}"/>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33148" t="2990" r="33148" b="64788"/>
          <a:stretch/>
        </p:blipFill>
        <p:spPr>
          <a:xfrm>
            <a:off x="582303" y="3631987"/>
            <a:ext cx="1266329" cy="1210666"/>
          </a:xfrm>
          <a:prstGeom prst="rect">
            <a:avLst/>
          </a:prstGeom>
        </p:spPr>
      </p:pic>
      <p:pic>
        <p:nvPicPr>
          <p:cNvPr id="41" name="Picture 40" descr="A picture containing background pattern&#10;&#10;Description automatically generated">
            <a:extLst>
              <a:ext uri="{FF2B5EF4-FFF2-40B4-BE49-F238E27FC236}">
                <a16:creationId xmlns:a16="http://schemas.microsoft.com/office/drawing/2014/main" id="{80CB114B-2FA6-4542-8DC7-953C8E263D00}"/>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64833" t="1979" r="1463" b="65799"/>
          <a:stretch/>
        </p:blipFill>
        <p:spPr>
          <a:xfrm>
            <a:off x="665516" y="4894757"/>
            <a:ext cx="1185852" cy="1133726"/>
          </a:xfrm>
          <a:prstGeom prst="rect">
            <a:avLst/>
          </a:prstGeom>
        </p:spPr>
      </p:pic>
      <p:sp>
        <p:nvSpPr>
          <p:cNvPr id="3" name="TextBox 2"/>
          <p:cNvSpPr txBox="1"/>
          <p:nvPr/>
        </p:nvSpPr>
        <p:spPr>
          <a:xfrm>
            <a:off x="1848632" y="2493668"/>
            <a:ext cx="4466287" cy="584775"/>
          </a:xfrm>
          <a:prstGeom prst="rect">
            <a:avLst/>
          </a:prstGeom>
          <a:noFill/>
        </p:spPr>
        <p:txBody>
          <a:bodyPr wrap="none" rtlCol="0">
            <a:spAutoFit/>
          </a:bodyPr>
          <a:lstStyle/>
          <a:p>
            <a:r>
              <a:rPr lang="en-GB" sz="3200">
                <a:latin typeface="Times New Roman" panose="02020603050405020304" pitchFamily="18" charset="0"/>
                <a:cs typeface="Times New Roman" panose="02020603050405020304" pitchFamily="18" charset="0"/>
              </a:rPr>
              <a:t>Sự biến đổi hóa học là gì?</a:t>
            </a:r>
          </a:p>
        </p:txBody>
      </p:sp>
      <p:sp>
        <p:nvSpPr>
          <p:cNvPr id="42" name="TextBox 41"/>
          <p:cNvSpPr txBox="1"/>
          <p:nvPr/>
        </p:nvSpPr>
        <p:spPr>
          <a:xfrm>
            <a:off x="1806423" y="3686967"/>
            <a:ext cx="4232246" cy="1077218"/>
          </a:xfrm>
          <a:prstGeom prst="rect">
            <a:avLst/>
          </a:prstGeom>
          <a:noFill/>
        </p:spPr>
        <p:txBody>
          <a:bodyPr wrap="square" rtlCol="0">
            <a:spAutoFit/>
          </a:bodyPr>
          <a:lstStyle/>
          <a:p>
            <a:r>
              <a:rPr lang="en-GB" sz="3200">
                <a:latin typeface="Times New Roman" panose="02020603050405020304" pitchFamily="18" charset="0"/>
                <a:cs typeface="Times New Roman" panose="02020603050405020304" pitchFamily="18" charset="0"/>
              </a:rPr>
              <a:t>Nêu ví dụ về sự biến đổi hóa học?</a:t>
            </a:r>
          </a:p>
        </p:txBody>
      </p:sp>
      <p:sp>
        <p:nvSpPr>
          <p:cNvPr id="43" name="TextBox 42"/>
          <p:cNvSpPr txBox="1"/>
          <p:nvPr/>
        </p:nvSpPr>
        <p:spPr>
          <a:xfrm>
            <a:off x="1798194" y="5043669"/>
            <a:ext cx="4232246" cy="584775"/>
          </a:xfrm>
          <a:prstGeom prst="rect">
            <a:avLst/>
          </a:prstGeom>
          <a:noFill/>
        </p:spPr>
        <p:txBody>
          <a:bodyPr wrap="square" rtlCol="0">
            <a:spAutoFit/>
          </a:bodyPr>
          <a:lstStyle/>
          <a:p>
            <a:r>
              <a:rPr lang="en-GB" sz="3200">
                <a:latin typeface="Times New Roman" panose="02020603050405020304" pitchFamily="18" charset="0"/>
                <a:cs typeface="Times New Roman" panose="02020603050405020304" pitchFamily="18" charset="0"/>
              </a:rPr>
              <a:t>Sự biến đổi lí học là gì? </a:t>
            </a:r>
          </a:p>
        </p:txBody>
      </p:sp>
      <p:sp>
        <p:nvSpPr>
          <p:cNvPr id="44" name="TextBox 43"/>
          <p:cNvSpPr txBox="1"/>
          <p:nvPr/>
        </p:nvSpPr>
        <p:spPr>
          <a:xfrm>
            <a:off x="1855576" y="2497665"/>
            <a:ext cx="6186210" cy="1077218"/>
          </a:xfrm>
          <a:prstGeom prst="rect">
            <a:avLst/>
          </a:prstGeom>
          <a:noFill/>
        </p:spPr>
        <p:txBody>
          <a:bodyPr wrap="square" rtlCol="0">
            <a:spAutoFit/>
          </a:bodyPr>
          <a:lstStyle/>
          <a:p>
            <a:r>
              <a:rPr lang="en-GB" sz="3200">
                <a:latin typeface="Times New Roman" panose="02020603050405020304" pitchFamily="18" charset="0"/>
                <a:cs typeface="Times New Roman" panose="02020603050405020304" pitchFamily="18" charset="0"/>
              </a:rPr>
              <a:t>Sự biến đổi từ chất này sang chất khác gọi là sự biến đổi hóa học</a:t>
            </a:r>
          </a:p>
        </p:txBody>
      </p:sp>
      <p:sp>
        <p:nvSpPr>
          <p:cNvPr id="45" name="TextBox 44"/>
          <p:cNvSpPr txBox="1"/>
          <p:nvPr/>
        </p:nvSpPr>
        <p:spPr>
          <a:xfrm>
            <a:off x="1832167" y="3686967"/>
            <a:ext cx="6186210" cy="584775"/>
          </a:xfrm>
          <a:prstGeom prst="rect">
            <a:avLst/>
          </a:prstGeom>
          <a:noFill/>
        </p:spPr>
        <p:txBody>
          <a:bodyPr wrap="square" rtlCol="0">
            <a:spAutoFit/>
          </a:bodyPr>
          <a:lstStyle/>
          <a:p>
            <a:r>
              <a:rPr lang="en-GB" sz="3200">
                <a:latin typeface="Times New Roman" panose="02020603050405020304" pitchFamily="18" charset="0"/>
                <a:cs typeface="Times New Roman" panose="02020603050405020304" pitchFamily="18" charset="0"/>
              </a:rPr>
              <a:t>Ví dụ: Tôi vôi, đốt giấy</a:t>
            </a:r>
          </a:p>
        </p:txBody>
      </p:sp>
      <p:sp>
        <p:nvSpPr>
          <p:cNvPr id="46" name="TextBox 45"/>
          <p:cNvSpPr txBox="1"/>
          <p:nvPr/>
        </p:nvSpPr>
        <p:spPr>
          <a:xfrm>
            <a:off x="1721505" y="4684321"/>
            <a:ext cx="5745339" cy="1815882"/>
          </a:xfrm>
          <a:prstGeom prst="rect">
            <a:avLst/>
          </a:prstGeom>
          <a:noFill/>
        </p:spPr>
        <p:txBody>
          <a:bodyPr wrap="square" rtlCol="0">
            <a:spAutoFit/>
          </a:bodyPr>
          <a:lstStyle/>
          <a:p>
            <a:r>
              <a:rPr lang="en-GB" sz="2800">
                <a:latin typeface="Times New Roman" panose="02020603050405020304" pitchFamily="18" charset="0"/>
                <a:cs typeface="Times New Roman" panose="02020603050405020304" pitchFamily="18" charset="0"/>
              </a:rPr>
              <a:t>Sự biến đổi lí học là các chất chỉ biến đổi về hình dạng hoặc từ thể này sang thể khác nhưng tính chất ban đầu vẫn giữ nguyên.</a:t>
            </a:r>
          </a:p>
        </p:txBody>
      </p:sp>
    </p:spTree>
    <p:extLst>
      <p:ext uri="{BB962C8B-B14F-4D97-AF65-F5344CB8AC3E}">
        <p14:creationId xmlns:p14="http://schemas.microsoft.com/office/powerpoint/2010/main" val="10256836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left)">
                                      <p:cBhvr>
                                        <p:cTn id="7" dur="500"/>
                                        <p:tgtEl>
                                          <p:spTgt spid="3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left)">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xit" presetSubtype="21" fill="hold" grpId="1" nodeType="clickEffect">
                                  <p:stCondLst>
                                    <p:cond delay="0"/>
                                  </p:stCondLst>
                                  <p:childTnLst>
                                    <p:animEffect transition="out" filter="barn(inVertical)">
                                      <p:cBhvr>
                                        <p:cTn id="14" dur="500"/>
                                        <p:tgtEl>
                                          <p:spTgt spid="3"/>
                                        </p:tgtEl>
                                      </p:cBhvr>
                                    </p:animEffect>
                                    <p:set>
                                      <p:cBhvr>
                                        <p:cTn id="15" dur="1" fill="hold">
                                          <p:stCondLst>
                                            <p:cond delay="499"/>
                                          </p:stCondLst>
                                        </p:cTn>
                                        <p:tgtEl>
                                          <p:spTgt spid="3"/>
                                        </p:tgtEl>
                                        <p:attrNameLst>
                                          <p:attrName>style.visibility</p:attrName>
                                        </p:attrNameLst>
                                      </p:cBhvr>
                                      <p:to>
                                        <p:strVal val="hidden"/>
                                      </p:to>
                                    </p:set>
                                  </p:childTnLst>
                                </p:cTn>
                              </p:par>
                            </p:childTnLst>
                          </p:cTn>
                        </p:par>
                        <p:par>
                          <p:cTn id="16" fill="hold">
                            <p:stCondLst>
                              <p:cond delay="500"/>
                            </p:stCondLst>
                            <p:childTnLst>
                              <p:par>
                                <p:cTn id="17" presetID="16" presetClass="entr" presetSubtype="21" fill="hold" grpId="0" nodeType="afterEffect">
                                  <p:stCondLst>
                                    <p:cond delay="0"/>
                                  </p:stCondLst>
                                  <p:childTnLst>
                                    <p:set>
                                      <p:cBhvr>
                                        <p:cTn id="18" dur="1" fill="hold">
                                          <p:stCondLst>
                                            <p:cond delay="0"/>
                                          </p:stCondLst>
                                        </p:cTn>
                                        <p:tgtEl>
                                          <p:spTgt spid="44"/>
                                        </p:tgtEl>
                                        <p:attrNameLst>
                                          <p:attrName>style.visibility</p:attrName>
                                        </p:attrNameLst>
                                      </p:cBhvr>
                                      <p:to>
                                        <p:strVal val="visible"/>
                                      </p:to>
                                    </p:set>
                                    <p:animEffect transition="in" filter="barn(inVertical)">
                                      <p:cBhvr>
                                        <p:cTn id="19" dur="500"/>
                                        <p:tgtEl>
                                          <p:spTgt spid="4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par>
                                <p:cTn id="25" presetID="10"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par>
                                <p:cTn id="28" presetID="10" presetClass="entr" presetSubtype="0" fill="hold"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par>
                          <p:cTn id="31" fill="hold">
                            <p:stCondLst>
                              <p:cond delay="500"/>
                            </p:stCondLst>
                            <p:childTnLst>
                              <p:par>
                                <p:cTn id="32" presetID="0" presetClass="path" presetSubtype="0" accel="50000" decel="50000" fill="hold" nodeType="afterEffect">
                                  <p:stCondLst>
                                    <p:cond delay="0"/>
                                  </p:stCondLst>
                                  <p:childTnLst>
                                    <p:animMotion origin="layout" path="M -8.33333E-7 4.81481E-6 L -8.33333E-7 0.00023 C -0.00039 0.00277 -0.00065 0.00578 -0.00091 0.00902 C -0.00104 0.01087 -0.0013 0.02314 -0.00156 0.02592 C -0.00351 0.04652 -0.00195 0.02083 -0.00338 0.04444 C -0.00351 0.04675 -0.00364 0.04884 -0.00364 0.05069 C -0.00391 0.05347 -0.00391 0.05578 -0.00417 0.05833 C -0.0043 0.06064 -0.00456 0.06319 -0.00482 0.06574 C -0.00495 0.06689 -0.00508 0.06851 -0.00521 0.0699 C -0.00547 0.07222 -0.00586 0.07407 -0.00625 0.07615 C -0.00638 0.0787 -0.00651 0.08101 -0.00664 0.08356 C -0.0069 0.08958 -0.0069 0.08703 -0.00729 0.09282 C -0.00742 0.09467 -0.00768 0.09606 -0.00781 0.09791 C -0.00781 0.10023 -0.00781 0.10208 -0.00807 0.10439 C -0.0082 0.10601 -0.00846 0.10763 -0.00872 0.10972 C -0.00911 0.11203 -0.00924 0.11412 -0.00937 0.11666 C -0.00963 0.12129 -0.0095 0.12546 -0.00989 0.12939 C -0.01003 0.13148 -0.01081 0.13263 -0.01094 0.13449 C -0.0112 0.13796 -0.01107 0.14097 -0.0112 0.14421 C -0.01146 0.14629 -0.01172 0.14837 -0.01198 0.15023 C -0.01211 0.15208 -0.01224 0.15324 -0.01224 0.15462 C -0.01263 0.15879 -0.01276 0.16296 -0.01302 0.16736 C -0.01354 0.17291 -0.01328 0.16944 -0.0138 0.17453 C -0.01484 0.18541 -0.01393 0.17962 -0.01523 0.18703 C -0.01536 0.18888 -0.01549 0.1905 -0.01562 0.19212 C -0.01575 0.19537 -0.01575 0.19861 -0.01588 0.20162 C -0.01641 0.20995 -0.01628 0.19976 -0.01628 0.20787 L -0.01628 0.22592 C -0.01654 0.22847 -0.01719 0.23101 -0.01745 0.23379 C -0.01745 0.23726 -0.01797 0.25671 -0.01836 0.26435 C -0.01849 0.2655 -0.01862 0.26666 -0.01862 0.26782 C -0.01836 0.30046 -0.01836 0.28495 -0.01836 0.31412 " pathEditMode="relative" rAng="0" ptsTypes="AAAAAAAAAAAAAAAAAAAAAAAAAAAAAAAA">
                                      <p:cBhvr>
                                        <p:cTn id="33" dur="2000" fill="hold"/>
                                        <p:tgtEl>
                                          <p:spTgt spid="9"/>
                                        </p:tgtEl>
                                        <p:attrNameLst>
                                          <p:attrName>ppt_x</p:attrName>
                                          <p:attrName>ppt_y</p:attrName>
                                        </p:attrNameLst>
                                      </p:cBhvr>
                                      <p:rCtr x="-938" y="15694"/>
                                    </p:animMotion>
                                  </p:childTnLst>
                                  <p:subTnLst>
                                    <p:audio>
                                      <p:cMediaNode>
                                        <p:cTn display="0" masterRel="sameClick">
                                          <p:stCondLst>
                                            <p:cond evt="begin" delay="0">
                                              <p:tn val="32"/>
                                            </p:cond>
                                          </p:stCondLst>
                                          <p:endCondLst>
                                            <p:cond evt="onStopAudio" delay="0">
                                              <p:tgtEl>
                                                <p:sldTgt/>
                                              </p:tgtEl>
                                            </p:cond>
                                          </p:endCondLst>
                                        </p:cTn>
                                        <p:tgtEl>
                                          <p:sndTgt r:embed="rId5" name="coin.wav"/>
                                        </p:tgtEl>
                                      </p:cMediaNode>
                                    </p:audio>
                                  </p:subTnLst>
                                </p:cTn>
                              </p:par>
                              <p:par>
                                <p:cTn id="34" presetID="0" presetClass="path" presetSubtype="0" accel="50000" decel="50000" fill="hold" nodeType="withEffect">
                                  <p:stCondLst>
                                    <p:cond delay="0"/>
                                  </p:stCondLst>
                                  <p:childTnLst>
                                    <p:animMotion origin="layout" path="M 0.00703 0.05694 L 0.00703 0.05718 C 0.00638 0.05926 0.00612 0.06204 0.00573 0.06435 C 0.0056 0.06597 0.00508 0.07616 0.00468 0.07847 C 0.00169 0.0956 0.0039 0.07407 0.00182 0.09398 C 0.00169 0.09583 0.00143 0.09745 0.0013 0.09907 C 0.00091 0.10116 0.00091 0.10324 0.00065 0.10532 C 0.00039 0.10718 -0.00013 0.10926 -0.00039 0.11134 C -0.00065 0.11227 -0.00078 0.11366 -0.00091 0.11481 C -0.00157 0.11667 -0.00222 0.11829 -0.00274 0.11991 C -0.00287 0.12199 -0.00313 0.12407 -0.00326 0.12616 C -0.00378 0.13125 -0.00378 0.12917 -0.0043 0.1338 C -0.00469 0.13542 -0.00482 0.1368 -0.00508 0.13796 C -0.00521 0.14005 -0.00521 0.14167 -0.0056 0.14352 C -0.00573 0.14491 -0.00625 0.1463 -0.00664 0.14792 C -0.00716 0.14977 -0.00729 0.15162 -0.00769 0.1537 C -0.00808 0.15718 -0.00782 0.16088 -0.00834 0.16412 C -0.0086 0.16574 -0.00977 0.16667 -0.01003 0.16829 C -0.01055 0.17106 -0.01029 0.17384 -0.01055 0.17616 C -0.01081 0.17824 -0.01133 0.17986 -0.01172 0.18148 C -0.01198 0.18264 -0.01211 0.1838 -0.01224 0.18495 C -0.01263 0.18843 -0.01302 0.1919 -0.01328 0.19537 C -0.01407 0.2 -0.0138 0.19745 -0.01459 0.20139 C -0.01615 0.21042 -0.01472 0.20579 -0.0168 0.2118 C -0.01706 0.21343 -0.01719 0.21458 -0.01745 0.21597 C -0.01758 0.21875 -0.01758 0.22153 -0.01797 0.22384 C -0.01862 0.23079 -0.01849 0.22222 -0.01849 0.22893 L -0.01849 0.24398 C -0.01901 0.24606 -0.01992 0.24838 -0.02019 0.25069 C -0.02045 0.25347 -0.0211 0.26944 -0.02175 0.27593 C -0.02201 0.27662 -0.02214 0.27778 -0.02227 0.2787 C -0.02162 0.30579 -0.02175 0.29305 -0.02175 0.3169 " pathEditMode="relative" rAng="0" ptsTypes="AAAAAAAAAAAAAAAAAAAAAAAAAAAAAAAA">
                                      <p:cBhvr>
                                        <p:cTn id="35" dur="2000" fill="hold"/>
                                        <p:tgtEl>
                                          <p:spTgt spid="14"/>
                                        </p:tgtEl>
                                        <p:attrNameLst>
                                          <p:attrName>ppt_x</p:attrName>
                                          <p:attrName>ppt_y</p:attrName>
                                        </p:attrNameLst>
                                      </p:cBhvr>
                                      <p:rCtr x="-1471" y="12986"/>
                                    </p:animMotion>
                                  </p:childTnLst>
                                </p:cTn>
                              </p:par>
                              <p:par>
                                <p:cTn id="36" presetID="0" presetClass="path" presetSubtype="0" accel="50000" decel="50000" fill="hold" nodeType="withEffect">
                                  <p:stCondLst>
                                    <p:cond delay="0"/>
                                  </p:stCondLst>
                                  <p:childTnLst>
                                    <p:animMotion origin="layout" path="M -3.33333E-6 4.81481E-6 L -3.33333E-6 0.00023 C -0.00052 0.00277 -0.00065 0.00578 -0.00091 0.00879 C -0.00104 0.01041 -0.0013 0.02245 -0.00156 0.02523 C -0.00338 0.0456 -0.00208 0.02037 -0.00338 0.04375 C -0.00338 0.04583 -0.00364 0.04791 -0.00364 0.04976 C -0.0039 0.05231 -0.0039 0.05462 -0.00416 0.05694 C -0.00416 0.05925 -0.00455 0.06203 -0.00481 0.06435 C -0.00494 0.0655 -0.00507 0.06712 -0.0052 0.06851 C -0.00547 0.0706 -0.00599 0.07268 -0.00625 0.0743 C -0.00638 0.07708 -0.00651 0.07939 -0.00664 0.08194 C -0.00703 0.08796 -0.00703 0.08518 -0.00729 0.09074 C -0.00755 0.09259 -0.00755 0.09444 -0.00781 0.09583 C -0.00781 0.09791 -0.00781 0.1 -0.00807 0.10254 C -0.0082 0.10393 -0.00859 0.10555 -0.00872 0.1074 C -0.00911 0.10972 -0.00911 0.11203 -0.00937 0.11435 C -0.00963 0.11851 -0.0095 0.12291 -0.00989 0.12662 C -0.01002 0.1287 -0.0108 0.12986 -0.01093 0.13171 C -0.01119 0.13495 -0.01106 0.13819 -0.01119 0.1412 C -0.01145 0.14351 -0.01172 0.14537 -0.01198 0.14699 C -0.01211 0.14861 -0.01224 0.15 -0.01237 0.15115 C -0.0125 0.15532 -0.01276 0.15949 -0.01302 0.16388 C -0.01341 0.16921 -0.01328 0.16597 -0.0138 0.17106 C -0.01484 0.18125 -0.01393 0.17592 -0.01523 0.1831 C -0.01536 0.18495 -0.01549 0.18657 -0.01562 0.18819 C -0.01575 0.19143 -0.01575 0.19467 -0.01588 0.19745 C -0.0164 0.20555 -0.01627 0.1956 -0.01627 0.2037 L -0.01627 0.22106 C -0.01653 0.22361 -0.01718 0.22615 -0.01731 0.22916 C -0.01744 0.2324 -0.01797 0.25115 -0.01836 0.25902 C -0.01849 0.25995 -0.01862 0.26134 -0.01862 0.26203 C -0.01823 0.29421 -0.01836 0.27916 -0.01836 0.30763 " pathEditMode="relative" rAng="0" ptsTypes="AAAAAAAAAAAAAAAAAAAAAAAAAAAAAAAA">
                                      <p:cBhvr>
                                        <p:cTn id="37" dur="2000" fill="hold"/>
                                        <p:tgtEl>
                                          <p:spTgt spid="15"/>
                                        </p:tgtEl>
                                        <p:attrNameLst>
                                          <p:attrName>ppt_x</p:attrName>
                                          <p:attrName>ppt_y</p:attrName>
                                        </p:attrNameLst>
                                      </p:cBhvr>
                                      <p:rCtr x="-938" y="15370"/>
                                    </p:animMotion>
                                  </p:childTnLst>
                                </p:cTn>
                              </p:par>
                            </p:childTnLst>
                          </p:cTn>
                        </p:par>
                        <p:par>
                          <p:cTn id="38" fill="hold">
                            <p:stCondLst>
                              <p:cond delay="2500"/>
                            </p:stCondLst>
                            <p:childTnLst>
                              <p:par>
                                <p:cTn id="39" presetID="14" presetClass="entr" presetSubtype="10" fill="hold" nodeType="after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randombar(horizontal)">
                                      <p:cBhvr>
                                        <p:cTn id="41" dur="500"/>
                                        <p:tgtEl>
                                          <p:spTgt spid="13"/>
                                        </p:tgtEl>
                                      </p:cBhvr>
                                    </p:animEffect>
                                  </p:childTnLst>
                                  <p:subTnLst>
                                    <p:audio>
                                      <p:cMediaNode>
                                        <p:cTn display="0" masterRel="sameClick">
                                          <p:stCondLst>
                                            <p:cond evt="begin" delay="0">
                                              <p:tn val="39"/>
                                            </p:cond>
                                          </p:stCondLst>
                                          <p:endCondLst>
                                            <p:cond evt="onStopAudio" delay="0">
                                              <p:tgtEl>
                                                <p:sldTgt/>
                                              </p:tgtEl>
                                            </p:cond>
                                          </p:endCondLst>
                                        </p:cTn>
                                        <p:tgtEl>
                                          <p:sndTgt r:embed="rId6" name="Tieng-tuoi-nuoc-cho-cay-www_tiengdong_com (online-audio-converter.com).wav"/>
                                        </p:tgtEl>
                                      </p:cMediaNode>
                                    </p:audio>
                                  </p:subTnLst>
                                </p:cTn>
                              </p:par>
                            </p:childTnLst>
                          </p:cTn>
                        </p:par>
                      </p:childTnLst>
                    </p:cTn>
                  </p:par>
                  <p:par>
                    <p:cTn id="42" fill="hold">
                      <p:stCondLst>
                        <p:cond delay="indefinite"/>
                      </p:stCondLst>
                      <p:childTnLst>
                        <p:par>
                          <p:cTn id="43" fill="hold">
                            <p:stCondLst>
                              <p:cond delay="0"/>
                            </p:stCondLst>
                            <p:childTnLst>
                              <p:par>
                                <p:cTn id="44" presetID="1" presetClass="exit" presetSubtype="0" fill="hold" nodeType="clickEffect">
                                  <p:stCondLst>
                                    <p:cond delay="0"/>
                                  </p:stCondLst>
                                  <p:childTnLst>
                                    <p:set>
                                      <p:cBhvr>
                                        <p:cTn id="45" dur="1" fill="hold">
                                          <p:stCondLst>
                                            <p:cond delay="0"/>
                                          </p:stCondLst>
                                        </p:cTn>
                                        <p:tgtEl>
                                          <p:spTgt spid="13"/>
                                        </p:tgtEl>
                                        <p:attrNameLst>
                                          <p:attrName>style.visibility</p:attrName>
                                        </p:attrNameLst>
                                      </p:cBhvr>
                                      <p:to>
                                        <p:strVal val="hidden"/>
                                      </p:to>
                                    </p:set>
                                  </p:childTnLst>
                                </p:cTn>
                              </p:par>
                            </p:childTnLst>
                          </p:cTn>
                        </p:par>
                        <p:par>
                          <p:cTn id="46" fill="hold">
                            <p:stCondLst>
                              <p:cond delay="0"/>
                            </p:stCondLst>
                            <p:childTnLst>
                              <p:par>
                                <p:cTn id="47" presetID="22" presetClass="entr" presetSubtype="4" fill="hold" nodeType="after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wipe(down)">
                                      <p:cBhvr>
                                        <p:cTn id="49" dur="500"/>
                                        <p:tgtEl>
                                          <p:spTgt spid="18"/>
                                        </p:tgtEl>
                                      </p:cBhvr>
                                    </p:animEffect>
                                  </p:childTnLst>
                                  <p:subTnLst>
                                    <p:audio>
                                      <p:cMediaNode>
                                        <p:cTn display="0" masterRel="sameClick">
                                          <p:stCondLst>
                                            <p:cond evt="begin" delay="0">
                                              <p:tn val="47"/>
                                            </p:cond>
                                          </p:stCondLst>
                                          <p:endCondLst>
                                            <p:cond evt="onStopAudio" delay="0">
                                              <p:tgtEl>
                                                <p:sldTgt/>
                                              </p:tgtEl>
                                            </p:cond>
                                          </p:endCondLst>
                                        </p:cTn>
                                        <p:tgtEl>
                                          <p:sndTgt r:embed="rId7" name="chimes.wav"/>
                                        </p:tgtEl>
                                      </p:cMediaNode>
                                    </p:audio>
                                  </p:sub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42"/>
                                        </p:tgtEl>
                                        <p:attrNameLst>
                                          <p:attrName>style.visibility</p:attrName>
                                        </p:attrNameLst>
                                      </p:cBhvr>
                                      <p:to>
                                        <p:strVal val="visible"/>
                                      </p:to>
                                    </p:set>
                                    <p:animEffect transition="in" filter="wipe(left)">
                                      <p:cBhvr>
                                        <p:cTn id="54" dur="500"/>
                                        <p:tgtEl>
                                          <p:spTgt spid="42"/>
                                        </p:tgtEl>
                                      </p:cBhvr>
                                    </p:animEffect>
                                  </p:childTnLst>
                                </p:cTn>
                              </p:par>
                              <p:par>
                                <p:cTn id="55" presetID="22" presetClass="entr" presetSubtype="8" fill="hold" nodeType="withEffect">
                                  <p:stCondLst>
                                    <p:cond delay="0"/>
                                  </p:stCondLst>
                                  <p:childTnLst>
                                    <p:set>
                                      <p:cBhvr>
                                        <p:cTn id="56" dur="1" fill="hold">
                                          <p:stCondLst>
                                            <p:cond delay="0"/>
                                          </p:stCondLst>
                                        </p:cTn>
                                        <p:tgtEl>
                                          <p:spTgt spid="37"/>
                                        </p:tgtEl>
                                        <p:attrNameLst>
                                          <p:attrName>style.visibility</p:attrName>
                                        </p:attrNameLst>
                                      </p:cBhvr>
                                      <p:to>
                                        <p:strVal val="visible"/>
                                      </p:to>
                                    </p:set>
                                    <p:animEffect transition="in" filter="wipe(left)">
                                      <p:cBhvr>
                                        <p:cTn id="57" dur="500"/>
                                        <p:tgtEl>
                                          <p:spTgt spid="37"/>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xit" presetSubtype="21" fill="hold" grpId="1" nodeType="clickEffect">
                                  <p:stCondLst>
                                    <p:cond delay="0"/>
                                  </p:stCondLst>
                                  <p:childTnLst>
                                    <p:animEffect transition="out" filter="barn(inVertical)">
                                      <p:cBhvr>
                                        <p:cTn id="61" dur="500"/>
                                        <p:tgtEl>
                                          <p:spTgt spid="42"/>
                                        </p:tgtEl>
                                      </p:cBhvr>
                                    </p:animEffect>
                                    <p:set>
                                      <p:cBhvr>
                                        <p:cTn id="62" dur="1" fill="hold">
                                          <p:stCondLst>
                                            <p:cond delay="499"/>
                                          </p:stCondLst>
                                        </p:cTn>
                                        <p:tgtEl>
                                          <p:spTgt spid="42"/>
                                        </p:tgtEl>
                                        <p:attrNameLst>
                                          <p:attrName>style.visibility</p:attrName>
                                        </p:attrNameLst>
                                      </p:cBhvr>
                                      <p:to>
                                        <p:strVal val="hidden"/>
                                      </p:to>
                                    </p:set>
                                  </p:childTnLst>
                                </p:cTn>
                              </p:par>
                            </p:childTnLst>
                          </p:cTn>
                        </p:par>
                        <p:par>
                          <p:cTn id="63" fill="hold">
                            <p:stCondLst>
                              <p:cond delay="500"/>
                            </p:stCondLst>
                            <p:childTnLst>
                              <p:par>
                                <p:cTn id="64" presetID="16" presetClass="entr" presetSubtype="21" fill="hold" grpId="0" nodeType="afterEffect">
                                  <p:stCondLst>
                                    <p:cond delay="0"/>
                                  </p:stCondLst>
                                  <p:childTnLst>
                                    <p:set>
                                      <p:cBhvr>
                                        <p:cTn id="65" dur="1" fill="hold">
                                          <p:stCondLst>
                                            <p:cond delay="0"/>
                                          </p:stCondLst>
                                        </p:cTn>
                                        <p:tgtEl>
                                          <p:spTgt spid="45"/>
                                        </p:tgtEl>
                                        <p:attrNameLst>
                                          <p:attrName>style.visibility</p:attrName>
                                        </p:attrNameLst>
                                      </p:cBhvr>
                                      <p:to>
                                        <p:strVal val="visible"/>
                                      </p:to>
                                    </p:set>
                                    <p:animEffect transition="in" filter="barn(inVertical)">
                                      <p:cBhvr>
                                        <p:cTn id="66" dur="500"/>
                                        <p:tgtEl>
                                          <p:spTgt spid="45"/>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25"/>
                                        </p:tgtEl>
                                        <p:attrNameLst>
                                          <p:attrName>style.visibility</p:attrName>
                                        </p:attrNameLst>
                                      </p:cBhvr>
                                      <p:to>
                                        <p:strVal val="visible"/>
                                      </p:to>
                                    </p:set>
                                    <p:animEffect transition="in" filter="fade">
                                      <p:cBhvr>
                                        <p:cTn id="71" dur="500"/>
                                        <p:tgtEl>
                                          <p:spTgt spid="25"/>
                                        </p:tgtEl>
                                      </p:cBhvr>
                                    </p:animEffect>
                                  </p:childTnLst>
                                </p:cTn>
                              </p:par>
                              <p:par>
                                <p:cTn id="72" presetID="10" presetClass="entr" presetSubtype="0" fill="hold" nodeType="withEffect">
                                  <p:stCondLst>
                                    <p:cond delay="0"/>
                                  </p:stCondLst>
                                  <p:childTnLst>
                                    <p:set>
                                      <p:cBhvr>
                                        <p:cTn id="73" dur="1" fill="hold">
                                          <p:stCondLst>
                                            <p:cond delay="0"/>
                                          </p:stCondLst>
                                        </p:cTn>
                                        <p:tgtEl>
                                          <p:spTgt spid="26"/>
                                        </p:tgtEl>
                                        <p:attrNameLst>
                                          <p:attrName>style.visibility</p:attrName>
                                        </p:attrNameLst>
                                      </p:cBhvr>
                                      <p:to>
                                        <p:strVal val="visible"/>
                                      </p:to>
                                    </p:set>
                                    <p:animEffect transition="in" filter="fade">
                                      <p:cBhvr>
                                        <p:cTn id="74" dur="500"/>
                                        <p:tgtEl>
                                          <p:spTgt spid="26"/>
                                        </p:tgtEl>
                                      </p:cBhvr>
                                    </p:animEffect>
                                  </p:childTnLst>
                                </p:cTn>
                              </p:par>
                              <p:par>
                                <p:cTn id="75" presetID="10" presetClass="entr" presetSubtype="0" fill="hold" nodeType="withEffect">
                                  <p:stCondLst>
                                    <p:cond delay="0"/>
                                  </p:stCondLst>
                                  <p:childTnLst>
                                    <p:set>
                                      <p:cBhvr>
                                        <p:cTn id="76" dur="1" fill="hold">
                                          <p:stCondLst>
                                            <p:cond delay="0"/>
                                          </p:stCondLst>
                                        </p:cTn>
                                        <p:tgtEl>
                                          <p:spTgt spid="27"/>
                                        </p:tgtEl>
                                        <p:attrNameLst>
                                          <p:attrName>style.visibility</p:attrName>
                                        </p:attrNameLst>
                                      </p:cBhvr>
                                      <p:to>
                                        <p:strVal val="visible"/>
                                      </p:to>
                                    </p:set>
                                    <p:animEffect transition="in" filter="fade">
                                      <p:cBhvr>
                                        <p:cTn id="77" dur="500"/>
                                        <p:tgtEl>
                                          <p:spTgt spid="27"/>
                                        </p:tgtEl>
                                      </p:cBhvr>
                                    </p:animEffect>
                                  </p:childTnLst>
                                </p:cTn>
                              </p:par>
                            </p:childTnLst>
                          </p:cTn>
                        </p:par>
                        <p:par>
                          <p:cTn id="78" fill="hold">
                            <p:stCondLst>
                              <p:cond delay="500"/>
                            </p:stCondLst>
                            <p:childTnLst>
                              <p:par>
                                <p:cTn id="79" presetID="0" presetClass="path" presetSubtype="0" accel="50000" decel="50000" fill="hold" nodeType="afterEffect">
                                  <p:stCondLst>
                                    <p:cond delay="0"/>
                                  </p:stCondLst>
                                  <p:childTnLst>
                                    <p:animMotion origin="layout" path="M -0.01485 0.05625 L -0.01485 0.05648 C -0.01563 0.05879 -0.01615 0.06157 -0.01667 0.06412 C -0.01693 0.06574 -0.01758 0.07616 -0.0181 0.0787 C -0.02227 0.09653 -0.01915 0.0743 -0.02214 0.09491 C -0.02227 0.09699 -0.02253 0.09861 -0.02279 0.10023 C -0.02331 0.10254 -0.02331 0.10463 -0.02383 0.10671 C -0.02409 0.10879 -0.02474 0.11111 -0.02526 0.11296 C -0.02553 0.11412 -0.02579 0.11551 -0.02605 0.11666 C -0.02683 0.11875 -0.02774 0.12037 -0.02852 0.12199 C -0.02878 0.1243 -0.02904 0.12639 -0.0293 0.1287 C -0.02995 0.13403 -0.02995 0.13171 -0.03073 0.13657 C -0.03125 0.13819 -0.03151 0.13958 -0.03178 0.14097 C -0.03191 0.14305 -0.03191 0.14467 -0.03243 0.14676 C -0.03269 0.14815 -0.03347 0.14953 -0.03399 0.15116 C -0.03464 0.15324 -0.0349 0.15532 -0.03542 0.15741 C -0.03594 0.16111 -0.03568 0.16481 -0.03646 0.16828 C -0.03659 0.16991 -0.03842 0.17106 -0.03868 0.17268 C -0.03933 0.17569 -0.03907 0.17847 -0.03933 0.18102 C -0.03985 0.18287 -0.04063 0.18472 -0.04115 0.18634 C -0.04141 0.18773 -0.04154 0.18889 -0.0418 0.19004 C -0.04232 0.19375 -0.04284 0.19745 -0.04336 0.20116 C -0.04428 0.20578 -0.04401 0.20301 -0.04506 0.20741 C -0.04727 0.21666 -0.04532 0.2118 -0.04831 0.21805 C -0.04857 0.21967 -0.0487 0.22106 -0.04896 0.22268 C -0.04922 0.22546 -0.04922 0.22824 -0.04974 0.23078 C -0.05079 0.23796 -0.05053 0.22916 -0.05053 0.23611 L -0.05053 0.25185 C -0.05118 0.25393 -0.05248 0.25625 -0.053 0.25879 C -0.05326 0.26157 -0.05417 0.27824 -0.05521 0.28518 C -0.05547 0.28611 -0.05573 0.28703 -0.05586 0.28796 C -0.05495 0.3162 -0.05521 0.30301 -0.05521 0.32801 " pathEditMode="relative" rAng="0" ptsTypes="AAAAAAAAAAAAAAAAAAAAAAAAAAAAAAAA">
                                      <p:cBhvr>
                                        <p:cTn id="80" dur="2000" fill="hold"/>
                                        <p:tgtEl>
                                          <p:spTgt spid="25"/>
                                        </p:tgtEl>
                                        <p:attrNameLst>
                                          <p:attrName>ppt_x</p:attrName>
                                          <p:attrName>ppt_y</p:attrName>
                                        </p:attrNameLst>
                                      </p:cBhvr>
                                      <p:rCtr x="-2057" y="13588"/>
                                    </p:animMotion>
                                  </p:childTnLst>
                                  <p:subTnLst>
                                    <p:audio>
                                      <p:cMediaNode>
                                        <p:cTn display="0" masterRel="sameClick">
                                          <p:stCondLst>
                                            <p:cond evt="begin" delay="0">
                                              <p:tn val="79"/>
                                            </p:cond>
                                          </p:stCondLst>
                                          <p:endCondLst>
                                            <p:cond evt="onStopAudio" delay="0">
                                              <p:tgtEl>
                                                <p:sldTgt/>
                                              </p:tgtEl>
                                            </p:cond>
                                          </p:endCondLst>
                                        </p:cTn>
                                        <p:tgtEl>
                                          <p:sndTgt r:embed="rId5" name="coin.wav"/>
                                        </p:tgtEl>
                                      </p:cMediaNode>
                                    </p:audio>
                                  </p:subTnLst>
                                </p:cTn>
                              </p:par>
                              <p:par>
                                <p:cTn id="81" presetID="0" presetClass="path" presetSubtype="0" accel="50000" decel="50000" fill="hold" nodeType="withEffect">
                                  <p:stCondLst>
                                    <p:cond delay="0"/>
                                  </p:stCondLst>
                                  <p:childTnLst>
                                    <p:animMotion origin="layout" path="M 1.25E-6 -2.22222E-6 L 1.25E-6 0.00023 C -0.00026 0.00255 -0.00052 0.00579 -0.00065 0.0088 C -0.00078 0.01065 -0.00091 0.02199 -0.00104 0.025 C -0.00234 0.04468 -0.00143 0.01991 -0.00234 0.04283 C -0.00234 0.04514 -0.00248 0.04722 -0.00261 0.04908 C -0.00274 0.05139 -0.00274 0.05347 -0.00287 0.05625 C -0.003 0.05834 -0.00313 0.06088 -0.00326 0.0632 C -0.00339 0.06435 -0.00352 0.06597 -0.00352 0.06713 C -0.00378 0.06945 -0.00404 0.0713 -0.0043 0.07315 C -0.00443 0.0757 -0.00456 0.07778 -0.00456 0.08056 C -0.00482 0.08634 -0.00482 0.08403 -0.00508 0.08935 C -0.00521 0.09121 -0.00521 0.09283 -0.00534 0.09445 C -0.00534 0.09653 -0.00534 0.09838 -0.0056 0.1007 C -0.0056 0.10209 -0.00586 0.10371 -0.00599 0.10556 C -0.00625 0.10787 -0.00625 0.11019 -0.00651 0.1125 C -0.00664 0.11667 -0.00651 0.12084 -0.00677 0.12454 C -0.00677 0.12639 -0.00742 0.12778 -0.00755 0.12963 C -0.00768 0.13264 -0.00755 0.13588 -0.00768 0.13866 C -0.00781 0.14097 -0.00807 0.14283 -0.00833 0.14468 C -0.00833 0.1463 -0.00833 0.14769 -0.00846 0.14884 C -0.00859 0.15301 -0.00873 0.15695 -0.00899 0.16111 C -0.00925 0.16644 -0.00912 0.16343 -0.00951 0.16806 C -0.01016 0.17847 -0.00951 0.17315 -0.01055 0.17986 C -0.01055 0.18195 -0.01055 0.18334 -0.01068 0.18496 C -0.01081 0.1882 -0.01081 0.19144 -0.01094 0.19422 C -0.01133 0.20209 -0.0112 0.19213 -0.0112 0.20023 L -0.0112 0.21759 C -0.01133 0.21991 -0.01185 0.22269 -0.01198 0.22523 C -0.01198 0.22847 -0.01237 0.24722 -0.01263 0.25463 C -0.01276 0.25579 -0.01276 0.25672 -0.01276 0.25787 C -0.0125 0.28935 -0.01263 0.27477 -0.01263 0.30255 " pathEditMode="relative" rAng="0" ptsTypes="AAAAAAAAAAAAAAAAAAAAAAAAAAAAAAAA">
                                      <p:cBhvr>
                                        <p:cTn id="82" dur="2000" fill="hold"/>
                                        <p:tgtEl>
                                          <p:spTgt spid="26"/>
                                        </p:tgtEl>
                                        <p:attrNameLst>
                                          <p:attrName>ppt_x</p:attrName>
                                          <p:attrName>ppt_y</p:attrName>
                                        </p:attrNameLst>
                                      </p:cBhvr>
                                      <p:rCtr x="-638" y="15116"/>
                                    </p:animMotion>
                                  </p:childTnLst>
                                </p:cTn>
                              </p:par>
                              <p:par>
                                <p:cTn id="83" presetID="0" presetClass="path" presetSubtype="0" accel="50000" decel="50000" fill="hold" nodeType="withEffect">
                                  <p:stCondLst>
                                    <p:cond delay="0"/>
                                  </p:stCondLst>
                                  <p:childTnLst>
                                    <p:animMotion origin="layout" path="M 5E-6 1.85185E-6 L 5E-6 0.00023 C -0.0004 0.00254 -0.00052 0.00579 -0.00078 0.00879 C -0.00091 0.01088 -0.00117 0.02315 -0.00131 0.02592 C -0.00286 0.04653 -0.0017 0.0206 -0.00273 0.04467 C -0.00286 0.04676 -0.00286 0.04884 -0.00299 0.05092 C -0.00325 0.05324 -0.00325 0.05579 -0.00338 0.0581 C -0.00351 0.06065 -0.00377 0.06342 -0.00403 0.06551 C -0.00403 0.0669 -0.00416 0.06852 -0.00429 0.06991 C -0.00442 0.07199 -0.00494 0.07407 -0.00507 0.07592 C -0.0052 0.0787 -0.00533 0.08079 -0.00546 0.08356 C -0.00572 0.08981 -0.00572 0.08704 -0.00598 0.09282 C -0.00624 0.09467 -0.00624 0.09629 -0.00638 0.09791 C -0.00638 0.10023 -0.00638 0.10208 -0.00664 0.1044 C -0.00664 0.10625 -0.00703 0.10787 -0.00716 0.10972 C -0.00742 0.1118 -0.00755 0.11435 -0.00768 0.11666 C -0.00794 0.12106 -0.00781 0.12546 -0.00807 0.1294 C -0.0082 0.13125 -0.00885 0.13264 -0.00885 0.13449 C -0.00911 0.13773 -0.00911 0.14097 -0.00911 0.14398 C -0.00937 0.14653 -0.00963 0.14838 -0.00976 0.15023 C -0.00989 0.15185 -0.01002 0.15324 -0.01015 0.15463 C -0.01028 0.15879 -0.01041 0.16296 -0.01067 0.16713 C -0.01106 0.17291 -0.01093 0.16967 -0.01132 0.17454 C -0.0121 0.18518 -0.01132 0.17963 -0.01249 0.1868 C -0.01263 0.18889 -0.01263 0.19051 -0.01276 0.19213 C -0.01289 0.1956 -0.01289 0.19884 -0.01302 0.20185 C -0.01342 0.20995 -0.01328 0.19954 -0.01328 0.20764 L -0.01328 0.22569 C -0.01354 0.22847 -0.01406 0.23125 -0.01419 0.23379 C -0.01432 0.23727 -0.01471 0.25648 -0.0151 0.26435 C -0.0151 0.26551 -0.01523 0.2669 -0.01523 0.26759 C -0.01497 0.30046 -0.0151 0.28518 -0.0151 0.31412 " pathEditMode="relative" rAng="0" ptsTypes="AAAAAAAAAAAAAAAAAAAAAAAAAAAAAAAA">
                                      <p:cBhvr>
                                        <p:cTn id="84" dur="2000" fill="hold"/>
                                        <p:tgtEl>
                                          <p:spTgt spid="27"/>
                                        </p:tgtEl>
                                        <p:attrNameLst>
                                          <p:attrName>ppt_x</p:attrName>
                                          <p:attrName>ppt_y</p:attrName>
                                        </p:attrNameLst>
                                      </p:cBhvr>
                                      <p:rCtr x="-768" y="15694"/>
                                    </p:animMotion>
                                  </p:childTnLst>
                                </p:cTn>
                              </p:par>
                            </p:childTnLst>
                          </p:cTn>
                        </p:par>
                        <p:par>
                          <p:cTn id="85" fill="hold">
                            <p:stCondLst>
                              <p:cond delay="2500"/>
                            </p:stCondLst>
                            <p:childTnLst>
                              <p:par>
                                <p:cTn id="86" presetID="14" presetClass="entr" presetSubtype="10" fill="hold" nodeType="afterEffect">
                                  <p:stCondLst>
                                    <p:cond delay="0"/>
                                  </p:stCondLst>
                                  <p:childTnLst>
                                    <p:set>
                                      <p:cBhvr>
                                        <p:cTn id="87" dur="1" fill="hold">
                                          <p:stCondLst>
                                            <p:cond delay="0"/>
                                          </p:stCondLst>
                                        </p:cTn>
                                        <p:tgtEl>
                                          <p:spTgt spid="28"/>
                                        </p:tgtEl>
                                        <p:attrNameLst>
                                          <p:attrName>style.visibility</p:attrName>
                                        </p:attrNameLst>
                                      </p:cBhvr>
                                      <p:to>
                                        <p:strVal val="visible"/>
                                      </p:to>
                                    </p:set>
                                    <p:animEffect transition="in" filter="randombar(horizontal)">
                                      <p:cBhvr>
                                        <p:cTn id="88" dur="500"/>
                                        <p:tgtEl>
                                          <p:spTgt spid="28"/>
                                        </p:tgtEl>
                                      </p:cBhvr>
                                    </p:animEffect>
                                  </p:childTnLst>
                                  <p:subTnLst>
                                    <p:audio>
                                      <p:cMediaNode>
                                        <p:cTn display="0" masterRel="sameClick">
                                          <p:stCondLst>
                                            <p:cond evt="begin" delay="0">
                                              <p:tn val="86"/>
                                            </p:cond>
                                          </p:stCondLst>
                                          <p:endCondLst>
                                            <p:cond evt="onStopAudio" delay="0">
                                              <p:tgtEl>
                                                <p:sldTgt/>
                                              </p:tgtEl>
                                            </p:cond>
                                          </p:endCondLst>
                                        </p:cTn>
                                        <p:tgtEl>
                                          <p:sndTgt r:embed="rId6" name="Tieng-tuoi-nuoc-cho-cay-www_tiengdong_com (online-audio-converter.com).wav"/>
                                        </p:tgtEl>
                                      </p:cMediaNode>
                                    </p:audio>
                                  </p:subTnLst>
                                </p:cTn>
                              </p:par>
                            </p:childTnLst>
                          </p:cTn>
                        </p:par>
                      </p:childTnLst>
                    </p:cTn>
                  </p:par>
                  <p:par>
                    <p:cTn id="89" fill="hold">
                      <p:stCondLst>
                        <p:cond delay="indefinite"/>
                      </p:stCondLst>
                      <p:childTnLst>
                        <p:par>
                          <p:cTn id="90" fill="hold">
                            <p:stCondLst>
                              <p:cond delay="0"/>
                            </p:stCondLst>
                            <p:childTnLst>
                              <p:par>
                                <p:cTn id="91" presetID="1" presetClass="exit" presetSubtype="0" fill="hold" nodeType="clickEffect">
                                  <p:stCondLst>
                                    <p:cond delay="0"/>
                                  </p:stCondLst>
                                  <p:childTnLst>
                                    <p:set>
                                      <p:cBhvr>
                                        <p:cTn id="92" dur="1" fill="hold">
                                          <p:stCondLst>
                                            <p:cond delay="0"/>
                                          </p:stCondLst>
                                        </p:cTn>
                                        <p:tgtEl>
                                          <p:spTgt spid="28"/>
                                        </p:tgtEl>
                                        <p:attrNameLst>
                                          <p:attrName>style.visibility</p:attrName>
                                        </p:attrNameLst>
                                      </p:cBhvr>
                                      <p:to>
                                        <p:strVal val="hidden"/>
                                      </p:to>
                                    </p:set>
                                  </p:childTnLst>
                                </p:cTn>
                              </p:par>
                            </p:childTnLst>
                          </p:cTn>
                        </p:par>
                      </p:childTnLst>
                    </p:cTn>
                  </p:par>
                  <p:par>
                    <p:cTn id="93" fill="hold">
                      <p:stCondLst>
                        <p:cond delay="indefinite"/>
                      </p:stCondLst>
                      <p:childTnLst>
                        <p:par>
                          <p:cTn id="94" fill="hold">
                            <p:stCondLst>
                              <p:cond delay="0"/>
                            </p:stCondLst>
                            <p:childTnLst>
                              <p:par>
                                <p:cTn id="95" presetID="22" presetClass="entr" presetSubtype="4" fill="hold" nodeType="clickEffect">
                                  <p:stCondLst>
                                    <p:cond delay="0"/>
                                  </p:stCondLst>
                                  <p:childTnLst>
                                    <p:set>
                                      <p:cBhvr>
                                        <p:cTn id="96" dur="1" fill="hold">
                                          <p:stCondLst>
                                            <p:cond delay="0"/>
                                          </p:stCondLst>
                                        </p:cTn>
                                        <p:tgtEl>
                                          <p:spTgt spid="29"/>
                                        </p:tgtEl>
                                        <p:attrNameLst>
                                          <p:attrName>style.visibility</p:attrName>
                                        </p:attrNameLst>
                                      </p:cBhvr>
                                      <p:to>
                                        <p:strVal val="visible"/>
                                      </p:to>
                                    </p:set>
                                    <p:animEffect transition="in" filter="wipe(down)">
                                      <p:cBhvr>
                                        <p:cTn id="97" dur="500"/>
                                        <p:tgtEl>
                                          <p:spTgt spid="29"/>
                                        </p:tgtEl>
                                      </p:cBhvr>
                                    </p:animEffect>
                                  </p:childTnLst>
                                  <p:subTnLst>
                                    <p:audio>
                                      <p:cMediaNode>
                                        <p:cTn display="0" masterRel="sameClick">
                                          <p:stCondLst>
                                            <p:cond evt="begin" delay="0">
                                              <p:tn val="95"/>
                                            </p:cond>
                                          </p:stCondLst>
                                          <p:endCondLst>
                                            <p:cond evt="onStopAudio" delay="0">
                                              <p:tgtEl>
                                                <p:sldTgt/>
                                              </p:tgtEl>
                                            </p:cond>
                                          </p:endCondLst>
                                        </p:cTn>
                                        <p:tgtEl>
                                          <p:sndTgt r:embed="rId7" name="chimes.wav"/>
                                        </p:tgtEl>
                                      </p:cMediaNode>
                                    </p:audio>
                                  </p:subTnLst>
                                </p:cTn>
                              </p:par>
                            </p:childTnLst>
                          </p:cTn>
                        </p:par>
                      </p:childTnLst>
                    </p:cTn>
                  </p:par>
                  <p:par>
                    <p:cTn id="98" fill="hold">
                      <p:stCondLst>
                        <p:cond delay="indefinite"/>
                      </p:stCondLst>
                      <p:childTnLst>
                        <p:par>
                          <p:cTn id="99" fill="hold">
                            <p:stCondLst>
                              <p:cond delay="0"/>
                            </p:stCondLst>
                            <p:childTnLst>
                              <p:par>
                                <p:cTn id="100" presetID="22" presetClass="entr" presetSubtype="8" fill="hold" nodeType="clickEffect">
                                  <p:stCondLst>
                                    <p:cond delay="0"/>
                                  </p:stCondLst>
                                  <p:childTnLst>
                                    <p:set>
                                      <p:cBhvr>
                                        <p:cTn id="101" dur="1" fill="hold">
                                          <p:stCondLst>
                                            <p:cond delay="0"/>
                                          </p:stCondLst>
                                        </p:cTn>
                                        <p:tgtEl>
                                          <p:spTgt spid="41"/>
                                        </p:tgtEl>
                                        <p:attrNameLst>
                                          <p:attrName>style.visibility</p:attrName>
                                        </p:attrNameLst>
                                      </p:cBhvr>
                                      <p:to>
                                        <p:strVal val="visible"/>
                                      </p:to>
                                    </p:set>
                                    <p:animEffect transition="in" filter="wipe(left)">
                                      <p:cBhvr>
                                        <p:cTn id="102" dur="500"/>
                                        <p:tgtEl>
                                          <p:spTgt spid="41"/>
                                        </p:tgtEl>
                                      </p:cBhvr>
                                    </p:animEffect>
                                  </p:childTnLst>
                                </p:cTn>
                              </p:par>
                              <p:par>
                                <p:cTn id="103" presetID="22" presetClass="entr" presetSubtype="8" fill="hold" grpId="0" nodeType="withEffect">
                                  <p:stCondLst>
                                    <p:cond delay="0"/>
                                  </p:stCondLst>
                                  <p:childTnLst>
                                    <p:set>
                                      <p:cBhvr>
                                        <p:cTn id="104" dur="1" fill="hold">
                                          <p:stCondLst>
                                            <p:cond delay="0"/>
                                          </p:stCondLst>
                                        </p:cTn>
                                        <p:tgtEl>
                                          <p:spTgt spid="43"/>
                                        </p:tgtEl>
                                        <p:attrNameLst>
                                          <p:attrName>style.visibility</p:attrName>
                                        </p:attrNameLst>
                                      </p:cBhvr>
                                      <p:to>
                                        <p:strVal val="visible"/>
                                      </p:to>
                                    </p:set>
                                    <p:animEffect transition="in" filter="wipe(left)">
                                      <p:cBhvr>
                                        <p:cTn id="105" dur="500"/>
                                        <p:tgtEl>
                                          <p:spTgt spid="43"/>
                                        </p:tgtEl>
                                      </p:cBhvr>
                                    </p:animEffect>
                                  </p:childTnLst>
                                </p:cTn>
                              </p:par>
                            </p:childTnLst>
                          </p:cTn>
                        </p:par>
                      </p:childTnLst>
                    </p:cTn>
                  </p:par>
                  <p:par>
                    <p:cTn id="106" fill="hold">
                      <p:stCondLst>
                        <p:cond delay="indefinite"/>
                      </p:stCondLst>
                      <p:childTnLst>
                        <p:par>
                          <p:cTn id="107" fill="hold">
                            <p:stCondLst>
                              <p:cond delay="0"/>
                            </p:stCondLst>
                            <p:childTnLst>
                              <p:par>
                                <p:cTn id="108" presetID="16" presetClass="exit" presetSubtype="21" fill="hold" grpId="1" nodeType="clickEffect">
                                  <p:stCondLst>
                                    <p:cond delay="0"/>
                                  </p:stCondLst>
                                  <p:childTnLst>
                                    <p:animEffect transition="out" filter="barn(inVertical)">
                                      <p:cBhvr>
                                        <p:cTn id="109" dur="500"/>
                                        <p:tgtEl>
                                          <p:spTgt spid="43"/>
                                        </p:tgtEl>
                                      </p:cBhvr>
                                    </p:animEffect>
                                    <p:set>
                                      <p:cBhvr>
                                        <p:cTn id="110" dur="1" fill="hold">
                                          <p:stCondLst>
                                            <p:cond delay="499"/>
                                          </p:stCondLst>
                                        </p:cTn>
                                        <p:tgtEl>
                                          <p:spTgt spid="43"/>
                                        </p:tgtEl>
                                        <p:attrNameLst>
                                          <p:attrName>style.visibility</p:attrName>
                                        </p:attrNameLst>
                                      </p:cBhvr>
                                      <p:to>
                                        <p:strVal val="hidden"/>
                                      </p:to>
                                    </p:set>
                                  </p:childTnLst>
                                </p:cTn>
                              </p:par>
                            </p:childTnLst>
                          </p:cTn>
                        </p:par>
                        <p:par>
                          <p:cTn id="111" fill="hold">
                            <p:stCondLst>
                              <p:cond delay="500"/>
                            </p:stCondLst>
                            <p:childTnLst>
                              <p:par>
                                <p:cTn id="112" presetID="22" presetClass="entr" presetSubtype="8" fill="hold" grpId="0" nodeType="afterEffect">
                                  <p:stCondLst>
                                    <p:cond delay="0"/>
                                  </p:stCondLst>
                                  <p:childTnLst>
                                    <p:set>
                                      <p:cBhvr>
                                        <p:cTn id="113" dur="1" fill="hold">
                                          <p:stCondLst>
                                            <p:cond delay="0"/>
                                          </p:stCondLst>
                                        </p:cTn>
                                        <p:tgtEl>
                                          <p:spTgt spid="46"/>
                                        </p:tgtEl>
                                        <p:attrNameLst>
                                          <p:attrName>style.visibility</p:attrName>
                                        </p:attrNameLst>
                                      </p:cBhvr>
                                      <p:to>
                                        <p:strVal val="visible"/>
                                      </p:to>
                                    </p:set>
                                    <p:animEffect transition="in" filter="wipe(left)">
                                      <p:cBhvr>
                                        <p:cTn id="114" dur="500"/>
                                        <p:tgtEl>
                                          <p:spTgt spid="46"/>
                                        </p:tgtEl>
                                      </p:cBhvr>
                                    </p:animEffect>
                                  </p:childTnLst>
                                </p:cTn>
                              </p:par>
                            </p:childTnLst>
                          </p:cTn>
                        </p:par>
                      </p:childTnLst>
                    </p:cTn>
                  </p:par>
                  <p:par>
                    <p:cTn id="115" fill="hold">
                      <p:stCondLst>
                        <p:cond delay="indefinite"/>
                      </p:stCondLst>
                      <p:childTnLst>
                        <p:par>
                          <p:cTn id="116" fill="hold">
                            <p:stCondLst>
                              <p:cond delay="0"/>
                            </p:stCondLst>
                            <p:childTnLst>
                              <p:par>
                                <p:cTn id="117" presetID="10" presetClass="entr" presetSubtype="0" fill="hold" nodeType="clickEffect">
                                  <p:stCondLst>
                                    <p:cond delay="0"/>
                                  </p:stCondLst>
                                  <p:childTnLst>
                                    <p:set>
                                      <p:cBhvr>
                                        <p:cTn id="118" dur="1" fill="hold">
                                          <p:stCondLst>
                                            <p:cond delay="0"/>
                                          </p:stCondLst>
                                        </p:cTn>
                                        <p:tgtEl>
                                          <p:spTgt spid="31"/>
                                        </p:tgtEl>
                                        <p:attrNameLst>
                                          <p:attrName>style.visibility</p:attrName>
                                        </p:attrNameLst>
                                      </p:cBhvr>
                                      <p:to>
                                        <p:strVal val="visible"/>
                                      </p:to>
                                    </p:set>
                                    <p:animEffect transition="in" filter="fade">
                                      <p:cBhvr>
                                        <p:cTn id="119" dur="500"/>
                                        <p:tgtEl>
                                          <p:spTgt spid="31"/>
                                        </p:tgtEl>
                                      </p:cBhvr>
                                    </p:animEffect>
                                  </p:childTnLst>
                                </p:cTn>
                              </p:par>
                              <p:par>
                                <p:cTn id="120" presetID="10" presetClass="entr" presetSubtype="0" fill="hold" nodeType="withEffect">
                                  <p:stCondLst>
                                    <p:cond delay="0"/>
                                  </p:stCondLst>
                                  <p:childTnLst>
                                    <p:set>
                                      <p:cBhvr>
                                        <p:cTn id="121" dur="1" fill="hold">
                                          <p:stCondLst>
                                            <p:cond delay="0"/>
                                          </p:stCondLst>
                                        </p:cTn>
                                        <p:tgtEl>
                                          <p:spTgt spid="32"/>
                                        </p:tgtEl>
                                        <p:attrNameLst>
                                          <p:attrName>style.visibility</p:attrName>
                                        </p:attrNameLst>
                                      </p:cBhvr>
                                      <p:to>
                                        <p:strVal val="visible"/>
                                      </p:to>
                                    </p:set>
                                    <p:animEffect transition="in" filter="fade">
                                      <p:cBhvr>
                                        <p:cTn id="122" dur="500"/>
                                        <p:tgtEl>
                                          <p:spTgt spid="32"/>
                                        </p:tgtEl>
                                      </p:cBhvr>
                                    </p:animEffect>
                                  </p:childTnLst>
                                </p:cTn>
                              </p:par>
                              <p:par>
                                <p:cTn id="123" presetID="10" presetClass="entr" presetSubtype="0" fill="hold" nodeType="withEffect">
                                  <p:stCondLst>
                                    <p:cond delay="0"/>
                                  </p:stCondLst>
                                  <p:childTnLst>
                                    <p:set>
                                      <p:cBhvr>
                                        <p:cTn id="124" dur="1" fill="hold">
                                          <p:stCondLst>
                                            <p:cond delay="0"/>
                                          </p:stCondLst>
                                        </p:cTn>
                                        <p:tgtEl>
                                          <p:spTgt spid="33"/>
                                        </p:tgtEl>
                                        <p:attrNameLst>
                                          <p:attrName>style.visibility</p:attrName>
                                        </p:attrNameLst>
                                      </p:cBhvr>
                                      <p:to>
                                        <p:strVal val="visible"/>
                                      </p:to>
                                    </p:set>
                                    <p:animEffect transition="in" filter="fade">
                                      <p:cBhvr>
                                        <p:cTn id="125" dur="500"/>
                                        <p:tgtEl>
                                          <p:spTgt spid="33"/>
                                        </p:tgtEl>
                                      </p:cBhvr>
                                    </p:animEffect>
                                  </p:childTnLst>
                                </p:cTn>
                              </p:par>
                            </p:childTnLst>
                          </p:cTn>
                        </p:par>
                        <p:par>
                          <p:cTn id="126" fill="hold">
                            <p:stCondLst>
                              <p:cond delay="500"/>
                            </p:stCondLst>
                            <p:childTnLst>
                              <p:par>
                                <p:cTn id="127" presetID="0" presetClass="path" presetSubtype="0" accel="50000" decel="50000" fill="hold" nodeType="afterEffect">
                                  <p:stCondLst>
                                    <p:cond delay="0"/>
                                  </p:stCondLst>
                                  <p:childTnLst>
                                    <p:animMotion origin="layout" path="M 3.54167E-6 0 L 3.54167E-6 0.00023 C -0.00039 0.00255 -0.00052 0.00602 -0.00078 0.00903 C -0.00078 0.01088 -0.00105 0.02292 -0.00118 0.02593 C -0.00261 0.0463 -0.00157 0.0206 -0.00261 0.04444 C -0.00261 0.04676 -0.00274 0.04861 -0.00287 0.05046 C -0.003 0.05324 -0.003 0.05532 -0.00326 0.0581 C -0.00326 0.06042 -0.00352 0.06296 -0.00365 0.06528 C -0.00378 0.06667 -0.00391 0.06829 -0.00391 0.06944 C -0.0043 0.07176 -0.00456 0.07361 -0.00482 0.07569 C -0.00495 0.07824 -0.00508 0.08056 -0.00508 0.08333 C -0.00534 0.08935 -0.00534 0.08681 -0.0056 0.09236 C -0.00573 0.09421 -0.00586 0.09583 -0.00599 0.09745 C -0.00599 0.09977 -0.00599 0.10162 -0.00612 0.10417 C -0.00625 0.10579 -0.00651 0.10741 -0.00677 0.10926 C -0.0069 0.11134 -0.00703 0.11389 -0.00716 0.11644 C -0.00743 0.12037 -0.0073 0.12477 -0.00756 0.1287 C -0.00756 0.13056 -0.00821 0.13194 -0.00834 0.1338 C -0.0086 0.13704 -0.00847 0.14051 -0.0086 0.14352 C -0.00873 0.1456 -0.00899 0.14745 -0.00925 0.14977 C -0.00925 0.15139 -0.00925 0.15255 -0.00938 0.1537 C -0.00964 0.1581 -0.00977 0.16227 -0.01003 0.16667 C -0.01029 0.17222 -0.01016 0.16875 -0.01055 0.17384 C -0.01133 0.18449 -0.01068 0.17894 -0.01172 0.18611 C -0.01172 0.18796 -0.01172 0.18958 -0.01185 0.1912 C -0.01198 0.19444 -0.01198 0.19792 -0.01211 0.20093 C -0.0125 0.2088 -0.0125 0.19861 -0.0125 0.20694 L -0.0125 0.22477 C -0.01263 0.22731 -0.01315 0.23009 -0.01328 0.2331 C -0.01341 0.23634 -0.01368 0.25556 -0.01407 0.26319 C -0.0142 0.26435 -0.0142 0.26551 -0.0142 0.26644 C -0.01394 0.29931 -0.01407 0.28403 -0.01407 0.31273 " pathEditMode="relative" rAng="0" ptsTypes="AAAAAAAAAAAAAAAAAAAAAAAAAAAAAAAA">
                                      <p:cBhvr>
                                        <p:cTn id="128" dur="2000" fill="hold"/>
                                        <p:tgtEl>
                                          <p:spTgt spid="31"/>
                                        </p:tgtEl>
                                        <p:attrNameLst>
                                          <p:attrName>ppt_x</p:attrName>
                                          <p:attrName>ppt_y</p:attrName>
                                        </p:attrNameLst>
                                      </p:cBhvr>
                                      <p:rCtr x="-716" y="15625"/>
                                    </p:animMotion>
                                  </p:childTnLst>
                                  <p:subTnLst>
                                    <p:audio>
                                      <p:cMediaNode>
                                        <p:cTn display="0" masterRel="sameClick">
                                          <p:stCondLst>
                                            <p:cond evt="begin" delay="0">
                                              <p:tn val="127"/>
                                            </p:cond>
                                          </p:stCondLst>
                                          <p:endCondLst>
                                            <p:cond evt="onStopAudio" delay="0">
                                              <p:tgtEl>
                                                <p:sldTgt/>
                                              </p:tgtEl>
                                            </p:cond>
                                          </p:endCondLst>
                                        </p:cTn>
                                        <p:tgtEl>
                                          <p:sndTgt r:embed="rId5" name="coin.wav"/>
                                        </p:tgtEl>
                                      </p:cMediaNode>
                                    </p:audio>
                                  </p:subTnLst>
                                </p:cTn>
                              </p:par>
                              <p:par>
                                <p:cTn id="129" presetID="0" presetClass="path" presetSubtype="0" accel="50000" decel="50000" fill="hold" nodeType="withEffect">
                                  <p:stCondLst>
                                    <p:cond delay="0"/>
                                  </p:stCondLst>
                                  <p:childTnLst>
                                    <p:animMotion origin="layout" path="M -2.70833E-6 -4.07407E-6 L -2.70833E-6 0.00024 C -0.00039 0.00255 -0.00065 0.00579 -0.00078 0.00857 C -0.00091 0.01042 -0.00117 0.02199 -0.00143 0.025 C -0.00312 0.04468 -0.00182 0.01991 -0.00299 0.04283 C -0.00312 0.04491 -0.00325 0.04676 -0.00338 0.04862 C -0.00351 0.05116 -0.00351 0.05324 -0.00377 0.05602 C -0.0039 0.05811 -0.00416 0.06065 -0.00429 0.06274 C -0.00442 0.06412 -0.00455 0.06574 -0.00455 0.06667 C -0.00495 0.06922 -0.00534 0.07107 -0.0056 0.07292 C -0.00573 0.07547 -0.00586 0.07755 -0.00599 0.07987 C -0.00625 0.08588 -0.00625 0.08357 -0.00651 0.08889 C -0.00677 0.09074 -0.0069 0.09237 -0.00703 0.09399 C -0.00703 0.09607 -0.00703 0.09792 -0.00729 0.10024 C -0.00742 0.10186 -0.00768 0.10324 -0.00794 0.1051 C -0.0082 0.10741 -0.00833 0.10973 -0.00846 0.11204 C -0.00872 0.11598 -0.00859 0.12014 -0.00885 0.12385 C -0.00898 0.1257 -0.00963 0.12709 -0.00989 0.12894 C -0.01015 0.13218 -0.01002 0.13519 -0.01015 0.1382 C -0.01028 0.14028 -0.01054 0.14213 -0.0108 0.14422 C -0.01093 0.14584 -0.01106 0.14676 -0.01106 0.14815 C -0.01133 0.15232 -0.01159 0.15625 -0.01172 0.16042 C -0.01211 0.16574 -0.01198 0.1625 -0.0125 0.16737 C -0.01341 0.17755 -0.0125 0.17223 -0.01367 0.17917 C -0.01393 0.18102 -0.01393 0.18264 -0.01406 0.18426 C -0.01419 0.18727 -0.01419 0.19051 -0.01445 0.19329 C -0.01471 0.20093 -0.01471 0.19121 -0.01471 0.19931 L -0.01471 0.21667 C -0.01497 0.21899 -0.01549 0.22153 -0.01562 0.22454 C -0.01575 0.22755 -0.01614 0.24607 -0.01653 0.25371 C -0.01666 0.2544 -0.01679 0.25579 -0.01679 0.25649 C -0.01653 0.2882 -0.01653 0.27338 -0.01653 0.30116 " pathEditMode="relative" rAng="0" ptsTypes="AAAAAAAAAAAAAAAAAAAAAAAAAAAAAAAA">
                                      <p:cBhvr>
                                        <p:cTn id="130" dur="2000" fill="hold"/>
                                        <p:tgtEl>
                                          <p:spTgt spid="32"/>
                                        </p:tgtEl>
                                        <p:attrNameLst>
                                          <p:attrName>ppt_x</p:attrName>
                                          <p:attrName>ppt_y</p:attrName>
                                        </p:attrNameLst>
                                      </p:cBhvr>
                                      <p:rCtr x="-846" y="15046"/>
                                    </p:animMotion>
                                  </p:childTnLst>
                                </p:cTn>
                              </p:par>
                              <p:par>
                                <p:cTn id="131" presetID="0" presetClass="path" presetSubtype="0" accel="50000" decel="50000" fill="hold" nodeType="withEffect">
                                  <p:stCondLst>
                                    <p:cond delay="0"/>
                                  </p:stCondLst>
                                  <p:childTnLst>
                                    <p:animMotion origin="layout" path="M -0.00925 0.06921 L -0.00925 0.06944 C -0.00938 0.0713 -0.00951 0.07384 -0.00964 0.07616 C -0.00964 0.07778 -0.00977 0.08704 -0.00977 0.08935 C -0.01042 0.10532 -0.01003 0.08542 -0.01042 0.10394 C -0.01042 0.10556 -0.01055 0.10718 -0.01055 0.10856 C -0.01068 0.11065 -0.01068 0.1125 -0.01068 0.11458 C -0.01068 0.1162 -0.01081 0.11829 -0.01094 0.12014 C -0.01094 0.12106 -0.01094 0.12245 -0.01107 0.12338 C -0.0112 0.12523 -0.01133 0.12662 -0.01146 0.12824 C -0.01146 0.13032 -0.01146 0.13194 -0.01159 0.13403 C -0.01172 0.13889 -0.01172 0.13681 -0.01172 0.1412 C -0.01185 0.14259 -0.01185 0.14398 -0.01198 0.14514 C -0.01198 0.14699 -0.01198 0.14838 -0.01198 0.15023 C -0.01211 0.15162 -0.01224 0.15278 -0.01224 0.1544 C -0.01237 0.15602 -0.01237 0.15787 -0.0125 0.15995 C -0.01263 0.16319 -0.0125 0.16644 -0.01263 0.16944 C -0.01263 0.17106 -0.01302 0.17199 -0.01302 0.17361 C -0.01315 0.17616 -0.01302 0.1787 -0.01315 0.18102 C -0.01315 0.18264 -0.01328 0.18426 -0.01341 0.18588 C -0.01341 0.18704 -0.01341 0.18796 -0.01354 0.18912 C -0.01354 0.19236 -0.01367 0.1956 -0.01367 0.19907 C -0.01393 0.20324 -0.0138 0.20069 -0.01406 0.20463 C -0.01432 0.21296 -0.01406 0.20856 -0.01445 0.21412 C -0.01458 0.21574 -0.01458 0.2169 -0.01458 0.21829 C -0.01471 0.22083 -0.01471 0.22338 -0.01471 0.22569 C -0.01484 0.23194 -0.01484 0.22407 -0.01484 0.23032 L -0.01484 0.24444 C -0.01497 0.2463 -0.01511 0.24838 -0.01524 0.25069 C -0.01524 0.25324 -0.01537 0.26829 -0.01563 0.27431 C -0.01563 0.275 -0.01563 0.27616 -0.01563 0.27685 C -0.0155 0.30231 -0.01563 0.29028 -0.01563 0.31273 " pathEditMode="relative" rAng="0" ptsTypes="AAAAAAAAAAAAAAAAAAAAAAAAAAAAAAAA">
                                      <p:cBhvr>
                                        <p:cTn id="132" dur="2000" fill="hold"/>
                                        <p:tgtEl>
                                          <p:spTgt spid="33"/>
                                        </p:tgtEl>
                                        <p:attrNameLst>
                                          <p:attrName>ppt_x</p:attrName>
                                          <p:attrName>ppt_y</p:attrName>
                                        </p:attrNameLst>
                                      </p:cBhvr>
                                      <p:rCtr x="-326" y="12176"/>
                                    </p:animMotion>
                                  </p:childTnLst>
                                </p:cTn>
                              </p:par>
                            </p:childTnLst>
                          </p:cTn>
                        </p:par>
                        <p:par>
                          <p:cTn id="133" fill="hold">
                            <p:stCondLst>
                              <p:cond delay="2500"/>
                            </p:stCondLst>
                            <p:childTnLst>
                              <p:par>
                                <p:cTn id="134" presetID="14" presetClass="entr" presetSubtype="10" fill="hold" nodeType="afterEffect">
                                  <p:stCondLst>
                                    <p:cond delay="0"/>
                                  </p:stCondLst>
                                  <p:childTnLst>
                                    <p:set>
                                      <p:cBhvr>
                                        <p:cTn id="135" dur="1" fill="hold">
                                          <p:stCondLst>
                                            <p:cond delay="0"/>
                                          </p:stCondLst>
                                        </p:cTn>
                                        <p:tgtEl>
                                          <p:spTgt spid="34"/>
                                        </p:tgtEl>
                                        <p:attrNameLst>
                                          <p:attrName>style.visibility</p:attrName>
                                        </p:attrNameLst>
                                      </p:cBhvr>
                                      <p:to>
                                        <p:strVal val="visible"/>
                                      </p:to>
                                    </p:set>
                                    <p:animEffect transition="in" filter="randombar(horizontal)">
                                      <p:cBhvr>
                                        <p:cTn id="136" dur="500"/>
                                        <p:tgtEl>
                                          <p:spTgt spid="34"/>
                                        </p:tgtEl>
                                      </p:cBhvr>
                                    </p:animEffect>
                                  </p:childTnLst>
                                  <p:subTnLst>
                                    <p:audio>
                                      <p:cMediaNode>
                                        <p:cTn display="0" masterRel="sameClick">
                                          <p:stCondLst>
                                            <p:cond evt="begin" delay="0">
                                              <p:tn val="134"/>
                                            </p:cond>
                                          </p:stCondLst>
                                          <p:endCondLst>
                                            <p:cond evt="onStopAudio" delay="0">
                                              <p:tgtEl>
                                                <p:sldTgt/>
                                              </p:tgtEl>
                                            </p:cond>
                                          </p:endCondLst>
                                        </p:cTn>
                                        <p:tgtEl>
                                          <p:sndTgt r:embed="rId6" name="Tieng-tuoi-nuoc-cho-cay-www_tiengdong_com (online-audio-converter.com).wav"/>
                                        </p:tgtEl>
                                      </p:cMediaNode>
                                    </p:audio>
                                  </p:subTnLst>
                                </p:cTn>
                              </p:par>
                            </p:childTnLst>
                          </p:cTn>
                        </p:par>
                      </p:childTnLst>
                    </p:cTn>
                  </p:par>
                  <p:par>
                    <p:cTn id="137" fill="hold">
                      <p:stCondLst>
                        <p:cond delay="indefinite"/>
                      </p:stCondLst>
                      <p:childTnLst>
                        <p:par>
                          <p:cTn id="138" fill="hold">
                            <p:stCondLst>
                              <p:cond delay="0"/>
                            </p:stCondLst>
                            <p:childTnLst>
                              <p:par>
                                <p:cTn id="139" presetID="1" presetClass="exit" presetSubtype="0" fill="hold" nodeType="clickEffect">
                                  <p:stCondLst>
                                    <p:cond delay="0"/>
                                  </p:stCondLst>
                                  <p:childTnLst>
                                    <p:set>
                                      <p:cBhvr>
                                        <p:cTn id="140" dur="1" fill="hold">
                                          <p:stCondLst>
                                            <p:cond delay="0"/>
                                          </p:stCondLst>
                                        </p:cTn>
                                        <p:tgtEl>
                                          <p:spTgt spid="34"/>
                                        </p:tgtEl>
                                        <p:attrNameLst>
                                          <p:attrName>style.visibility</p:attrName>
                                        </p:attrNameLst>
                                      </p:cBhvr>
                                      <p:to>
                                        <p:strVal val="hidden"/>
                                      </p:to>
                                    </p:set>
                                  </p:childTnLst>
                                </p:cTn>
                              </p:par>
                            </p:childTnLst>
                          </p:cTn>
                        </p:par>
                        <p:par>
                          <p:cTn id="141" fill="hold">
                            <p:stCondLst>
                              <p:cond delay="0"/>
                            </p:stCondLst>
                            <p:childTnLst>
                              <p:par>
                                <p:cTn id="142" presetID="22" presetClass="entr" presetSubtype="4" fill="hold" nodeType="afterEffect">
                                  <p:stCondLst>
                                    <p:cond delay="0"/>
                                  </p:stCondLst>
                                  <p:childTnLst>
                                    <p:set>
                                      <p:cBhvr>
                                        <p:cTn id="143" dur="1" fill="hold">
                                          <p:stCondLst>
                                            <p:cond delay="0"/>
                                          </p:stCondLst>
                                        </p:cTn>
                                        <p:tgtEl>
                                          <p:spTgt spid="35"/>
                                        </p:tgtEl>
                                        <p:attrNameLst>
                                          <p:attrName>style.visibility</p:attrName>
                                        </p:attrNameLst>
                                      </p:cBhvr>
                                      <p:to>
                                        <p:strVal val="visible"/>
                                      </p:to>
                                    </p:set>
                                    <p:animEffect transition="in" filter="wipe(down)">
                                      <p:cBhvr>
                                        <p:cTn id="144" dur="500"/>
                                        <p:tgtEl>
                                          <p:spTgt spid="35"/>
                                        </p:tgtEl>
                                      </p:cBhvr>
                                    </p:animEffect>
                                  </p:childTnLst>
                                  <p:subTnLst>
                                    <p:audio>
                                      <p:cMediaNode>
                                        <p:cTn display="0" masterRel="sameClick">
                                          <p:stCondLst>
                                            <p:cond evt="begin" delay="0">
                                              <p:tn val="142"/>
                                            </p:cond>
                                          </p:stCondLst>
                                          <p:endCondLst>
                                            <p:cond evt="onStopAudio" delay="0">
                                              <p:tgtEl>
                                                <p:sldTgt/>
                                              </p:tgtEl>
                                            </p:cond>
                                          </p:endCondLst>
                                        </p:cTn>
                                        <p:tgtEl>
                                          <p:sndTgt r:embed="rId7" name="chimes.wav"/>
                                        </p:tgtEl>
                                      </p:cMediaNode>
                                    </p:audio>
                                  </p:subTnLst>
                                </p:cTn>
                              </p:par>
                            </p:childTnLst>
                          </p:cTn>
                        </p:par>
                      </p:childTnLst>
                    </p:cTn>
                  </p:par>
                  <p:par>
                    <p:cTn id="145" fill="hold">
                      <p:stCondLst>
                        <p:cond delay="indefinite"/>
                      </p:stCondLst>
                      <p:childTnLst>
                        <p:par>
                          <p:cTn id="146" fill="hold">
                            <p:stCondLst>
                              <p:cond delay="0"/>
                            </p:stCondLst>
                            <p:childTnLst>
                              <p:par>
                                <p:cTn id="147" presetID="22" presetClass="entr" presetSubtype="8" repeatCount="indefinite" fill="hold" grpId="0" nodeType="clickEffect">
                                  <p:stCondLst>
                                    <p:cond delay="0"/>
                                  </p:stCondLst>
                                  <p:childTnLst>
                                    <p:set>
                                      <p:cBhvr>
                                        <p:cTn id="148" dur="1" fill="hold">
                                          <p:stCondLst>
                                            <p:cond delay="0"/>
                                          </p:stCondLst>
                                        </p:cTn>
                                        <p:tgtEl>
                                          <p:spTgt spid="39"/>
                                        </p:tgtEl>
                                        <p:attrNameLst>
                                          <p:attrName>style.visibility</p:attrName>
                                        </p:attrNameLst>
                                      </p:cBhvr>
                                      <p:to>
                                        <p:strVal val="visible"/>
                                      </p:to>
                                    </p:set>
                                    <p:animEffect transition="in" filter="wipe(left)">
                                      <p:cBhvr>
                                        <p:cTn id="149" dur="500"/>
                                        <p:tgtEl>
                                          <p:spTgt spid="39"/>
                                        </p:tgtEl>
                                      </p:cBhvr>
                                    </p:animEffect>
                                  </p:childTnLst>
                                  <p:subTnLst>
                                    <p:audio>
                                      <p:cMediaNode>
                                        <p:cTn display="0" masterRel="sameClick">
                                          <p:stCondLst>
                                            <p:cond evt="begin" delay="0">
                                              <p:tn val="147"/>
                                            </p:cond>
                                          </p:stCondLst>
                                          <p:endCondLst>
                                            <p:cond evt="onStopAudio" delay="0">
                                              <p:tgtEl>
                                                <p:sldTgt/>
                                              </p:tgtEl>
                                            </p:cond>
                                          </p:endCondLst>
                                        </p:cTn>
                                        <p:tgtEl>
                                          <p:sndTgt r:embed="rId8" name="123_2.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150" repeatCount="indefinite" fill="hold" display="0">
                  <p:stCondLst>
                    <p:cond delay="indefinite"/>
                  </p:stCondLst>
                  <p:endCondLst>
                    <p:cond evt="onStopAudio" delay="0">
                      <p:tgtEl>
                        <p:sldTgt/>
                      </p:tgtEl>
                    </p:cond>
                  </p:endCondLst>
                </p:cTn>
                <p:tgtEl>
                  <p:spTgt spid="69"/>
                </p:tgtEl>
              </p:cMediaNode>
            </p:audio>
          </p:childTnLst>
        </p:cTn>
      </p:par>
    </p:tnLst>
    <p:bldLst>
      <p:bldP spid="39" grpId="0"/>
      <p:bldP spid="3" grpId="0"/>
      <p:bldP spid="3" grpId="1"/>
      <p:bldP spid="42" grpId="0"/>
      <p:bldP spid="42" grpId="1"/>
      <p:bldP spid="43" grpId="0"/>
      <p:bldP spid="43" grpId="1"/>
      <p:bldP spid="44" grpId="0"/>
      <p:bldP spid="45" grpId="0"/>
      <p:bldP spid="46" grpId="0"/>
    </p:bldLst>
  </p:timing>
</p:sld>
</file>

<file path=ppt/slides/slide30.xml><?xml version="1.0" encoding="utf-8"?>
<p:sld xmlns:a="http://schemas.openxmlformats.org/drawingml/2006/main" xmlns:r="http://schemas.openxmlformats.org/officeDocument/2006/relationships" xmlns:p="http://schemas.openxmlformats.org/presentationml/2006/main" show="0">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grpSp>
        <p:nvGrpSpPr>
          <p:cNvPr id="9" name="Group 8"/>
          <p:cNvGrpSpPr/>
          <p:nvPr/>
        </p:nvGrpSpPr>
        <p:grpSpPr>
          <a:xfrm>
            <a:off x="1317707" y="740820"/>
            <a:ext cx="9432127" cy="2298471"/>
            <a:chOff x="1317707" y="740820"/>
            <a:chExt cx="9432127" cy="2298471"/>
          </a:xfrm>
        </p:grpSpPr>
        <p:grpSp>
          <p:nvGrpSpPr>
            <p:cNvPr id="5" name="组合 41">
              <a:extLst>
                <a:ext uri="{FF2B5EF4-FFF2-40B4-BE49-F238E27FC236}">
                  <a16:creationId xmlns:a16="http://schemas.microsoft.com/office/drawing/2014/main" id="{D76CAAE5-1688-48B8-BB19-14FC765D3768}"/>
                </a:ext>
              </a:extLst>
            </p:cNvPr>
            <p:cNvGrpSpPr/>
            <p:nvPr/>
          </p:nvGrpSpPr>
          <p:grpSpPr>
            <a:xfrm>
              <a:off x="1317707" y="740820"/>
              <a:ext cx="9432127" cy="2298471"/>
              <a:chOff x="1513192" y="1554345"/>
              <a:chExt cx="9542584" cy="2489152"/>
            </a:xfrm>
          </p:grpSpPr>
          <p:sp>
            <p:nvSpPr>
              <p:cNvPr id="6" name="Rectangle 4">
                <a:extLst>
                  <a:ext uri="{FF2B5EF4-FFF2-40B4-BE49-F238E27FC236}">
                    <a16:creationId xmlns:a16="http://schemas.microsoft.com/office/drawing/2014/main" id="{00A67596-2EB2-4837-B74A-316515AF7756}"/>
                  </a:ext>
                </a:extLst>
              </p:cNvPr>
              <p:cNvSpPr/>
              <p:nvPr/>
            </p:nvSpPr>
            <p:spPr>
              <a:xfrm>
                <a:off x="1513192" y="1554345"/>
                <a:ext cx="9542584" cy="2489152"/>
              </a:xfrm>
              <a:prstGeom prst="roundRect">
                <a:avLst>
                  <a:gd name="adj" fmla="val 50000"/>
                </a:avLst>
              </a:prstGeom>
              <a:solidFill>
                <a:sysClr val="window" lastClr="FFFFFF"/>
              </a:solidFill>
              <a:ln w="12700" cap="flat" cmpd="sng" algn="ctr">
                <a:noFill/>
                <a:prstDash val="solid"/>
                <a:miter lim="800000"/>
              </a:ln>
              <a:effectLst>
                <a:outerShdw blurRad="152400" sx="102000" sy="102000" algn="ctr" rotWithShape="0">
                  <a:prstClr val="black">
                    <a:alpha val="15000"/>
                  </a:prst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微软雅黑"/>
                  <a:ea typeface="微软雅黑"/>
                  <a:cs typeface="+mn-cs"/>
                </a:endParaRPr>
              </a:p>
            </p:txBody>
          </p:sp>
          <p:sp>
            <p:nvSpPr>
              <p:cNvPr id="7" name="Rectangle 4">
                <a:extLst>
                  <a:ext uri="{FF2B5EF4-FFF2-40B4-BE49-F238E27FC236}">
                    <a16:creationId xmlns:a16="http://schemas.microsoft.com/office/drawing/2014/main" id="{F9C7C0CC-8E3E-4C2C-9914-3AD4F499DE67}"/>
                  </a:ext>
                </a:extLst>
              </p:cNvPr>
              <p:cNvSpPr/>
              <p:nvPr/>
            </p:nvSpPr>
            <p:spPr>
              <a:xfrm>
                <a:off x="1706880" y="1727314"/>
                <a:ext cx="9178079" cy="2112677"/>
              </a:xfrm>
              <a:prstGeom prst="roundRect">
                <a:avLst>
                  <a:gd name="adj" fmla="val 50000"/>
                </a:avLst>
              </a:prstGeom>
              <a:noFill/>
              <a:ln w="38100" cap="rnd" cmpd="sng" algn="ctr">
                <a:solidFill>
                  <a:srgbClr val="1FC2A4"/>
                </a:solidFill>
                <a:prstDash val="dash"/>
                <a:round/>
              </a:ln>
              <a:effectLst>
                <a:outerShdw blurRad="152400" sx="102000" sy="102000" algn="ctr" rotWithShape="0">
                  <a:prstClr val="black">
                    <a:alpha val="15000"/>
                  </a:prst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微软雅黑"/>
                  <a:ea typeface="微软雅黑"/>
                  <a:cs typeface="+mn-cs"/>
                </a:endParaRPr>
              </a:p>
            </p:txBody>
          </p:sp>
        </p:grpSp>
        <p:sp>
          <p:nvSpPr>
            <p:cNvPr id="8" name="文本框 3"/>
            <p:cNvSpPr txBox="1"/>
            <p:nvPr/>
          </p:nvSpPr>
          <p:spPr>
            <a:xfrm>
              <a:off x="2704299" y="1152682"/>
              <a:ext cx="6980488" cy="1446550"/>
            </a:xfrm>
            <a:prstGeom prst="rect">
              <a:avLst/>
            </a:prstGeom>
            <a:noFill/>
          </p:spPr>
          <p:txBody>
            <a:bodyPr wrap="square" rtlCol="0">
              <a:spAutoFit/>
            </a:bodyPr>
            <a:lstStyle/>
            <a:p>
              <a:pPr marL="0" marR="0" lvl="0" indent="0" algn="ctr" defTabSz="914377" rtl="0" eaLnBrk="1" fontAlgn="auto" latinLnBrk="0" hangingPunct="1">
                <a:spcBef>
                  <a:spcPts val="0"/>
                </a:spcBef>
                <a:spcAft>
                  <a:spcPts val="0"/>
                </a:spcAft>
                <a:buClrTx/>
                <a:buSzTx/>
                <a:buFontTx/>
                <a:buNone/>
                <a:tabLst/>
                <a:defRPr/>
              </a:pPr>
              <a:r>
                <a:rPr kumimoji="0" lang="en-GB" altLang="zh-CN" sz="4400" b="1" i="0" u="none" strike="noStrike" kern="1200" cap="none" spc="0" normalizeH="0" baseline="0" noProof="0">
                  <a:ln>
                    <a:solidFill>
                      <a:sysClr val="windowText" lastClr="000000"/>
                    </a:solidFill>
                  </a:ln>
                  <a:solidFill>
                    <a:srgbClr val="FFC000"/>
                  </a:solidFill>
                  <a:effectLst/>
                  <a:uLnTx/>
                  <a:uFillTx/>
                  <a:latin typeface="iCiel Cadena" panose="02000503000000020004" pitchFamily="2" charset="0"/>
                  <a:ea typeface="微软雅黑" panose="020B0503020204020204" pitchFamily="34" charset="-122"/>
                  <a:cs typeface="+mn-cs"/>
                </a:rPr>
                <a:t>Cháy</a:t>
              </a:r>
              <a:r>
                <a:rPr kumimoji="0" lang="en-GB" altLang="zh-CN" sz="4400" b="1" i="0" u="none" strike="noStrike" kern="1200" cap="none" spc="0" normalizeH="0" noProof="0">
                  <a:ln>
                    <a:solidFill>
                      <a:sysClr val="windowText" lastClr="000000"/>
                    </a:solidFill>
                  </a:ln>
                  <a:solidFill>
                    <a:srgbClr val="FFC000"/>
                  </a:solidFill>
                  <a:effectLst/>
                  <a:uLnTx/>
                  <a:uFillTx/>
                  <a:latin typeface="iCiel Cadena" panose="02000503000000020004" pitchFamily="2" charset="0"/>
                  <a:ea typeface="微软雅黑" panose="020B0503020204020204" pitchFamily="34" charset="-122"/>
                  <a:cs typeface="+mn-cs"/>
                </a:rPr>
                <a:t> rừng làm biến đổi môi trường là sự biến đổi:</a:t>
              </a:r>
              <a:endParaRPr kumimoji="0" lang="zh-CN" altLang="en-US" sz="4400" b="1" i="0" u="none" strike="noStrike" kern="1200" cap="none" spc="0" normalizeH="0" baseline="0" noProof="0" dirty="0">
                <a:ln>
                  <a:solidFill>
                    <a:sysClr val="windowText" lastClr="000000"/>
                  </a:solidFill>
                </a:ln>
                <a:solidFill>
                  <a:srgbClr val="FFC000"/>
                </a:solidFill>
                <a:effectLst/>
                <a:uLnTx/>
                <a:uFillTx/>
                <a:latin typeface="iCiel Cadena" panose="02000503000000020004" pitchFamily="2" charset="0"/>
                <a:ea typeface="微软雅黑" panose="020B0503020204020204" pitchFamily="34" charset="-122"/>
                <a:cs typeface="+mn-cs"/>
              </a:endParaRPr>
            </a:p>
          </p:txBody>
        </p:sp>
      </p:grpSp>
      <p:pic>
        <p:nvPicPr>
          <p:cNvPr id="10" name="图片 55">
            <a:extLst>
              <a:ext uri="{FF2B5EF4-FFF2-40B4-BE49-F238E27FC236}">
                <a16:creationId xmlns:a16="http://schemas.microsoft.com/office/drawing/2014/main" id="{922D7C20-53C1-440C-A4D7-3834D810F5C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989490" y="3129947"/>
            <a:ext cx="6304685" cy="3728053"/>
          </a:xfrm>
          <a:prstGeom prst="rect">
            <a:avLst/>
          </a:prstGeom>
        </p:spPr>
      </p:pic>
      <p:sp>
        <p:nvSpPr>
          <p:cNvPr id="11" name="TextBox 10"/>
          <p:cNvSpPr txBox="1"/>
          <p:nvPr/>
        </p:nvSpPr>
        <p:spPr>
          <a:xfrm>
            <a:off x="4094481" y="4681911"/>
            <a:ext cx="4551680" cy="707886"/>
          </a:xfrm>
          <a:prstGeom prst="rect">
            <a:avLst/>
          </a:prstGeom>
          <a:noFill/>
        </p:spPr>
        <p:txBody>
          <a:bodyPr wrap="square" rtlCol="0">
            <a:spAutoFit/>
          </a:bodyPr>
          <a:lstStyle/>
          <a:p>
            <a:pPr marL="0" marR="0" lvl="0" indent="0" algn="ctr" defTabSz="904065"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a:ln>
                  <a:noFill/>
                </a:ln>
                <a:solidFill>
                  <a:prstClr val="black">
                    <a:lumMod val="85000"/>
                    <a:lumOff val="15000"/>
                  </a:prstClr>
                </a:solidFill>
                <a:effectLst/>
                <a:uLnTx/>
                <a:uFillTx/>
                <a:latin typeface="iCiel Cadena" panose="02000503000000020004" pitchFamily="2" charset="0"/>
                <a:ea typeface="+mn-ea"/>
                <a:cs typeface="+mn-cs"/>
              </a:rPr>
              <a:t>Sự</a:t>
            </a:r>
            <a:r>
              <a:rPr kumimoji="0" lang="en-GB" sz="4000" b="0" i="0" u="none" strike="noStrike" kern="1200" cap="none" spc="0" normalizeH="0" noProof="0">
                <a:ln>
                  <a:noFill/>
                </a:ln>
                <a:solidFill>
                  <a:prstClr val="black">
                    <a:lumMod val="85000"/>
                    <a:lumOff val="15000"/>
                  </a:prstClr>
                </a:solidFill>
                <a:effectLst/>
                <a:uLnTx/>
                <a:uFillTx/>
                <a:latin typeface="iCiel Cadena" panose="02000503000000020004" pitchFamily="2" charset="0"/>
                <a:ea typeface="+mn-ea"/>
                <a:cs typeface="+mn-cs"/>
              </a:rPr>
              <a:t> biến đổi hóa học</a:t>
            </a:r>
            <a:endParaRPr kumimoji="0" lang="en-GB" sz="4000" b="0" i="0" u="none" strike="noStrike" kern="1200" cap="none" spc="0" normalizeH="0" baseline="0" noProof="0">
              <a:ln>
                <a:noFill/>
              </a:ln>
              <a:solidFill>
                <a:prstClr val="black">
                  <a:lumMod val="85000"/>
                  <a:lumOff val="15000"/>
                </a:prstClr>
              </a:solidFill>
              <a:effectLst/>
              <a:uLnTx/>
              <a:uFillTx/>
              <a:latin typeface="iCiel Cadena" panose="02000503000000020004" pitchFamily="2" charset="0"/>
              <a:ea typeface="+mn-ea"/>
              <a:cs typeface="+mn-cs"/>
            </a:endParaRPr>
          </a:p>
        </p:txBody>
      </p:sp>
      <p:pic>
        <p:nvPicPr>
          <p:cNvPr id="12" name="Picture 11">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84787" y="5389797"/>
            <a:ext cx="2400300" cy="1468203"/>
          </a:xfrm>
          <a:prstGeom prst="rect">
            <a:avLst/>
          </a:prstGeom>
        </p:spPr>
      </p:pic>
    </p:spTree>
    <p:extLst>
      <p:ext uri="{BB962C8B-B14F-4D97-AF65-F5344CB8AC3E}">
        <p14:creationId xmlns:p14="http://schemas.microsoft.com/office/powerpoint/2010/main" val="3923573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0-#ppt_w/2"/>
                                          </p:val>
                                        </p:tav>
                                        <p:tav tm="100000">
                                          <p:val>
                                            <p:strVal val="#ppt_x"/>
                                          </p:val>
                                        </p:tav>
                                      </p:tavLst>
                                    </p:anim>
                                    <p:anim calcmode="lin" valueType="num">
                                      <p:cBhvr additive="base">
                                        <p:cTn id="13" dur="500" fill="hold"/>
                                        <p:tgtEl>
                                          <p:spTgt spid="10"/>
                                        </p:tgtEl>
                                        <p:attrNameLst>
                                          <p:attrName>ppt_y</p:attrName>
                                        </p:attrNameLst>
                                      </p:cBhvr>
                                      <p:tavLst>
                                        <p:tav tm="0">
                                          <p:val>
                                            <p:strVal val="#ppt_y"/>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0-#ppt_w/2"/>
                                          </p:val>
                                        </p:tav>
                                        <p:tav tm="100000">
                                          <p:val>
                                            <p:strVal val="#ppt_x"/>
                                          </p:val>
                                        </p:tav>
                                      </p:tavLst>
                                    </p:anim>
                                    <p:anim calcmode="lin" valueType="num">
                                      <p:cBhvr additive="base">
                                        <p:cTn id="17"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1.xml><?xml version="1.0" encoding="utf-8"?>
<p:sld xmlns:a="http://schemas.openxmlformats.org/drawingml/2006/main" xmlns:r="http://schemas.openxmlformats.org/officeDocument/2006/relationships" xmlns:p="http://schemas.openxmlformats.org/presentationml/2006/main" show="0">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grpSp>
        <p:nvGrpSpPr>
          <p:cNvPr id="9" name="Group 8"/>
          <p:cNvGrpSpPr/>
          <p:nvPr/>
        </p:nvGrpSpPr>
        <p:grpSpPr>
          <a:xfrm>
            <a:off x="2079707" y="1055778"/>
            <a:ext cx="8882933" cy="4511900"/>
            <a:chOff x="1317707" y="740819"/>
            <a:chExt cx="9432127" cy="2298471"/>
          </a:xfrm>
        </p:grpSpPr>
        <p:grpSp>
          <p:nvGrpSpPr>
            <p:cNvPr id="5" name="组合 41">
              <a:extLst>
                <a:ext uri="{FF2B5EF4-FFF2-40B4-BE49-F238E27FC236}">
                  <a16:creationId xmlns:a16="http://schemas.microsoft.com/office/drawing/2014/main" id="{D76CAAE5-1688-48B8-BB19-14FC765D3768}"/>
                </a:ext>
              </a:extLst>
            </p:cNvPr>
            <p:cNvGrpSpPr/>
            <p:nvPr/>
          </p:nvGrpSpPr>
          <p:grpSpPr>
            <a:xfrm>
              <a:off x="1317707" y="740819"/>
              <a:ext cx="9432127" cy="2298471"/>
              <a:chOff x="1513192" y="1554343"/>
              <a:chExt cx="9542584" cy="2489152"/>
            </a:xfrm>
          </p:grpSpPr>
          <p:sp>
            <p:nvSpPr>
              <p:cNvPr id="6" name="Rectangle 4">
                <a:extLst>
                  <a:ext uri="{FF2B5EF4-FFF2-40B4-BE49-F238E27FC236}">
                    <a16:creationId xmlns:a16="http://schemas.microsoft.com/office/drawing/2014/main" id="{00A67596-2EB2-4837-B74A-316515AF7756}"/>
                  </a:ext>
                </a:extLst>
              </p:cNvPr>
              <p:cNvSpPr/>
              <p:nvPr/>
            </p:nvSpPr>
            <p:spPr>
              <a:xfrm>
                <a:off x="1513192" y="1554343"/>
                <a:ext cx="9542584" cy="2489152"/>
              </a:xfrm>
              <a:prstGeom prst="roundRect">
                <a:avLst>
                  <a:gd name="adj" fmla="val 50000"/>
                </a:avLst>
              </a:prstGeom>
              <a:solidFill>
                <a:sysClr val="window" lastClr="FFFFFF"/>
              </a:solidFill>
              <a:ln w="12700" cap="flat" cmpd="sng" algn="ctr">
                <a:noFill/>
                <a:prstDash val="solid"/>
                <a:miter lim="800000"/>
              </a:ln>
              <a:effectLst>
                <a:outerShdw blurRad="152400" sx="102000" sy="102000" algn="ctr" rotWithShape="0">
                  <a:prstClr val="black">
                    <a:alpha val="15000"/>
                  </a:prst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微软雅黑"/>
                  <a:ea typeface="微软雅黑"/>
                  <a:cs typeface="+mn-cs"/>
                </a:endParaRPr>
              </a:p>
            </p:txBody>
          </p:sp>
          <p:sp>
            <p:nvSpPr>
              <p:cNvPr id="7" name="Rectangle 4">
                <a:extLst>
                  <a:ext uri="{FF2B5EF4-FFF2-40B4-BE49-F238E27FC236}">
                    <a16:creationId xmlns:a16="http://schemas.microsoft.com/office/drawing/2014/main" id="{F9C7C0CC-8E3E-4C2C-9914-3AD4F499DE67}"/>
                  </a:ext>
                </a:extLst>
              </p:cNvPr>
              <p:cNvSpPr/>
              <p:nvPr/>
            </p:nvSpPr>
            <p:spPr>
              <a:xfrm>
                <a:off x="1695444" y="1742580"/>
                <a:ext cx="9178079" cy="2112677"/>
              </a:xfrm>
              <a:prstGeom prst="roundRect">
                <a:avLst>
                  <a:gd name="adj" fmla="val 50000"/>
                </a:avLst>
              </a:prstGeom>
              <a:noFill/>
              <a:ln w="38100" cap="rnd" cmpd="sng" algn="ctr">
                <a:solidFill>
                  <a:srgbClr val="1FC2A4"/>
                </a:solidFill>
                <a:prstDash val="dash"/>
                <a:round/>
              </a:ln>
              <a:effectLst>
                <a:outerShdw blurRad="152400" sx="102000" sy="102000" algn="ctr" rotWithShape="0">
                  <a:prstClr val="black">
                    <a:alpha val="15000"/>
                  </a:prst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微软雅黑"/>
                  <a:ea typeface="微软雅黑"/>
                  <a:cs typeface="+mn-cs"/>
                </a:endParaRPr>
              </a:p>
            </p:txBody>
          </p:sp>
        </p:grpSp>
        <p:sp>
          <p:nvSpPr>
            <p:cNvPr id="8" name="文本框 3"/>
            <p:cNvSpPr txBox="1"/>
            <p:nvPr/>
          </p:nvSpPr>
          <p:spPr>
            <a:xfrm>
              <a:off x="3037591" y="1509324"/>
              <a:ext cx="6164974" cy="594916"/>
            </a:xfrm>
            <a:prstGeom prst="rect">
              <a:avLst/>
            </a:prstGeom>
            <a:noFill/>
          </p:spPr>
          <p:txBody>
            <a:bodyPr wrap="none" rtlCol="0">
              <a:spAutoFit/>
            </a:bodyPr>
            <a:lstStyle/>
            <a:p>
              <a:pPr marL="0" marR="0" lvl="0" indent="0" algn="ctr" defTabSz="914377" rtl="0" eaLnBrk="1" fontAlgn="auto" latinLnBrk="0" hangingPunct="1">
                <a:lnSpc>
                  <a:spcPct val="150000"/>
                </a:lnSpc>
                <a:spcBef>
                  <a:spcPts val="0"/>
                </a:spcBef>
                <a:spcAft>
                  <a:spcPts val="0"/>
                </a:spcAft>
                <a:buClrTx/>
                <a:buSzTx/>
                <a:buFontTx/>
                <a:buNone/>
                <a:tabLst/>
                <a:defRPr/>
              </a:pPr>
              <a:r>
                <a:rPr kumimoji="0" lang="en-GB" altLang="zh-CN" sz="5400" b="1" i="0" u="none" strike="noStrike" kern="1200" cap="none" spc="0" normalizeH="0" baseline="0" noProof="0">
                  <a:ln>
                    <a:solidFill>
                      <a:sysClr val="windowText" lastClr="000000"/>
                    </a:solidFill>
                  </a:ln>
                  <a:solidFill>
                    <a:srgbClr val="FF0000"/>
                  </a:solidFill>
                  <a:effectLst/>
                  <a:uLnTx/>
                  <a:uFillTx/>
                  <a:latin typeface="iCiel Cadena" panose="02000503000000020004" pitchFamily="2" charset="0"/>
                  <a:ea typeface="微软雅黑" panose="020B0503020204020204" pitchFamily="34" charset="-122"/>
                  <a:cs typeface="+mn-cs"/>
                </a:rPr>
                <a:t>THẺ BÀI MAY MẮN</a:t>
              </a:r>
              <a:endParaRPr kumimoji="0" lang="zh-CN" altLang="en-US" sz="5400" b="1" i="0" u="none" strike="noStrike" kern="1200" cap="none" spc="0" normalizeH="0" baseline="0" noProof="0" dirty="0">
                <a:ln>
                  <a:solidFill>
                    <a:sysClr val="windowText" lastClr="000000"/>
                  </a:solidFill>
                </a:ln>
                <a:solidFill>
                  <a:srgbClr val="FF0000"/>
                </a:solidFill>
                <a:effectLst/>
                <a:uLnTx/>
                <a:uFillTx/>
                <a:latin typeface="iCiel Cadena" panose="02000503000000020004" pitchFamily="2" charset="0"/>
                <a:ea typeface="微软雅黑" panose="020B0503020204020204" pitchFamily="34" charset="-122"/>
                <a:cs typeface="+mn-cs"/>
              </a:endParaRPr>
            </a:p>
          </p:txBody>
        </p:sp>
      </p:grpSp>
      <p:pic>
        <p:nvPicPr>
          <p:cNvPr id="10" name="Picture 9">
            <a:hlinkClick r:id="rId4" action="ppaction://hlinksldjump"/>
          </p:cNvPr>
          <p:cNvPicPr>
            <a:picLocks noChangeAspect="1"/>
          </p:cNvPicPr>
          <p:nvPr/>
        </p:nvPicPr>
        <p:blipFill>
          <a:blip r:embed="rId5"/>
          <a:stretch>
            <a:fillRect/>
          </a:stretch>
        </p:blipFill>
        <p:spPr>
          <a:xfrm>
            <a:off x="873699" y="1906477"/>
            <a:ext cx="2213040" cy="2810500"/>
          </a:xfrm>
          <a:prstGeom prst="rect">
            <a:avLst/>
          </a:prstGeom>
        </p:spPr>
      </p:pic>
      <p:pic>
        <p:nvPicPr>
          <p:cNvPr id="11" name="Picture 10">
            <a:hlinkClick r:id="rId6" action="ppaction://hlinksldjump"/>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684787" y="5389797"/>
            <a:ext cx="2400300" cy="1468203"/>
          </a:xfrm>
          <a:prstGeom prst="rect">
            <a:avLst/>
          </a:prstGeom>
        </p:spPr>
      </p:pic>
    </p:spTree>
    <p:extLst>
      <p:ext uri="{BB962C8B-B14F-4D97-AF65-F5344CB8AC3E}">
        <p14:creationId xmlns:p14="http://schemas.microsoft.com/office/powerpoint/2010/main" val="3710953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subTnLst>
                                    <p:audio>
                                      <p:cMediaNode>
                                        <p:cTn display="0" masterRel="sameClick">
                                          <p:stCondLst>
                                            <p:cond evt="begin" delay="0">
                                              <p:tn val="5"/>
                                            </p:cond>
                                          </p:stCondLst>
                                          <p:endCondLst>
                                            <p:cond evt="onStopAudio" delay="0">
                                              <p:tgtEl>
                                                <p:sldTgt/>
                                              </p:tgtEl>
                                            </p:cond>
                                          </p:endCondLst>
                                        </p:cTn>
                                        <p:tgtEl>
                                          <p:sndTgt r:embed="rId2" name="YAY (online-audio-converter.com).wav"/>
                                        </p:tgtEl>
                                      </p:cMediaNode>
                                    </p:audio>
                                  </p:subTnLst>
                                </p:cTn>
                              </p:par>
                            </p:childTnLst>
                          </p:cTn>
                        </p:par>
                      </p:childTnLst>
                    </p:cTn>
                  </p:par>
                  <p:par>
                    <p:cTn id="8" fill="hold">
                      <p:stCondLst>
                        <p:cond delay="indefinite"/>
                      </p:stCondLst>
                      <p:childTnLst>
                        <p:par>
                          <p:cTn id="9" fill="hold">
                            <p:stCondLst>
                              <p:cond delay="0"/>
                            </p:stCondLst>
                            <p:childTnLst>
                              <p:par>
                                <p:cTn id="10" presetID="26" presetClass="emph" presetSubtype="0" repeatCount="indefinite" fill="hold" nodeType="clickEffect">
                                  <p:stCondLst>
                                    <p:cond delay="0"/>
                                  </p:stCondLst>
                                  <p:childTnLst>
                                    <p:animEffect transition="out" filter="fade">
                                      <p:cBhvr>
                                        <p:cTn id="11" dur="500" tmFilter="0, 0; .2, .5; .8, .5; 1, 0"/>
                                        <p:tgtEl>
                                          <p:spTgt spid="10"/>
                                        </p:tgtEl>
                                      </p:cBhvr>
                                    </p:animEffect>
                                    <p:animScale>
                                      <p:cBhvr>
                                        <p:cTn id="12" dur="250" autoRev="1"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A93A8"/>
        </a:solidFill>
        <a:effectLst/>
      </p:bgPr>
    </p:bg>
    <p:spTree>
      <p:nvGrpSpPr>
        <p:cNvPr id="1" name=""/>
        <p:cNvGrpSpPr/>
        <p:nvPr/>
      </p:nvGrpSpPr>
      <p:grpSpPr>
        <a:xfrm>
          <a:off x="0" y="0"/>
          <a:ext cx="0" cy="0"/>
          <a:chOff x="0" y="0"/>
          <a:chExt cx="0" cy="0"/>
        </a:xfrm>
      </p:grpSpPr>
      <p:sp>
        <p:nvSpPr>
          <p:cNvPr id="5" name="矩形: 圆角 4">
            <a:extLst>
              <a:ext uri="{FF2B5EF4-FFF2-40B4-BE49-F238E27FC236}">
                <a16:creationId xmlns:a16="http://schemas.microsoft.com/office/drawing/2014/main" id="{A9AD5CEC-6E31-4A7C-AE44-E9E46FBAD124}"/>
              </a:ext>
            </a:extLst>
          </p:cNvPr>
          <p:cNvSpPr/>
          <p:nvPr/>
        </p:nvSpPr>
        <p:spPr>
          <a:xfrm>
            <a:off x="1954331" y="2002300"/>
            <a:ext cx="5123386" cy="722612"/>
          </a:xfrm>
          <a:prstGeom prst="roundRect">
            <a:avLst>
              <a:gd name="adj" fmla="val 5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600" normalizeH="0" baseline="0" noProof="0" dirty="0">
              <a:ln>
                <a:noFill/>
              </a:ln>
              <a:solidFill>
                <a:prstClr val="white"/>
              </a:solidFill>
              <a:effectLst/>
              <a:uLnTx/>
              <a:uFillTx/>
              <a:latin typeface="Coiny" panose="02000903060500060000" pitchFamily="2" charset="0"/>
              <a:ea typeface="字魂35号-经典雅黑" panose="02000000000000000000" pitchFamily="2" charset="-122"/>
            </a:endParaRPr>
          </a:p>
        </p:txBody>
      </p:sp>
      <p:pic>
        <p:nvPicPr>
          <p:cNvPr id="20" name="口哨版轻松欢快夏日旅行配乐-26秒">
            <a:hlinkClick r:id="" action="ppaction://media"/>
            <a:extLst>
              <a:ext uri="{FF2B5EF4-FFF2-40B4-BE49-F238E27FC236}">
                <a16:creationId xmlns:a16="http://schemas.microsoft.com/office/drawing/2014/main" id="{E42F3509-A2D2-439E-ACA2-8EDD569840F0}"/>
              </a:ext>
            </a:extLst>
          </p:cNvPr>
          <p:cNvPicPr>
            <a:picLocks noChangeAspect="1"/>
          </p:cNvPicPr>
          <p:nvPr>
            <a:audioFile r:link="rId2"/>
            <p:extLst>
              <p:ext uri="{DAA4B4D4-6D71-4841-9C94-3DE7FCFB9230}">
                <p14:media xmlns:p14="http://schemas.microsoft.com/office/powerpoint/2010/main" r:embed="rId1">
                  <p14:fade in="500"/>
                </p14:media>
              </p:ext>
            </p:extLst>
          </p:nvPr>
        </p:nvPicPr>
        <p:blipFill>
          <a:blip r:embed="rId5"/>
          <a:stretch>
            <a:fillRect/>
          </a:stretch>
        </p:blipFill>
        <p:spPr>
          <a:xfrm>
            <a:off x="11262311" y="7294807"/>
            <a:ext cx="609600" cy="609600"/>
          </a:xfrm>
          <a:prstGeom prst="rect">
            <a:avLst/>
          </a:prstGeom>
        </p:spPr>
      </p:pic>
      <p:pic>
        <p:nvPicPr>
          <p:cNvPr id="21" name="Picture 20"/>
          <p:cNvPicPr>
            <a:picLocks noChangeAspect="1"/>
          </p:cNvPicPr>
          <p:nvPr/>
        </p:nvPicPr>
        <p:blipFill>
          <a:blip r:embed="rId6"/>
          <a:stretch>
            <a:fillRect/>
          </a:stretch>
        </p:blipFill>
        <p:spPr>
          <a:xfrm>
            <a:off x="3674705" y="4011147"/>
            <a:ext cx="1682637" cy="249397"/>
          </a:xfrm>
          <a:prstGeom prst="rect">
            <a:avLst/>
          </a:prstGeom>
        </p:spPr>
      </p:pic>
      <p:sp>
        <p:nvSpPr>
          <p:cNvPr id="22" name="TextBox 21"/>
          <p:cNvSpPr txBox="1"/>
          <p:nvPr/>
        </p:nvSpPr>
        <p:spPr>
          <a:xfrm>
            <a:off x="3761650" y="3549482"/>
            <a:ext cx="1508746" cy="461665"/>
          </a:xfrm>
          <a:prstGeom prst="rect">
            <a:avLst/>
          </a:prstGeom>
          <a:noFill/>
        </p:spPr>
        <p:txBody>
          <a:bodyPr wrap="none" rtlCol="0">
            <a:spAutoFit/>
          </a:bodyPr>
          <a:lstStyle/>
          <a:p>
            <a:r>
              <a:rPr lang="en-GB" sz="2400"/>
              <a:t>(tiếp theo)</a:t>
            </a:r>
          </a:p>
        </p:txBody>
      </p:sp>
      <p:pic>
        <p:nvPicPr>
          <p:cNvPr id="2" name="Picture 1"/>
          <p:cNvPicPr>
            <a:picLocks noChangeAspect="1"/>
          </p:cNvPicPr>
          <p:nvPr/>
        </p:nvPicPr>
        <p:blipFill>
          <a:blip r:embed="rId7"/>
          <a:stretch>
            <a:fillRect/>
          </a:stretch>
        </p:blipFill>
        <p:spPr>
          <a:xfrm>
            <a:off x="867330" y="2095930"/>
            <a:ext cx="7693819" cy="1792379"/>
          </a:xfrm>
          <a:prstGeom prst="rect">
            <a:avLst/>
          </a:prstGeom>
        </p:spPr>
      </p:pic>
    </p:spTree>
    <p:extLst>
      <p:ext uri="{BB962C8B-B14F-4D97-AF65-F5344CB8AC3E}">
        <p14:creationId xmlns:p14="http://schemas.microsoft.com/office/powerpoint/2010/main" val="3882526541"/>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500"/>
                                        <p:tgtEl>
                                          <p:spTgt spid="2"/>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barn(inVertical)">
                                      <p:cBhvr>
                                        <p:cTn id="15" dur="500"/>
                                        <p:tgtEl>
                                          <p:spTgt spid="21"/>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barn(inVertical)">
                                      <p:cBhvr>
                                        <p:cTn id="1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0" repeatCount="indefinite" fill="remove" display="0">
                  <p:stCondLst>
                    <p:cond delay="indefinite"/>
                  </p:stCondLst>
                  <p:endCondLst>
                    <p:cond evt="onStopAudio" delay="0">
                      <p:tgtEl>
                        <p:sldTgt/>
                      </p:tgtEl>
                    </p:cond>
                  </p:endCondLst>
                </p:cTn>
                <p:tgtEl>
                  <p:spTgt spid="20"/>
                </p:tgtEl>
              </p:cMediaNode>
            </p:audio>
          </p:childTnLst>
        </p:cTn>
      </p:par>
    </p:tnLst>
    <p:bldLst>
      <p:bldP spid="5" grpId="0" animBg="1"/>
      <p:bldP spid="2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2" name="直接连接符 21">
            <a:extLst>
              <a:ext uri="{FF2B5EF4-FFF2-40B4-BE49-F238E27FC236}">
                <a16:creationId xmlns:a16="http://schemas.microsoft.com/office/drawing/2014/main" id="{EE2829D6-276F-4D34-B266-BC664A201931}"/>
              </a:ext>
            </a:extLst>
          </p:cNvPr>
          <p:cNvCxnSpPr/>
          <p:nvPr/>
        </p:nvCxnSpPr>
        <p:spPr>
          <a:xfrm>
            <a:off x="6070194" y="2120935"/>
            <a:ext cx="0" cy="2764498"/>
          </a:xfrm>
          <a:prstGeom prst="line">
            <a:avLst/>
          </a:prstGeom>
          <a:ln w="25400">
            <a:solidFill>
              <a:srgbClr val="2E75B6"/>
            </a:solidFill>
            <a:prstDash val="sysDash"/>
          </a:ln>
        </p:spPr>
        <p:style>
          <a:lnRef idx="1">
            <a:schemeClr val="accent1"/>
          </a:lnRef>
          <a:fillRef idx="0">
            <a:schemeClr val="accent1"/>
          </a:fillRef>
          <a:effectRef idx="0">
            <a:schemeClr val="accent1"/>
          </a:effectRef>
          <a:fontRef idx="minor">
            <a:schemeClr val="tx1"/>
          </a:fontRef>
        </p:style>
      </p:cxnSp>
      <p:sp>
        <p:nvSpPr>
          <p:cNvPr id="21" name="文本框 3">
            <a:extLst>
              <a:ext uri="{FF2B5EF4-FFF2-40B4-BE49-F238E27FC236}">
                <a16:creationId xmlns:a16="http://schemas.microsoft.com/office/drawing/2014/main" id="{195EFBA0-673A-41E2-A12D-36D4A6132B12}"/>
              </a:ext>
            </a:extLst>
          </p:cNvPr>
          <p:cNvSpPr txBox="1"/>
          <p:nvPr/>
        </p:nvSpPr>
        <p:spPr>
          <a:xfrm>
            <a:off x="699958" y="2453026"/>
            <a:ext cx="4037056"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zh-CN" sz="5400">
                <a:solidFill>
                  <a:srgbClr val="FF0000"/>
                </a:solidFill>
                <a:latin typeface="Coiny" panose="02000903060500060000" pitchFamily="2" charset="0"/>
                <a:ea typeface="字魂35号-经典雅黑" panose="02000000000000000000" pitchFamily="2" charset="-122"/>
              </a:rPr>
              <a:t>YÊU CẦU CẦN ĐẠT</a:t>
            </a:r>
            <a:endParaRPr kumimoji="0" lang="zh-CN" altLang="en-US" sz="5400" b="0" i="0" u="none" strike="noStrike" kern="1200" cap="none" spc="0" normalizeH="0" baseline="0" noProof="0" dirty="0">
              <a:ln>
                <a:noFill/>
              </a:ln>
              <a:solidFill>
                <a:srgbClr val="FF0000"/>
              </a:solidFill>
              <a:effectLst/>
              <a:uLnTx/>
              <a:uFillTx/>
              <a:latin typeface="Coiny" panose="02000903060500060000" pitchFamily="2" charset="0"/>
              <a:ea typeface="字魂35号-经典雅黑" panose="02000000000000000000" pitchFamily="2" charset="-122"/>
            </a:endParaRPr>
          </a:p>
        </p:txBody>
      </p:sp>
      <p:grpSp>
        <p:nvGrpSpPr>
          <p:cNvPr id="2" name="Group 1"/>
          <p:cNvGrpSpPr/>
          <p:nvPr/>
        </p:nvGrpSpPr>
        <p:grpSpPr>
          <a:xfrm>
            <a:off x="5380582" y="2068305"/>
            <a:ext cx="6811418" cy="769441"/>
            <a:chOff x="5380582" y="2068305"/>
            <a:chExt cx="6811418" cy="769441"/>
          </a:xfrm>
        </p:grpSpPr>
        <p:sp>
          <p:nvSpPr>
            <p:cNvPr id="23" name="TextBox 22"/>
            <p:cNvSpPr txBox="1"/>
            <p:nvPr/>
          </p:nvSpPr>
          <p:spPr>
            <a:xfrm>
              <a:off x="6279503" y="2068305"/>
              <a:ext cx="5912497" cy="769441"/>
            </a:xfrm>
            <a:prstGeom prst="rect">
              <a:avLst/>
            </a:prstGeom>
            <a:noFill/>
          </p:spPr>
          <p:txBody>
            <a:bodyPr wrap="square" rtlCol="0">
              <a:spAutoFit/>
            </a:bodyPr>
            <a:lstStyle/>
            <a:p>
              <a:r>
                <a:rPr lang="en-GB" sz="2200">
                  <a:latin typeface="Times New Roman" panose="02020603050405020304" pitchFamily="18" charset="0"/>
                  <a:cs typeface="Times New Roman" panose="02020603050405020304" pitchFamily="18" charset="0"/>
                </a:rPr>
                <a:t>Hiểu được vai trò của nhiệt và ánh sáng đối với sự biến đổi hóa học.</a:t>
              </a:r>
            </a:p>
          </p:txBody>
        </p:sp>
        <p:sp>
          <p:nvSpPr>
            <p:cNvPr id="9" name="TextBox 8"/>
            <p:cNvSpPr txBox="1"/>
            <p:nvPr/>
          </p:nvSpPr>
          <p:spPr>
            <a:xfrm>
              <a:off x="5380582" y="2129859"/>
              <a:ext cx="647934" cy="600164"/>
            </a:xfrm>
            <a:prstGeom prst="rect">
              <a:avLst/>
            </a:prstGeom>
            <a:noFill/>
          </p:spPr>
          <p:txBody>
            <a:bodyPr wrap="none" rtlCol="0">
              <a:spAutoFit/>
            </a:bodyPr>
            <a:lstStyle/>
            <a:p>
              <a:r>
                <a:rPr lang="en-GB" sz="3300">
                  <a:ln>
                    <a:solidFill>
                      <a:sysClr val="windowText" lastClr="000000"/>
                    </a:solidFill>
                  </a:ln>
                  <a:solidFill>
                    <a:srgbClr val="FFC000"/>
                  </a:solidFill>
                  <a:latin typeface="Coiny" panose="02000903060500060000" pitchFamily="2" charset="0"/>
                </a:rPr>
                <a:t>01</a:t>
              </a:r>
            </a:p>
          </p:txBody>
        </p:sp>
      </p:grpSp>
      <p:grpSp>
        <p:nvGrpSpPr>
          <p:cNvPr id="3" name="Group 2"/>
          <p:cNvGrpSpPr/>
          <p:nvPr/>
        </p:nvGrpSpPr>
        <p:grpSpPr>
          <a:xfrm>
            <a:off x="5380582" y="2893415"/>
            <a:ext cx="6811418" cy="1107996"/>
            <a:chOff x="5380582" y="2893415"/>
            <a:chExt cx="6811418" cy="1107996"/>
          </a:xfrm>
        </p:grpSpPr>
        <p:sp>
          <p:nvSpPr>
            <p:cNvPr id="24" name="TextBox 23"/>
            <p:cNvSpPr txBox="1"/>
            <p:nvPr/>
          </p:nvSpPr>
          <p:spPr>
            <a:xfrm>
              <a:off x="6279503" y="2893415"/>
              <a:ext cx="5912497" cy="1107996"/>
            </a:xfrm>
            <a:prstGeom prst="rect">
              <a:avLst/>
            </a:prstGeom>
            <a:noFill/>
          </p:spPr>
          <p:txBody>
            <a:bodyPr wrap="square" rtlCol="0">
              <a:spAutoFit/>
            </a:bodyPr>
            <a:lstStyle/>
            <a:p>
              <a:r>
                <a:rPr lang="en-GB" sz="2200">
                  <a:latin typeface="Times New Roman" panose="02020603050405020304" pitchFamily="18" charset="0"/>
                  <a:cs typeface="Times New Roman" panose="02020603050405020304" pitchFamily="18" charset="0"/>
                </a:rPr>
                <a:t>Học sinh biết thực hành thí nghiệm có liên quan đến vai trò của nhiệt và ánh sang trong biến đổi hóa học</a:t>
              </a:r>
            </a:p>
          </p:txBody>
        </p:sp>
        <p:sp>
          <p:nvSpPr>
            <p:cNvPr id="27" name="TextBox 26"/>
            <p:cNvSpPr txBox="1"/>
            <p:nvPr/>
          </p:nvSpPr>
          <p:spPr>
            <a:xfrm>
              <a:off x="5380582" y="3180018"/>
              <a:ext cx="710451" cy="600164"/>
            </a:xfrm>
            <a:prstGeom prst="rect">
              <a:avLst/>
            </a:prstGeom>
            <a:noFill/>
          </p:spPr>
          <p:txBody>
            <a:bodyPr wrap="none" rtlCol="0">
              <a:spAutoFit/>
            </a:bodyPr>
            <a:lstStyle/>
            <a:p>
              <a:r>
                <a:rPr lang="en-GB" sz="3300">
                  <a:ln>
                    <a:solidFill>
                      <a:sysClr val="windowText" lastClr="000000"/>
                    </a:solidFill>
                  </a:ln>
                  <a:solidFill>
                    <a:srgbClr val="FFC000"/>
                  </a:solidFill>
                  <a:latin typeface="Coiny" panose="02000903060500060000" pitchFamily="2" charset="0"/>
                </a:rPr>
                <a:t>02</a:t>
              </a:r>
            </a:p>
          </p:txBody>
        </p:sp>
      </p:grpSp>
      <p:grpSp>
        <p:nvGrpSpPr>
          <p:cNvPr id="4" name="Group 3"/>
          <p:cNvGrpSpPr/>
          <p:nvPr/>
        </p:nvGrpSpPr>
        <p:grpSpPr>
          <a:xfrm>
            <a:off x="5346117" y="4109355"/>
            <a:ext cx="6845883" cy="769441"/>
            <a:chOff x="5346117" y="4109355"/>
            <a:chExt cx="6845883" cy="769441"/>
          </a:xfrm>
        </p:grpSpPr>
        <p:sp>
          <p:nvSpPr>
            <p:cNvPr id="25" name="TextBox 24"/>
            <p:cNvSpPr txBox="1"/>
            <p:nvPr/>
          </p:nvSpPr>
          <p:spPr>
            <a:xfrm>
              <a:off x="6279503" y="4109355"/>
              <a:ext cx="5912497" cy="769441"/>
            </a:xfrm>
            <a:prstGeom prst="rect">
              <a:avLst/>
            </a:prstGeom>
            <a:noFill/>
          </p:spPr>
          <p:txBody>
            <a:bodyPr wrap="square" rtlCol="0">
              <a:spAutoFit/>
            </a:bodyPr>
            <a:lstStyle/>
            <a:p>
              <a:r>
                <a:rPr lang="en-GB" sz="2200">
                  <a:latin typeface="Times New Roman" panose="02020603050405020304" pitchFamily="18" charset="0"/>
                  <a:cs typeface="Times New Roman" panose="02020603050405020304" pitchFamily="18" charset="0"/>
                </a:rPr>
                <a:t>Học sinh biết các thí nghiệm có liên quan đến vai trò của nhiệt và ánh sang trong biến đổi hóa học</a:t>
              </a:r>
            </a:p>
          </p:txBody>
        </p:sp>
        <p:sp>
          <p:nvSpPr>
            <p:cNvPr id="28" name="TextBox 27"/>
            <p:cNvSpPr txBox="1"/>
            <p:nvPr/>
          </p:nvSpPr>
          <p:spPr>
            <a:xfrm>
              <a:off x="5346117" y="4121024"/>
              <a:ext cx="712054" cy="600164"/>
            </a:xfrm>
            <a:prstGeom prst="rect">
              <a:avLst/>
            </a:prstGeom>
            <a:noFill/>
          </p:spPr>
          <p:txBody>
            <a:bodyPr wrap="none" rtlCol="0">
              <a:spAutoFit/>
            </a:bodyPr>
            <a:lstStyle/>
            <a:p>
              <a:r>
                <a:rPr lang="en-GB" sz="3300">
                  <a:ln>
                    <a:solidFill>
                      <a:sysClr val="windowText" lastClr="000000"/>
                    </a:solidFill>
                  </a:ln>
                  <a:solidFill>
                    <a:srgbClr val="FFC000"/>
                  </a:solidFill>
                  <a:latin typeface="Coiny" panose="02000903060500060000" pitchFamily="2" charset="0"/>
                </a:rPr>
                <a:t>03</a:t>
              </a:r>
            </a:p>
          </p:txBody>
        </p:sp>
      </p:grpSp>
    </p:spTree>
    <p:extLst>
      <p:ext uri="{BB962C8B-B14F-4D97-AF65-F5344CB8AC3E}">
        <p14:creationId xmlns:p14="http://schemas.microsoft.com/office/powerpoint/2010/main" val="3070458264"/>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500"/>
                                        <p:tgtEl>
                                          <p:spTgt spid="21"/>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ppt_x"/>
                                          </p:val>
                                        </p:tav>
                                        <p:tav tm="100000">
                                          <p:val>
                                            <p:strVal val="#ppt_x"/>
                                          </p:val>
                                        </p:tav>
                                      </p:tavLst>
                                    </p:anim>
                                    <p:anim calcmode="lin" valueType="num">
                                      <p:cBhvr additive="base">
                                        <p:cTn id="17"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500" fill="hold"/>
                                        <p:tgtEl>
                                          <p:spTgt spid="3"/>
                                        </p:tgtEl>
                                        <p:attrNameLst>
                                          <p:attrName>ppt_x</p:attrName>
                                        </p:attrNameLst>
                                      </p:cBhvr>
                                      <p:tavLst>
                                        <p:tav tm="0">
                                          <p:val>
                                            <p:strVal val="#ppt_x"/>
                                          </p:val>
                                        </p:tav>
                                        <p:tav tm="100000">
                                          <p:val>
                                            <p:strVal val="#ppt_x"/>
                                          </p:val>
                                        </p:tav>
                                      </p:tavLst>
                                    </p:anim>
                                    <p:anim calcmode="lin" valueType="num">
                                      <p:cBhvr additive="base">
                                        <p:cTn id="2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additive="base">
                                        <p:cTn id="28" dur="500" fill="hold"/>
                                        <p:tgtEl>
                                          <p:spTgt spid="4"/>
                                        </p:tgtEl>
                                        <p:attrNameLst>
                                          <p:attrName>ppt_x</p:attrName>
                                        </p:attrNameLst>
                                      </p:cBhvr>
                                      <p:tavLst>
                                        <p:tav tm="0">
                                          <p:val>
                                            <p:strVal val="#ppt_x"/>
                                          </p:val>
                                        </p:tav>
                                        <p:tav tm="100000">
                                          <p:val>
                                            <p:strVal val="#ppt_x"/>
                                          </p:val>
                                        </p:tav>
                                      </p:tavLst>
                                    </p:anim>
                                    <p:anim calcmode="lin" valueType="num">
                                      <p:cBhvr additive="base">
                                        <p:cTn id="2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3105650" y="2135555"/>
            <a:ext cx="6041660" cy="1774090"/>
          </a:xfrm>
          <a:prstGeom prst="rect">
            <a:avLst/>
          </a:prstGeom>
        </p:spPr>
      </p:pic>
    </p:spTree>
    <p:extLst>
      <p:ext uri="{BB962C8B-B14F-4D97-AF65-F5344CB8AC3E}">
        <p14:creationId xmlns:p14="http://schemas.microsoft.com/office/powerpoint/2010/main" val="492065383"/>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84A552CE-A50B-4F6B-8354-2C9A45318792}"/>
              </a:ext>
            </a:extLst>
          </p:cNvPr>
          <p:cNvPicPr>
            <a:picLocks noChangeAspect="1"/>
          </p:cNvPicPr>
          <p:nvPr/>
        </p:nvPicPr>
        <p:blipFill rotWithShape="1">
          <a:blip r:embed="rId3">
            <a:extLst>
              <a:ext uri="{28A0092B-C50C-407E-A947-70E740481C1C}">
                <a14:useLocalDpi xmlns:a14="http://schemas.microsoft.com/office/drawing/2010/main" val="0"/>
              </a:ext>
            </a:extLst>
          </a:blip>
          <a:srcRect l="50000" t="63717" b="2555"/>
          <a:stretch/>
        </p:blipFill>
        <p:spPr>
          <a:xfrm>
            <a:off x="5944744" y="1886337"/>
            <a:ext cx="4314096" cy="3890855"/>
          </a:xfrm>
          <a:prstGeom prst="rect">
            <a:avLst/>
          </a:prstGeom>
        </p:spPr>
      </p:pic>
      <p:sp>
        <p:nvSpPr>
          <p:cNvPr id="10" name="TextBox 9"/>
          <p:cNvSpPr txBox="1"/>
          <p:nvPr/>
        </p:nvSpPr>
        <p:spPr>
          <a:xfrm>
            <a:off x="1102655" y="3421797"/>
            <a:ext cx="5359105" cy="1569660"/>
          </a:xfrm>
          <a:prstGeom prst="rect">
            <a:avLst/>
          </a:prstGeom>
          <a:noFill/>
        </p:spPr>
        <p:txBody>
          <a:bodyPr wrap="square" rtlCol="0">
            <a:spAutoFit/>
          </a:bodyPr>
          <a:lstStyle/>
          <a:p>
            <a:r>
              <a:rPr lang="en-GB" sz="3200">
                <a:latin typeface="Times New Roman" panose="02020603050405020304" pitchFamily="18" charset="0"/>
                <a:cs typeface="Times New Roman" panose="02020603050405020304" pitchFamily="18" charset="0"/>
              </a:rPr>
              <a:t>Cách tiến hành: Nhúng đầu tăm vào giấm hoặc chanh rồi viết lên giấy và để khô</a:t>
            </a:r>
          </a:p>
        </p:txBody>
      </p:sp>
      <p:pic>
        <p:nvPicPr>
          <p:cNvPr id="2" name="Picture 1"/>
          <p:cNvPicPr>
            <a:picLocks noChangeAspect="1"/>
          </p:cNvPicPr>
          <p:nvPr/>
        </p:nvPicPr>
        <p:blipFill>
          <a:blip r:embed="rId4"/>
          <a:stretch>
            <a:fillRect/>
          </a:stretch>
        </p:blipFill>
        <p:spPr>
          <a:xfrm>
            <a:off x="896096" y="2399736"/>
            <a:ext cx="5255207" cy="1286367"/>
          </a:xfrm>
          <a:prstGeom prst="rect">
            <a:avLst/>
          </a:prstGeom>
        </p:spPr>
      </p:pic>
      <p:pic>
        <p:nvPicPr>
          <p:cNvPr id="3" name="Picture 2"/>
          <p:cNvPicPr>
            <a:picLocks noChangeAspect="1"/>
          </p:cNvPicPr>
          <p:nvPr/>
        </p:nvPicPr>
        <p:blipFill>
          <a:blip r:embed="rId5"/>
          <a:stretch>
            <a:fillRect/>
          </a:stretch>
        </p:blipFill>
        <p:spPr>
          <a:xfrm>
            <a:off x="896096" y="1540125"/>
            <a:ext cx="9181372" cy="859611"/>
          </a:xfrm>
          <a:prstGeom prst="rect">
            <a:avLst/>
          </a:prstGeom>
        </p:spPr>
      </p:pic>
    </p:spTree>
    <p:extLst>
      <p:ext uri="{BB962C8B-B14F-4D97-AF65-F5344CB8AC3E}">
        <p14:creationId xmlns:p14="http://schemas.microsoft.com/office/powerpoint/2010/main" val="2501835162"/>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l="31764" t="23023" r="54332" b="32258"/>
          <a:stretch/>
        </p:blipFill>
        <p:spPr>
          <a:xfrm>
            <a:off x="8484243" y="1284075"/>
            <a:ext cx="2639028" cy="4774241"/>
          </a:xfrm>
          <a:prstGeom prst="rect">
            <a:avLst/>
          </a:prstGeom>
        </p:spPr>
      </p:pic>
      <p:sp>
        <p:nvSpPr>
          <p:cNvPr id="7" name="Rectangle 6"/>
          <p:cNvSpPr/>
          <p:nvPr/>
        </p:nvSpPr>
        <p:spPr>
          <a:xfrm>
            <a:off x="4390364" y="797938"/>
            <a:ext cx="3538294" cy="9722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1443584" y="1246992"/>
            <a:ext cx="6489277" cy="584775"/>
          </a:xfrm>
          <a:prstGeom prst="rect">
            <a:avLst/>
          </a:prstGeom>
          <a:noFill/>
        </p:spPr>
        <p:txBody>
          <a:bodyPr wrap="none" rtlCol="0">
            <a:spAutoFit/>
          </a:bodyPr>
          <a:lstStyle/>
          <a:p>
            <a:r>
              <a:rPr lang="en-GB" sz="3200">
                <a:latin typeface="Times New Roman" panose="02020603050405020304" pitchFamily="18" charset="0"/>
                <a:cs typeface="Times New Roman" panose="02020603050405020304" pitchFamily="18" charset="0"/>
              </a:rPr>
              <a:t>Quan sát thí nghiệm và trả lời câu hỏi:</a:t>
            </a:r>
          </a:p>
        </p:txBody>
      </p:sp>
      <p:grpSp>
        <p:nvGrpSpPr>
          <p:cNvPr id="2" name="Group 1"/>
          <p:cNvGrpSpPr/>
          <p:nvPr/>
        </p:nvGrpSpPr>
        <p:grpSpPr>
          <a:xfrm>
            <a:off x="985981" y="1945710"/>
            <a:ext cx="7396924" cy="1200458"/>
            <a:chOff x="985981" y="1945710"/>
            <a:chExt cx="7396924" cy="1200458"/>
          </a:xfrm>
        </p:grpSpPr>
        <p:pic>
          <p:nvPicPr>
            <p:cNvPr id="12" name="Picture 11" descr="A picture containing background pattern&#10;&#10;Description automatically generated">
              <a:extLst>
                <a:ext uri="{FF2B5EF4-FFF2-40B4-BE49-F238E27FC236}">
                  <a16:creationId xmlns:a16="http://schemas.microsoft.com/office/drawing/2014/main" id="{80CB114B-2FA6-4542-8DC7-953C8E263D0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66296" b="67778"/>
            <a:stretch/>
          </p:blipFill>
          <p:spPr>
            <a:xfrm>
              <a:off x="985981" y="1945710"/>
              <a:ext cx="1201152" cy="1148354"/>
            </a:xfrm>
            <a:prstGeom prst="rect">
              <a:avLst/>
            </a:prstGeom>
          </p:spPr>
        </p:pic>
        <p:sp>
          <p:nvSpPr>
            <p:cNvPr id="15" name="TextBox 14"/>
            <p:cNvSpPr txBox="1"/>
            <p:nvPr/>
          </p:nvSpPr>
          <p:spPr>
            <a:xfrm>
              <a:off x="2187133" y="2068950"/>
              <a:ext cx="6195772" cy="1077218"/>
            </a:xfrm>
            <a:prstGeom prst="rect">
              <a:avLst/>
            </a:prstGeom>
            <a:noFill/>
          </p:spPr>
          <p:txBody>
            <a:bodyPr wrap="square" rtlCol="0">
              <a:spAutoFit/>
            </a:bodyPr>
            <a:lstStyle/>
            <a:p>
              <a:r>
                <a:rPr lang="en-GB" sz="3200">
                  <a:latin typeface="Times New Roman" panose="02020603050405020304" pitchFamily="18" charset="0"/>
                  <a:cs typeface="Times New Roman" panose="02020603050405020304" pitchFamily="18" charset="0"/>
                </a:rPr>
                <a:t>Khi hơ bức thư lên ngọn lửa thì có hiện tượng gì xảy ra?</a:t>
              </a:r>
            </a:p>
          </p:txBody>
        </p:sp>
      </p:grpSp>
      <p:grpSp>
        <p:nvGrpSpPr>
          <p:cNvPr id="3" name="Group 2"/>
          <p:cNvGrpSpPr/>
          <p:nvPr/>
        </p:nvGrpSpPr>
        <p:grpSpPr>
          <a:xfrm>
            <a:off x="941119" y="3423642"/>
            <a:ext cx="7441786" cy="1210666"/>
            <a:chOff x="941119" y="3423642"/>
            <a:chExt cx="7441786" cy="1210666"/>
          </a:xfrm>
        </p:grpSpPr>
        <p:pic>
          <p:nvPicPr>
            <p:cNvPr id="13" name="Picture 12" descr="A picture containing background pattern&#10;&#10;Description automatically generated">
              <a:extLst>
                <a:ext uri="{FF2B5EF4-FFF2-40B4-BE49-F238E27FC236}">
                  <a16:creationId xmlns:a16="http://schemas.microsoft.com/office/drawing/2014/main" id="{80CB114B-2FA6-4542-8DC7-953C8E263D0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3148" t="2990" r="33148" b="64788"/>
            <a:stretch/>
          </p:blipFill>
          <p:spPr>
            <a:xfrm>
              <a:off x="941119" y="3423642"/>
              <a:ext cx="1266329" cy="1210666"/>
            </a:xfrm>
            <a:prstGeom prst="rect">
              <a:avLst/>
            </a:prstGeom>
          </p:spPr>
        </p:pic>
        <p:sp>
          <p:nvSpPr>
            <p:cNvPr id="16" name="TextBox 15"/>
            <p:cNvSpPr txBox="1"/>
            <p:nvPr/>
          </p:nvSpPr>
          <p:spPr>
            <a:xfrm>
              <a:off x="2187133" y="3423642"/>
              <a:ext cx="6195772" cy="1077218"/>
            </a:xfrm>
            <a:prstGeom prst="rect">
              <a:avLst/>
            </a:prstGeom>
            <a:noFill/>
          </p:spPr>
          <p:txBody>
            <a:bodyPr wrap="square" rtlCol="0">
              <a:spAutoFit/>
            </a:bodyPr>
            <a:lstStyle/>
            <a:p>
              <a:r>
                <a:rPr lang="en-GB" sz="3200">
                  <a:latin typeface="Times New Roman" panose="02020603050405020304" pitchFamily="18" charset="0"/>
                  <a:cs typeface="Times New Roman" panose="02020603050405020304" pitchFamily="18" charset="0"/>
                </a:rPr>
                <a:t>Điều kiện gì đã làm cho giấm ở trên giấy khô đi?</a:t>
              </a:r>
            </a:p>
          </p:txBody>
        </p:sp>
      </p:grpSp>
      <p:grpSp>
        <p:nvGrpSpPr>
          <p:cNvPr id="4" name="Group 3"/>
          <p:cNvGrpSpPr/>
          <p:nvPr/>
        </p:nvGrpSpPr>
        <p:grpSpPr>
          <a:xfrm>
            <a:off x="1024332" y="4686412"/>
            <a:ext cx="7358573" cy="1133726"/>
            <a:chOff x="1024332" y="4686412"/>
            <a:chExt cx="7358573" cy="1133726"/>
          </a:xfrm>
        </p:grpSpPr>
        <p:pic>
          <p:nvPicPr>
            <p:cNvPr id="14" name="Picture 13" descr="A picture containing background pattern&#10;&#10;Description automatically generated">
              <a:extLst>
                <a:ext uri="{FF2B5EF4-FFF2-40B4-BE49-F238E27FC236}">
                  <a16:creationId xmlns:a16="http://schemas.microsoft.com/office/drawing/2014/main" id="{80CB114B-2FA6-4542-8DC7-953C8E263D0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4833" t="1979" r="1463" b="65799"/>
            <a:stretch/>
          </p:blipFill>
          <p:spPr>
            <a:xfrm>
              <a:off x="1024332" y="4686412"/>
              <a:ext cx="1185852" cy="1133726"/>
            </a:xfrm>
            <a:prstGeom prst="rect">
              <a:avLst/>
            </a:prstGeom>
          </p:spPr>
        </p:pic>
        <p:sp>
          <p:nvSpPr>
            <p:cNvPr id="17" name="TextBox 16"/>
            <p:cNvSpPr txBox="1"/>
            <p:nvPr/>
          </p:nvSpPr>
          <p:spPr>
            <a:xfrm>
              <a:off x="2187133" y="4880042"/>
              <a:ext cx="6195772" cy="584775"/>
            </a:xfrm>
            <a:prstGeom prst="rect">
              <a:avLst/>
            </a:prstGeom>
            <a:noFill/>
          </p:spPr>
          <p:txBody>
            <a:bodyPr wrap="square" rtlCol="0">
              <a:spAutoFit/>
            </a:bodyPr>
            <a:lstStyle/>
            <a:p>
              <a:r>
                <a:rPr lang="en-GB" sz="3200">
                  <a:latin typeface="Times New Roman" panose="02020603050405020304" pitchFamily="18" charset="0"/>
                  <a:cs typeface="Times New Roman" panose="02020603050405020304" pitchFamily="18" charset="0"/>
                </a:rPr>
                <a:t>Sự biến đổi hóa học xảy ra khi nào?</a:t>
              </a:r>
            </a:p>
          </p:txBody>
        </p:sp>
      </p:grpSp>
    </p:spTree>
    <p:extLst>
      <p:ext uri="{BB962C8B-B14F-4D97-AF65-F5344CB8AC3E}">
        <p14:creationId xmlns:p14="http://schemas.microsoft.com/office/powerpoint/2010/main" val="2843760467"/>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25">
            <a:extLst>
              <a:ext uri="{FF2B5EF4-FFF2-40B4-BE49-F238E27FC236}">
                <a16:creationId xmlns:a16="http://schemas.microsoft.com/office/drawing/2014/main" id="{13802F2C-195B-4C4A-A267-7495D7BB2A73}"/>
              </a:ext>
            </a:extLst>
          </p:cNvPr>
          <p:cNvGrpSpPr/>
          <p:nvPr/>
        </p:nvGrpSpPr>
        <p:grpSpPr>
          <a:xfrm>
            <a:off x="1180617" y="802902"/>
            <a:ext cx="2647468" cy="551337"/>
            <a:chOff x="3039132" y="4564673"/>
            <a:chExt cx="6495272" cy="1337660"/>
          </a:xfrm>
        </p:grpSpPr>
        <p:grpSp>
          <p:nvGrpSpPr>
            <p:cNvPr id="3" name="组合 15">
              <a:extLst>
                <a:ext uri="{FF2B5EF4-FFF2-40B4-BE49-F238E27FC236}">
                  <a16:creationId xmlns:a16="http://schemas.microsoft.com/office/drawing/2014/main" id="{CF29F707-9523-4D0C-A99F-49E552C36D01}"/>
                </a:ext>
              </a:extLst>
            </p:cNvPr>
            <p:cNvGrpSpPr/>
            <p:nvPr/>
          </p:nvGrpSpPr>
          <p:grpSpPr>
            <a:xfrm>
              <a:off x="3039132" y="4564673"/>
              <a:ext cx="1337660" cy="1337660"/>
              <a:chOff x="3039131" y="4484163"/>
              <a:chExt cx="1625335" cy="1625335"/>
            </a:xfrm>
          </p:grpSpPr>
          <p:pic>
            <p:nvPicPr>
              <p:cNvPr id="13" name="图片 13">
                <a:extLst>
                  <a:ext uri="{FF2B5EF4-FFF2-40B4-BE49-F238E27FC236}">
                    <a16:creationId xmlns:a16="http://schemas.microsoft.com/office/drawing/2014/main" id="{693FBA80-176B-4DA3-A96C-0AC97561EF2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0000" t="2401" b="63871"/>
              <a:stretch/>
            </p:blipFill>
            <p:spPr>
              <a:xfrm>
                <a:off x="3224751" y="4703298"/>
                <a:ext cx="1254093" cy="1131058"/>
              </a:xfrm>
              <a:prstGeom prst="rect">
                <a:avLst/>
              </a:prstGeom>
            </p:spPr>
          </p:pic>
          <p:sp>
            <p:nvSpPr>
              <p:cNvPr id="14" name="椭圆 14">
                <a:extLst>
                  <a:ext uri="{FF2B5EF4-FFF2-40B4-BE49-F238E27FC236}">
                    <a16:creationId xmlns:a16="http://schemas.microsoft.com/office/drawing/2014/main" id="{F7218E35-9EA0-4263-AC74-84A07CA415C9}"/>
                  </a:ext>
                </a:extLst>
              </p:cNvPr>
              <p:cNvSpPr/>
              <p:nvPr/>
            </p:nvSpPr>
            <p:spPr>
              <a:xfrm>
                <a:off x="3039131" y="4484163"/>
                <a:ext cx="1625335" cy="1625335"/>
              </a:xfrm>
              <a:prstGeom prst="ellipse">
                <a:avLst/>
              </a:prstGeom>
              <a:noFill/>
              <a:ln w="38100">
                <a:solidFill>
                  <a:srgbClr val="2E75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grpSp>
        <p:grpSp>
          <p:nvGrpSpPr>
            <p:cNvPr id="4" name="组合 16">
              <a:extLst>
                <a:ext uri="{FF2B5EF4-FFF2-40B4-BE49-F238E27FC236}">
                  <a16:creationId xmlns:a16="http://schemas.microsoft.com/office/drawing/2014/main" id="{DFD7011D-ED6A-4731-AE88-521EB748EAE1}"/>
                </a:ext>
              </a:extLst>
            </p:cNvPr>
            <p:cNvGrpSpPr/>
            <p:nvPr/>
          </p:nvGrpSpPr>
          <p:grpSpPr>
            <a:xfrm>
              <a:off x="4758336" y="4564673"/>
              <a:ext cx="1337660" cy="1337660"/>
              <a:chOff x="3039131" y="4484163"/>
              <a:chExt cx="1625335" cy="1625335"/>
            </a:xfrm>
          </p:grpSpPr>
          <p:pic>
            <p:nvPicPr>
              <p:cNvPr id="11" name="图片 17">
                <a:extLst>
                  <a:ext uri="{FF2B5EF4-FFF2-40B4-BE49-F238E27FC236}">
                    <a16:creationId xmlns:a16="http://schemas.microsoft.com/office/drawing/2014/main" id="{543AB58F-EF2A-4DC8-8084-50EF445BDB4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214" t="2401" r="48819" b="63871"/>
              <a:stretch/>
            </p:blipFill>
            <p:spPr>
              <a:xfrm>
                <a:off x="3224751" y="4703298"/>
                <a:ext cx="1203108" cy="1131058"/>
              </a:xfrm>
              <a:prstGeom prst="rect">
                <a:avLst/>
              </a:prstGeom>
            </p:spPr>
          </p:pic>
          <p:sp>
            <p:nvSpPr>
              <p:cNvPr id="12" name="椭圆 18">
                <a:extLst>
                  <a:ext uri="{FF2B5EF4-FFF2-40B4-BE49-F238E27FC236}">
                    <a16:creationId xmlns:a16="http://schemas.microsoft.com/office/drawing/2014/main" id="{95596829-E56A-4180-9803-0D7043F6547F}"/>
                  </a:ext>
                </a:extLst>
              </p:cNvPr>
              <p:cNvSpPr/>
              <p:nvPr/>
            </p:nvSpPr>
            <p:spPr>
              <a:xfrm>
                <a:off x="3039131" y="4484163"/>
                <a:ext cx="1625335" cy="1625335"/>
              </a:xfrm>
              <a:prstGeom prst="ellipse">
                <a:avLst/>
              </a:prstGeom>
              <a:noFill/>
              <a:ln w="38100">
                <a:solidFill>
                  <a:srgbClr val="2E75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grpSp>
        <p:grpSp>
          <p:nvGrpSpPr>
            <p:cNvPr id="5" name="组合 19">
              <a:extLst>
                <a:ext uri="{FF2B5EF4-FFF2-40B4-BE49-F238E27FC236}">
                  <a16:creationId xmlns:a16="http://schemas.microsoft.com/office/drawing/2014/main" id="{9AA4063F-1EF3-4F92-994D-9FAD1E6C875D}"/>
                </a:ext>
              </a:extLst>
            </p:cNvPr>
            <p:cNvGrpSpPr/>
            <p:nvPr/>
          </p:nvGrpSpPr>
          <p:grpSpPr>
            <a:xfrm>
              <a:off x="6477540" y="4564673"/>
              <a:ext cx="1337660" cy="1337660"/>
              <a:chOff x="3039131" y="4484163"/>
              <a:chExt cx="1625335" cy="1625335"/>
            </a:xfrm>
          </p:grpSpPr>
          <p:pic>
            <p:nvPicPr>
              <p:cNvPr id="9" name="图片 20">
                <a:extLst>
                  <a:ext uri="{FF2B5EF4-FFF2-40B4-BE49-F238E27FC236}">
                    <a16:creationId xmlns:a16="http://schemas.microsoft.com/office/drawing/2014/main" id="{A010A88B-A576-4CF5-BADB-825F6C8BF84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0000" t="33922" b="33971"/>
              <a:stretch/>
            </p:blipFill>
            <p:spPr>
              <a:xfrm>
                <a:off x="3224751" y="4757648"/>
                <a:ext cx="1254093" cy="1076707"/>
              </a:xfrm>
              <a:prstGeom prst="rect">
                <a:avLst/>
              </a:prstGeom>
            </p:spPr>
          </p:pic>
          <p:sp>
            <p:nvSpPr>
              <p:cNvPr id="10" name="椭圆 21">
                <a:extLst>
                  <a:ext uri="{FF2B5EF4-FFF2-40B4-BE49-F238E27FC236}">
                    <a16:creationId xmlns:a16="http://schemas.microsoft.com/office/drawing/2014/main" id="{650A7444-49BA-4C73-BE8B-5FCBD67C18D8}"/>
                  </a:ext>
                </a:extLst>
              </p:cNvPr>
              <p:cNvSpPr/>
              <p:nvPr/>
            </p:nvSpPr>
            <p:spPr>
              <a:xfrm>
                <a:off x="3039131" y="4484163"/>
                <a:ext cx="1625335" cy="1625335"/>
              </a:xfrm>
              <a:prstGeom prst="ellipse">
                <a:avLst/>
              </a:prstGeom>
              <a:noFill/>
              <a:ln w="38100">
                <a:solidFill>
                  <a:srgbClr val="2E75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grpSp>
        <p:grpSp>
          <p:nvGrpSpPr>
            <p:cNvPr id="6" name="组合 22">
              <a:extLst>
                <a:ext uri="{FF2B5EF4-FFF2-40B4-BE49-F238E27FC236}">
                  <a16:creationId xmlns:a16="http://schemas.microsoft.com/office/drawing/2014/main" id="{231BA438-BEB4-40B5-B370-F610116E178A}"/>
                </a:ext>
              </a:extLst>
            </p:cNvPr>
            <p:cNvGrpSpPr/>
            <p:nvPr/>
          </p:nvGrpSpPr>
          <p:grpSpPr>
            <a:xfrm>
              <a:off x="8196744" y="4564673"/>
              <a:ext cx="1337660" cy="1337660"/>
              <a:chOff x="3039131" y="4484163"/>
              <a:chExt cx="1625335" cy="1625335"/>
            </a:xfrm>
          </p:grpSpPr>
          <p:pic>
            <p:nvPicPr>
              <p:cNvPr id="7" name="图片 23">
                <a:extLst>
                  <a:ext uri="{FF2B5EF4-FFF2-40B4-BE49-F238E27FC236}">
                    <a16:creationId xmlns:a16="http://schemas.microsoft.com/office/drawing/2014/main" id="{B3CFCC93-2B26-40C2-B239-4739DD63C859}"/>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214" t="33136" r="48819" b="33136"/>
              <a:stretch/>
            </p:blipFill>
            <p:spPr>
              <a:xfrm>
                <a:off x="3224751" y="4703298"/>
                <a:ext cx="1203108" cy="1131058"/>
              </a:xfrm>
              <a:prstGeom prst="rect">
                <a:avLst/>
              </a:prstGeom>
            </p:spPr>
          </p:pic>
          <p:sp>
            <p:nvSpPr>
              <p:cNvPr id="8" name="椭圆 24">
                <a:extLst>
                  <a:ext uri="{FF2B5EF4-FFF2-40B4-BE49-F238E27FC236}">
                    <a16:creationId xmlns:a16="http://schemas.microsoft.com/office/drawing/2014/main" id="{F741D84B-01D4-45B6-AC87-1491FF84D3BE}"/>
                  </a:ext>
                </a:extLst>
              </p:cNvPr>
              <p:cNvSpPr/>
              <p:nvPr/>
            </p:nvSpPr>
            <p:spPr>
              <a:xfrm>
                <a:off x="3039131" y="4484163"/>
                <a:ext cx="1625335" cy="1625335"/>
              </a:xfrm>
              <a:prstGeom prst="ellipse">
                <a:avLst/>
              </a:prstGeom>
              <a:noFill/>
              <a:ln w="38100">
                <a:solidFill>
                  <a:srgbClr val="2E75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grpSp>
      </p:grpSp>
      <p:pic>
        <p:nvPicPr>
          <p:cNvPr id="15" name="VIDEO_SỰ BIẾN ĐỔI HÓA HỌC_t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2092577" y="1535131"/>
            <a:ext cx="8142618" cy="4580223"/>
          </a:xfrm>
          <a:prstGeom prst="rect">
            <a:avLst/>
          </a:prstGeom>
        </p:spPr>
      </p:pic>
    </p:spTree>
    <p:extLst>
      <p:ext uri="{BB962C8B-B14F-4D97-AF65-F5344CB8AC3E}">
        <p14:creationId xmlns:p14="http://schemas.microsoft.com/office/powerpoint/2010/main" val="277467812"/>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1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5"/>
                                        </p:tgtEl>
                                      </p:cBhvr>
                                    </p:cmd>
                                  </p:childTnLst>
                                </p:cTn>
                              </p:par>
                            </p:childTnLst>
                          </p:cTn>
                        </p:par>
                      </p:childTnLst>
                    </p:cTn>
                  </p:par>
                </p:childTnLst>
              </p:cTn>
              <p:nextCondLst>
                <p:cond evt="onClick" delay="0">
                  <p:tgtEl>
                    <p:spTgt spid="15"/>
                  </p:tgtEl>
                </p:cond>
              </p:nextCondLst>
            </p:seq>
            <p:video>
              <p:cMediaNode vol="80000">
                <p:cTn id="13" fill="hold" display="0">
                  <p:stCondLst>
                    <p:cond delay="indefinite"/>
                  </p:stCondLst>
                </p:cTn>
                <p:tgtEl>
                  <p:spTgt spid="15"/>
                </p:tgtEl>
              </p:cMediaNode>
            </p:video>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第一PPT，www.1ppt.com">
  <a:themeElements>
    <a:clrScheme name="自定义 237">
      <a:dk1>
        <a:srgbClr val="000000"/>
      </a:dk1>
      <a:lt1>
        <a:srgbClr val="FFFFFF"/>
      </a:lt1>
      <a:dk2>
        <a:srgbClr val="768394"/>
      </a:dk2>
      <a:lt2>
        <a:srgbClr val="F0F0F0"/>
      </a:lt2>
      <a:accent1>
        <a:srgbClr val="69B83D"/>
      </a:accent1>
      <a:accent2>
        <a:srgbClr val="0BA688"/>
      </a:accent2>
      <a:accent3>
        <a:srgbClr val="69B83D"/>
      </a:accent3>
      <a:accent4>
        <a:srgbClr val="0BA688"/>
      </a:accent4>
      <a:accent5>
        <a:srgbClr val="69B83D"/>
      </a:accent5>
      <a:accent6>
        <a:srgbClr val="0BA688"/>
      </a:accent6>
      <a:hlink>
        <a:srgbClr val="6FA8B4"/>
      </a:hlink>
      <a:folHlink>
        <a:srgbClr val="EB8050"/>
      </a:folHlink>
    </a:clrScheme>
    <a:fontScheme name="m2xzqpno">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sz="1200" dirty="0" smtClean="0">
            <a:solidFill>
              <a:schemeClr val="tx1">
                <a:lumMod val="75000"/>
                <a:lumOff val="25000"/>
              </a:schemeClr>
            </a:solidFill>
            <a:latin typeface="微软雅黑" panose="020B0503020204020204" pitchFamily="34" charset="-122"/>
            <a:ea typeface="微软雅黑" panose="020B0503020204020204" pitchFamily="34" charset="-122"/>
          </a:defRPr>
        </a:defPPr>
      </a:lstStyle>
    </a:txDef>
  </a:objectDefaults>
  <a:extraClrSchemeLst/>
</a:theme>
</file>

<file path=ppt/theme/theme4.xml><?xml version="1.0" encoding="utf-8"?>
<a:theme xmlns:a="http://schemas.openxmlformats.org/drawingml/2006/main" name="5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自定义 2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自定义 237">
    <a:dk1>
      <a:srgbClr val="000000"/>
    </a:dk1>
    <a:lt1>
      <a:srgbClr val="FFFFFF"/>
    </a:lt1>
    <a:dk2>
      <a:srgbClr val="768394"/>
    </a:dk2>
    <a:lt2>
      <a:srgbClr val="F0F0F0"/>
    </a:lt2>
    <a:accent1>
      <a:srgbClr val="69B83D"/>
    </a:accent1>
    <a:accent2>
      <a:srgbClr val="0BA688"/>
    </a:accent2>
    <a:accent3>
      <a:srgbClr val="69B83D"/>
    </a:accent3>
    <a:accent4>
      <a:srgbClr val="0BA688"/>
    </a:accent4>
    <a:accent5>
      <a:srgbClr val="69B83D"/>
    </a:accent5>
    <a:accent6>
      <a:srgbClr val="0BA688"/>
    </a:accent6>
    <a:hlink>
      <a:srgbClr val="6FA8B4"/>
    </a:hlink>
    <a:folHlink>
      <a:srgbClr val="EB8050"/>
    </a:folHlink>
  </a:clrScheme>
</a:themeOverride>
</file>

<file path=docProps/app.xml><?xml version="1.0" encoding="utf-8"?>
<Properties xmlns="http://schemas.openxmlformats.org/officeDocument/2006/extended-properties" xmlns:vt="http://schemas.openxmlformats.org/officeDocument/2006/docPropsVTypes">
  <TotalTime>150</TotalTime>
  <Words>1002</Words>
  <Application>Microsoft Office PowerPoint</Application>
  <PresentationFormat>Màn hình rộng</PresentationFormat>
  <Paragraphs>89</Paragraphs>
  <Slides>31</Slides>
  <Notes>17</Notes>
  <HiddenSlides>6</HiddenSlides>
  <MMClips>5</MMClips>
  <ScaleCrop>false</ScaleCrop>
  <HeadingPairs>
    <vt:vector size="6" baseType="variant">
      <vt:variant>
        <vt:lpstr>Phông được Dùng</vt:lpstr>
      </vt:variant>
      <vt:variant>
        <vt:i4>15</vt:i4>
      </vt:variant>
      <vt:variant>
        <vt:lpstr>Chủ đề</vt:lpstr>
      </vt:variant>
      <vt:variant>
        <vt:i4>5</vt:i4>
      </vt:variant>
      <vt:variant>
        <vt:lpstr>Tiêu đề Bản chiếu</vt:lpstr>
      </vt:variant>
      <vt:variant>
        <vt:i4>31</vt:i4>
      </vt:variant>
    </vt:vector>
  </HeadingPairs>
  <TitlesOfParts>
    <vt:vector size="51" baseType="lpstr">
      <vt:lpstr>等线</vt:lpstr>
      <vt:lpstr>等线 Light</vt:lpstr>
      <vt:lpstr>微软雅黑</vt:lpstr>
      <vt:lpstr>Arial</vt:lpstr>
      <vt:lpstr>Arial Body</vt:lpstr>
      <vt:lpstr>Calibri</vt:lpstr>
      <vt:lpstr>Coiny</vt:lpstr>
      <vt:lpstr>iCiel Cadena</vt:lpstr>
      <vt:lpstr>Lato</vt:lpstr>
      <vt:lpstr>SVN-Bear</vt:lpstr>
      <vt:lpstr>SVN-Carington</vt:lpstr>
      <vt:lpstr>Times New Roman</vt:lpstr>
      <vt:lpstr>印品黑体</vt:lpstr>
      <vt:lpstr>字魂105号-简雅黑</vt:lpstr>
      <vt:lpstr>字魂35号-经典雅黑</vt:lpstr>
      <vt:lpstr>Office 主题​​</vt:lpstr>
      <vt:lpstr>1_Office 主题​​</vt:lpstr>
      <vt:lpstr>第一PPT，www.1ppt.com</vt:lpstr>
      <vt:lpstr>5_Office 主题​​</vt:lpstr>
      <vt:lpstr>1_Office Theme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NHÓM ZALO TOÁN THCS CÁNH DIỀU</cp:lastModifiedBy>
  <cp:revision>29</cp:revision>
  <dcterms:created xsi:type="dcterms:W3CDTF">2022-01-14T17:27:25Z</dcterms:created>
  <dcterms:modified xsi:type="dcterms:W3CDTF">2022-02-09T02:56:19Z</dcterms:modified>
</cp:coreProperties>
</file>