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63" r:id="rId2"/>
    <p:sldId id="364" r:id="rId3"/>
    <p:sldId id="268" r:id="rId4"/>
    <p:sldId id="367" r:id="rId5"/>
    <p:sldId id="366" r:id="rId6"/>
    <p:sldId id="365" r:id="rId7"/>
    <p:sldId id="368" r:id="rId8"/>
    <p:sldId id="369" r:id="rId9"/>
    <p:sldId id="370" r:id="rId10"/>
    <p:sldId id="372" r:id="rId11"/>
    <p:sldId id="377" r:id="rId12"/>
    <p:sldId id="371" r:id="rId13"/>
    <p:sldId id="375" r:id="rId14"/>
    <p:sldId id="373" r:id="rId15"/>
    <p:sldId id="374" r:id="rId16"/>
    <p:sldId id="379" r:id="rId17"/>
    <p:sldId id="378" r:id="rId18"/>
    <p:sldId id="382" r:id="rId19"/>
    <p:sldId id="381" r:id="rId20"/>
    <p:sldId id="266" r:id="rId21"/>
    <p:sldId id="265" r:id="rId22"/>
    <p:sldId id="269" r:id="rId23"/>
    <p:sldId id="264" r:id="rId24"/>
    <p:sldId id="270"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1"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9DCE1"/>
    <a:srgbClr val="DADBD5"/>
    <a:srgbClr val="949494"/>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94" autoAdjust="0"/>
    <p:restoredTop sz="94660"/>
  </p:normalViewPr>
  <p:slideViewPr>
    <p:cSldViewPr snapToGrid="0">
      <p:cViewPr varScale="1">
        <p:scale>
          <a:sx n="114" d="100"/>
          <a:sy n="114" d="100"/>
        </p:scale>
        <p:origin x="168" y="1056"/>
      </p:cViewPr>
      <p:guideLst/>
    </p:cSldViewPr>
  </p:slideViewPr>
  <p:notesTextViewPr>
    <p:cViewPr>
      <p:scale>
        <a:sx n="1" d="1"/>
        <a:sy n="1" d="1"/>
      </p:scale>
      <p:origin x="0" y="0"/>
    </p:cViewPr>
  </p:notesTextViewPr>
  <p:sorterViewPr>
    <p:cViewPr>
      <p:scale>
        <a:sx n="73" d="100"/>
        <a:sy n="73"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A8F224-7681-47F5-96CD-4D3F14FB31F6}" type="datetimeFigureOut">
              <a:rPr lang="en-US" smtClean="0"/>
              <a:t>4/2/22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301A87-05CF-4C71-96F2-B8AF667EE04C}" type="slidenum">
              <a:rPr lang="en-US" smtClean="0"/>
              <a:t>‹#›</a:t>
            </a:fld>
            <a:endParaRPr lang="en-US"/>
          </a:p>
        </p:txBody>
      </p:sp>
    </p:spTree>
    <p:extLst>
      <p:ext uri="{BB962C8B-B14F-4D97-AF65-F5344CB8AC3E}">
        <p14:creationId xmlns:p14="http://schemas.microsoft.com/office/powerpoint/2010/main" val="3157008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5EA3EDB-2079-40C4-81D2-61364984FB10}" type="slidenum">
              <a:rPr kumimoji="0" lang="zh-CN" altLang="en-US" sz="1200" b="0" i="0" u="none" strike="noStrike" kern="1200" cap="none" spc="0" normalizeH="0" baseline="0" noProof="0" smtClean="0">
                <a:ln>
                  <a:noFill/>
                </a:ln>
                <a:solidFill>
                  <a:prstClr val="black"/>
                </a:solidFill>
                <a:effectLst/>
                <a:uLnTx/>
                <a:uFillTx/>
                <a:ea typeface="字魂59号-创粗黑" panose="00000500000000000000"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ea typeface="字魂59号-创粗黑" panose="00000500000000000000" pitchFamily="2" charset="-122"/>
              <a:cs typeface="+mn-cs"/>
            </a:endParaRPr>
          </a:p>
        </p:txBody>
      </p:sp>
    </p:spTree>
    <p:extLst>
      <p:ext uri="{BB962C8B-B14F-4D97-AF65-F5344CB8AC3E}">
        <p14:creationId xmlns:p14="http://schemas.microsoft.com/office/powerpoint/2010/main" val="31875511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301A87-05CF-4C71-96F2-B8AF667EE04C}" type="slidenum">
              <a:rPr lang="en-US" smtClean="0"/>
              <a:t>4</a:t>
            </a:fld>
            <a:endParaRPr lang="en-US"/>
          </a:p>
        </p:txBody>
      </p:sp>
    </p:spTree>
    <p:extLst>
      <p:ext uri="{BB962C8B-B14F-4D97-AF65-F5344CB8AC3E}">
        <p14:creationId xmlns:p14="http://schemas.microsoft.com/office/powerpoint/2010/main" val="7664040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Thực vật và động vật có khả năng sinh sản để duy trì nòi giống, tạo nên sự cân bằng sinh thái cho Trái Đất của chúng ta. Bài học hôm nay các em cùng ôn tập lại các kiến thức về sự sinh sản của thựuc vật và động vật.</a:t>
            </a:r>
          </a:p>
        </p:txBody>
      </p:sp>
      <p:sp>
        <p:nvSpPr>
          <p:cNvPr id="4" name="Slide Number Placeholder 3"/>
          <p:cNvSpPr>
            <a:spLocks noGrp="1"/>
          </p:cNvSpPr>
          <p:nvPr>
            <p:ph type="sldNum" sz="quarter" idx="5"/>
          </p:nvPr>
        </p:nvSpPr>
        <p:spPr/>
        <p:txBody>
          <a:bodyPr/>
          <a:lstStyle/>
          <a:p>
            <a:fld id="{16301A87-05CF-4C71-96F2-B8AF667EE04C}" type="slidenum">
              <a:rPr lang="en-US" smtClean="0"/>
              <a:t>7</a:t>
            </a:fld>
            <a:endParaRPr lang="en-US"/>
          </a:p>
        </p:txBody>
      </p:sp>
    </p:spTree>
    <p:extLst>
      <p:ext uri="{BB962C8B-B14F-4D97-AF65-F5344CB8AC3E}">
        <p14:creationId xmlns:p14="http://schemas.microsoft.com/office/powerpoint/2010/main" val="78393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6301A87-05CF-4C71-96F2-B8AF667EE04C}" type="slidenum">
              <a:rPr lang="en-US" smtClean="0"/>
              <a:t>19</a:t>
            </a:fld>
            <a:endParaRPr lang="en-US"/>
          </a:p>
        </p:txBody>
      </p:sp>
    </p:spTree>
    <p:extLst>
      <p:ext uri="{BB962C8B-B14F-4D97-AF65-F5344CB8AC3E}">
        <p14:creationId xmlns:p14="http://schemas.microsoft.com/office/powerpoint/2010/main" val="550893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A5044-FD65-4FF1-A11F-A08A23B46AD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3791290-8644-42F6-B5E0-F85CF7EC21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933D05-94FB-4C5E-B518-DCC2AAFB8F4A}"/>
              </a:ext>
            </a:extLst>
          </p:cNvPr>
          <p:cNvSpPr>
            <a:spLocks noGrp="1"/>
          </p:cNvSpPr>
          <p:nvPr>
            <p:ph type="dt" sz="half" idx="10"/>
          </p:nvPr>
        </p:nvSpPr>
        <p:spPr/>
        <p:txBody>
          <a:bodyPr/>
          <a:lstStyle/>
          <a:p>
            <a:fld id="{7BC8F09B-D746-4DA2-841D-CC046C657822}" type="datetimeFigureOut">
              <a:rPr lang="en-US" smtClean="0"/>
              <a:t>4/2/22</a:t>
            </a:fld>
            <a:endParaRPr lang="en-US"/>
          </a:p>
        </p:txBody>
      </p:sp>
      <p:sp>
        <p:nvSpPr>
          <p:cNvPr id="5" name="Footer Placeholder 4">
            <a:extLst>
              <a:ext uri="{FF2B5EF4-FFF2-40B4-BE49-F238E27FC236}">
                <a16:creationId xmlns:a16="http://schemas.microsoft.com/office/drawing/2014/main" id="{74BB88B1-29F0-425B-B730-90FFD513C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B4D8C2-E049-4740-B647-7BDDFA79CD12}"/>
              </a:ext>
            </a:extLst>
          </p:cNvPr>
          <p:cNvSpPr>
            <a:spLocks noGrp="1"/>
          </p:cNvSpPr>
          <p:nvPr>
            <p:ph type="sldNum" sz="quarter" idx="12"/>
          </p:nvPr>
        </p:nvSpPr>
        <p:spPr/>
        <p:txBody>
          <a:bodyPr/>
          <a:lstStyle/>
          <a:p>
            <a:fld id="{F0BBF8C9-D66D-42A2-8F0B-5A8FC1AD0DC3}" type="slidenum">
              <a:rPr lang="en-US" smtClean="0"/>
              <a:t>‹#›</a:t>
            </a:fld>
            <a:endParaRPr lang="en-US"/>
          </a:p>
        </p:txBody>
      </p:sp>
    </p:spTree>
    <p:extLst>
      <p:ext uri="{BB962C8B-B14F-4D97-AF65-F5344CB8AC3E}">
        <p14:creationId xmlns:p14="http://schemas.microsoft.com/office/powerpoint/2010/main" val="3342671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EF80A-1FF9-47B9-89F3-D140A80C711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D31FB5-D5B4-46FD-9D42-69E54CF4E7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347D8F-51E6-45AB-8F7D-B3F477FD745D}"/>
              </a:ext>
            </a:extLst>
          </p:cNvPr>
          <p:cNvSpPr>
            <a:spLocks noGrp="1"/>
          </p:cNvSpPr>
          <p:nvPr>
            <p:ph type="dt" sz="half" idx="10"/>
          </p:nvPr>
        </p:nvSpPr>
        <p:spPr/>
        <p:txBody>
          <a:bodyPr/>
          <a:lstStyle/>
          <a:p>
            <a:fld id="{7BC8F09B-D746-4DA2-841D-CC046C657822}" type="datetimeFigureOut">
              <a:rPr lang="en-US" smtClean="0"/>
              <a:t>4/2/22</a:t>
            </a:fld>
            <a:endParaRPr lang="en-US"/>
          </a:p>
        </p:txBody>
      </p:sp>
      <p:sp>
        <p:nvSpPr>
          <p:cNvPr id="5" name="Footer Placeholder 4">
            <a:extLst>
              <a:ext uri="{FF2B5EF4-FFF2-40B4-BE49-F238E27FC236}">
                <a16:creationId xmlns:a16="http://schemas.microsoft.com/office/drawing/2014/main" id="{24851A7D-3697-4A43-8725-F8D0CC45C2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A23A5-1B07-41E7-9080-963AC7CFF21F}"/>
              </a:ext>
            </a:extLst>
          </p:cNvPr>
          <p:cNvSpPr>
            <a:spLocks noGrp="1"/>
          </p:cNvSpPr>
          <p:nvPr>
            <p:ph type="sldNum" sz="quarter" idx="12"/>
          </p:nvPr>
        </p:nvSpPr>
        <p:spPr/>
        <p:txBody>
          <a:bodyPr/>
          <a:lstStyle/>
          <a:p>
            <a:fld id="{F0BBF8C9-D66D-42A2-8F0B-5A8FC1AD0DC3}" type="slidenum">
              <a:rPr lang="en-US" smtClean="0"/>
              <a:t>‹#›</a:t>
            </a:fld>
            <a:endParaRPr lang="en-US"/>
          </a:p>
        </p:txBody>
      </p:sp>
    </p:spTree>
    <p:extLst>
      <p:ext uri="{BB962C8B-B14F-4D97-AF65-F5344CB8AC3E}">
        <p14:creationId xmlns:p14="http://schemas.microsoft.com/office/powerpoint/2010/main" val="3603317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4A1D23-1755-4FE8-ACA0-DF342474590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A8E86B-65CD-428A-8DB6-B51195AAB89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AF48AD-4DD4-41B5-9B17-248A5B57A74D}"/>
              </a:ext>
            </a:extLst>
          </p:cNvPr>
          <p:cNvSpPr>
            <a:spLocks noGrp="1"/>
          </p:cNvSpPr>
          <p:nvPr>
            <p:ph type="dt" sz="half" idx="10"/>
          </p:nvPr>
        </p:nvSpPr>
        <p:spPr/>
        <p:txBody>
          <a:bodyPr/>
          <a:lstStyle/>
          <a:p>
            <a:fld id="{7BC8F09B-D746-4DA2-841D-CC046C657822}" type="datetimeFigureOut">
              <a:rPr lang="en-US" smtClean="0"/>
              <a:t>4/2/22</a:t>
            </a:fld>
            <a:endParaRPr lang="en-US"/>
          </a:p>
        </p:txBody>
      </p:sp>
      <p:sp>
        <p:nvSpPr>
          <p:cNvPr id="5" name="Footer Placeholder 4">
            <a:extLst>
              <a:ext uri="{FF2B5EF4-FFF2-40B4-BE49-F238E27FC236}">
                <a16:creationId xmlns:a16="http://schemas.microsoft.com/office/drawing/2014/main" id="{C12F05BE-A69D-47D4-B7B9-6A25918F0B2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2C3955-5B5E-4F84-8AF6-44B221F67807}"/>
              </a:ext>
            </a:extLst>
          </p:cNvPr>
          <p:cNvSpPr>
            <a:spLocks noGrp="1"/>
          </p:cNvSpPr>
          <p:nvPr>
            <p:ph type="sldNum" sz="quarter" idx="12"/>
          </p:nvPr>
        </p:nvSpPr>
        <p:spPr/>
        <p:txBody>
          <a:bodyPr/>
          <a:lstStyle/>
          <a:p>
            <a:fld id="{F0BBF8C9-D66D-42A2-8F0B-5A8FC1AD0DC3}" type="slidenum">
              <a:rPr lang="en-US" smtClean="0"/>
              <a:t>‹#›</a:t>
            </a:fld>
            <a:endParaRPr lang="en-US"/>
          </a:p>
        </p:txBody>
      </p:sp>
    </p:spTree>
    <p:extLst>
      <p:ext uri="{BB962C8B-B14F-4D97-AF65-F5344CB8AC3E}">
        <p14:creationId xmlns:p14="http://schemas.microsoft.com/office/powerpoint/2010/main" val="11069612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D75D71-30C1-48A9-9A5F-B819DB0EC9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9F9D2A-DCFE-40AD-922B-0981828C2C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884EB9-A267-47AC-B22D-8D2DF9230745}"/>
              </a:ext>
            </a:extLst>
          </p:cNvPr>
          <p:cNvSpPr>
            <a:spLocks noGrp="1"/>
          </p:cNvSpPr>
          <p:nvPr>
            <p:ph type="dt" sz="half" idx="10"/>
          </p:nvPr>
        </p:nvSpPr>
        <p:spPr/>
        <p:txBody>
          <a:bodyPr/>
          <a:lstStyle/>
          <a:p>
            <a:fld id="{7BC8F09B-D746-4DA2-841D-CC046C657822}" type="datetimeFigureOut">
              <a:rPr lang="en-US" smtClean="0"/>
              <a:t>4/2/22</a:t>
            </a:fld>
            <a:endParaRPr lang="en-US"/>
          </a:p>
        </p:txBody>
      </p:sp>
      <p:sp>
        <p:nvSpPr>
          <p:cNvPr id="5" name="Footer Placeholder 4">
            <a:extLst>
              <a:ext uri="{FF2B5EF4-FFF2-40B4-BE49-F238E27FC236}">
                <a16:creationId xmlns:a16="http://schemas.microsoft.com/office/drawing/2014/main" id="{BCAAD9F7-1246-4049-AE7D-7100750BFE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B213B9-4F73-4B2D-B206-FCA36F93A31C}"/>
              </a:ext>
            </a:extLst>
          </p:cNvPr>
          <p:cNvSpPr>
            <a:spLocks noGrp="1"/>
          </p:cNvSpPr>
          <p:nvPr>
            <p:ph type="sldNum" sz="quarter" idx="12"/>
          </p:nvPr>
        </p:nvSpPr>
        <p:spPr/>
        <p:txBody>
          <a:bodyPr/>
          <a:lstStyle/>
          <a:p>
            <a:fld id="{F0BBF8C9-D66D-42A2-8F0B-5A8FC1AD0DC3}" type="slidenum">
              <a:rPr lang="en-US" smtClean="0"/>
              <a:t>‹#›</a:t>
            </a:fld>
            <a:endParaRPr lang="en-US"/>
          </a:p>
        </p:txBody>
      </p:sp>
    </p:spTree>
    <p:extLst>
      <p:ext uri="{BB962C8B-B14F-4D97-AF65-F5344CB8AC3E}">
        <p14:creationId xmlns:p14="http://schemas.microsoft.com/office/powerpoint/2010/main" val="340277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B0CD9-E983-44C1-9127-76D8D2890D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32B8C8F-B3F2-4A32-B178-8457EECF8B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AADF85A-0A8A-4BFC-8B6E-A94821E16437}"/>
              </a:ext>
            </a:extLst>
          </p:cNvPr>
          <p:cNvSpPr>
            <a:spLocks noGrp="1"/>
          </p:cNvSpPr>
          <p:nvPr>
            <p:ph type="dt" sz="half" idx="10"/>
          </p:nvPr>
        </p:nvSpPr>
        <p:spPr/>
        <p:txBody>
          <a:bodyPr/>
          <a:lstStyle/>
          <a:p>
            <a:fld id="{7BC8F09B-D746-4DA2-841D-CC046C657822}" type="datetimeFigureOut">
              <a:rPr lang="en-US" smtClean="0"/>
              <a:t>4/2/22</a:t>
            </a:fld>
            <a:endParaRPr lang="en-US"/>
          </a:p>
        </p:txBody>
      </p:sp>
      <p:sp>
        <p:nvSpPr>
          <p:cNvPr id="5" name="Footer Placeholder 4">
            <a:extLst>
              <a:ext uri="{FF2B5EF4-FFF2-40B4-BE49-F238E27FC236}">
                <a16:creationId xmlns:a16="http://schemas.microsoft.com/office/drawing/2014/main" id="{82209ADE-D65A-4F6E-A33B-505CF1971F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9695DD-162F-4209-8223-5CC50B459FF1}"/>
              </a:ext>
            </a:extLst>
          </p:cNvPr>
          <p:cNvSpPr>
            <a:spLocks noGrp="1"/>
          </p:cNvSpPr>
          <p:nvPr>
            <p:ph type="sldNum" sz="quarter" idx="12"/>
          </p:nvPr>
        </p:nvSpPr>
        <p:spPr/>
        <p:txBody>
          <a:bodyPr/>
          <a:lstStyle/>
          <a:p>
            <a:fld id="{F0BBF8C9-D66D-42A2-8F0B-5A8FC1AD0DC3}" type="slidenum">
              <a:rPr lang="en-US" smtClean="0"/>
              <a:t>‹#›</a:t>
            </a:fld>
            <a:endParaRPr lang="en-US"/>
          </a:p>
        </p:txBody>
      </p:sp>
    </p:spTree>
    <p:extLst>
      <p:ext uri="{BB962C8B-B14F-4D97-AF65-F5344CB8AC3E}">
        <p14:creationId xmlns:p14="http://schemas.microsoft.com/office/powerpoint/2010/main" val="4223141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74550-E8E1-41A5-9A7B-10CC6DE8E5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FA0BF4-0570-418C-BB53-9D00DD9CCA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47E899B-6BE6-4F35-A49D-0BC5A26B60A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8C3315-7A22-42AF-A6D4-42EAA2754605}"/>
              </a:ext>
            </a:extLst>
          </p:cNvPr>
          <p:cNvSpPr>
            <a:spLocks noGrp="1"/>
          </p:cNvSpPr>
          <p:nvPr>
            <p:ph type="dt" sz="half" idx="10"/>
          </p:nvPr>
        </p:nvSpPr>
        <p:spPr/>
        <p:txBody>
          <a:bodyPr/>
          <a:lstStyle/>
          <a:p>
            <a:fld id="{7BC8F09B-D746-4DA2-841D-CC046C657822}" type="datetimeFigureOut">
              <a:rPr lang="en-US" smtClean="0"/>
              <a:t>4/2/22</a:t>
            </a:fld>
            <a:endParaRPr lang="en-US"/>
          </a:p>
        </p:txBody>
      </p:sp>
      <p:sp>
        <p:nvSpPr>
          <p:cNvPr id="6" name="Footer Placeholder 5">
            <a:extLst>
              <a:ext uri="{FF2B5EF4-FFF2-40B4-BE49-F238E27FC236}">
                <a16:creationId xmlns:a16="http://schemas.microsoft.com/office/drawing/2014/main" id="{9DBC21C9-BAAE-4AFE-BF7D-4CC5BD069A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010EC3-2022-4B9F-B141-BD7E28CA6C56}"/>
              </a:ext>
            </a:extLst>
          </p:cNvPr>
          <p:cNvSpPr>
            <a:spLocks noGrp="1"/>
          </p:cNvSpPr>
          <p:nvPr>
            <p:ph type="sldNum" sz="quarter" idx="12"/>
          </p:nvPr>
        </p:nvSpPr>
        <p:spPr/>
        <p:txBody>
          <a:bodyPr/>
          <a:lstStyle/>
          <a:p>
            <a:fld id="{F0BBF8C9-D66D-42A2-8F0B-5A8FC1AD0DC3}" type="slidenum">
              <a:rPr lang="en-US" smtClean="0"/>
              <a:t>‹#›</a:t>
            </a:fld>
            <a:endParaRPr lang="en-US"/>
          </a:p>
        </p:txBody>
      </p:sp>
    </p:spTree>
    <p:extLst>
      <p:ext uri="{BB962C8B-B14F-4D97-AF65-F5344CB8AC3E}">
        <p14:creationId xmlns:p14="http://schemas.microsoft.com/office/powerpoint/2010/main" val="2601647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A9DEA-B958-4135-8DE9-9A2EFEA00D9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173B88F-25FB-4BB4-A113-4BEC053E51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8DFA1D-16A3-4265-872B-1F459ADFA67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46B11D8-508F-4B60-8EC7-091BA2B61E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692EBDF-5186-493E-8C4B-2803A32D824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4A70DE-27FA-4BCA-AB6A-14A7759CDCA9}"/>
              </a:ext>
            </a:extLst>
          </p:cNvPr>
          <p:cNvSpPr>
            <a:spLocks noGrp="1"/>
          </p:cNvSpPr>
          <p:nvPr>
            <p:ph type="dt" sz="half" idx="10"/>
          </p:nvPr>
        </p:nvSpPr>
        <p:spPr/>
        <p:txBody>
          <a:bodyPr/>
          <a:lstStyle/>
          <a:p>
            <a:fld id="{7BC8F09B-D746-4DA2-841D-CC046C657822}" type="datetimeFigureOut">
              <a:rPr lang="en-US" smtClean="0"/>
              <a:t>4/2/22</a:t>
            </a:fld>
            <a:endParaRPr lang="en-US"/>
          </a:p>
        </p:txBody>
      </p:sp>
      <p:sp>
        <p:nvSpPr>
          <p:cNvPr id="8" name="Footer Placeholder 7">
            <a:extLst>
              <a:ext uri="{FF2B5EF4-FFF2-40B4-BE49-F238E27FC236}">
                <a16:creationId xmlns:a16="http://schemas.microsoft.com/office/drawing/2014/main" id="{5EC5527F-FB8E-41C3-89BB-F51476F1CEC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5685927-B06B-4F71-8DF6-F4B2B601BE91}"/>
              </a:ext>
            </a:extLst>
          </p:cNvPr>
          <p:cNvSpPr>
            <a:spLocks noGrp="1"/>
          </p:cNvSpPr>
          <p:nvPr>
            <p:ph type="sldNum" sz="quarter" idx="12"/>
          </p:nvPr>
        </p:nvSpPr>
        <p:spPr/>
        <p:txBody>
          <a:bodyPr/>
          <a:lstStyle/>
          <a:p>
            <a:fld id="{F0BBF8C9-D66D-42A2-8F0B-5A8FC1AD0DC3}" type="slidenum">
              <a:rPr lang="en-US" smtClean="0"/>
              <a:t>‹#›</a:t>
            </a:fld>
            <a:endParaRPr lang="en-US"/>
          </a:p>
        </p:txBody>
      </p:sp>
    </p:spTree>
    <p:extLst>
      <p:ext uri="{BB962C8B-B14F-4D97-AF65-F5344CB8AC3E}">
        <p14:creationId xmlns:p14="http://schemas.microsoft.com/office/powerpoint/2010/main" val="2233436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4166E1-B379-4A24-B3DC-195F637812D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76B45D-0E6A-4328-824C-414AD7E81293}"/>
              </a:ext>
            </a:extLst>
          </p:cNvPr>
          <p:cNvSpPr>
            <a:spLocks noGrp="1"/>
          </p:cNvSpPr>
          <p:nvPr>
            <p:ph type="dt" sz="half" idx="10"/>
          </p:nvPr>
        </p:nvSpPr>
        <p:spPr/>
        <p:txBody>
          <a:bodyPr/>
          <a:lstStyle/>
          <a:p>
            <a:fld id="{7BC8F09B-D746-4DA2-841D-CC046C657822}" type="datetimeFigureOut">
              <a:rPr lang="en-US" smtClean="0"/>
              <a:t>4/2/22</a:t>
            </a:fld>
            <a:endParaRPr lang="en-US"/>
          </a:p>
        </p:txBody>
      </p:sp>
      <p:sp>
        <p:nvSpPr>
          <p:cNvPr id="4" name="Footer Placeholder 3">
            <a:extLst>
              <a:ext uri="{FF2B5EF4-FFF2-40B4-BE49-F238E27FC236}">
                <a16:creationId xmlns:a16="http://schemas.microsoft.com/office/drawing/2014/main" id="{6AA6F6AB-1493-4EBD-ACFF-988CAE0ED58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AD17FAB-4C9A-4BBB-BE34-7F038B3706EE}"/>
              </a:ext>
            </a:extLst>
          </p:cNvPr>
          <p:cNvSpPr>
            <a:spLocks noGrp="1"/>
          </p:cNvSpPr>
          <p:nvPr>
            <p:ph type="sldNum" sz="quarter" idx="12"/>
          </p:nvPr>
        </p:nvSpPr>
        <p:spPr/>
        <p:txBody>
          <a:bodyPr/>
          <a:lstStyle/>
          <a:p>
            <a:fld id="{F0BBF8C9-D66D-42A2-8F0B-5A8FC1AD0DC3}" type="slidenum">
              <a:rPr lang="en-US" smtClean="0"/>
              <a:t>‹#›</a:t>
            </a:fld>
            <a:endParaRPr lang="en-US"/>
          </a:p>
        </p:txBody>
      </p:sp>
    </p:spTree>
    <p:extLst>
      <p:ext uri="{BB962C8B-B14F-4D97-AF65-F5344CB8AC3E}">
        <p14:creationId xmlns:p14="http://schemas.microsoft.com/office/powerpoint/2010/main" val="12002697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8A282F-6030-4E13-B336-C3224238DF7B}"/>
              </a:ext>
            </a:extLst>
          </p:cNvPr>
          <p:cNvSpPr>
            <a:spLocks noGrp="1"/>
          </p:cNvSpPr>
          <p:nvPr>
            <p:ph type="dt" sz="half" idx="10"/>
          </p:nvPr>
        </p:nvSpPr>
        <p:spPr/>
        <p:txBody>
          <a:bodyPr/>
          <a:lstStyle/>
          <a:p>
            <a:fld id="{7BC8F09B-D746-4DA2-841D-CC046C657822}" type="datetimeFigureOut">
              <a:rPr lang="en-US" smtClean="0"/>
              <a:t>4/2/22</a:t>
            </a:fld>
            <a:endParaRPr lang="en-US"/>
          </a:p>
        </p:txBody>
      </p:sp>
      <p:sp>
        <p:nvSpPr>
          <p:cNvPr id="3" name="Footer Placeholder 2">
            <a:extLst>
              <a:ext uri="{FF2B5EF4-FFF2-40B4-BE49-F238E27FC236}">
                <a16:creationId xmlns:a16="http://schemas.microsoft.com/office/drawing/2014/main" id="{45B488AF-C119-41A3-A04D-ADAF9AA39CD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077018-DAD6-426F-B4EE-6FDD0043CD35}"/>
              </a:ext>
            </a:extLst>
          </p:cNvPr>
          <p:cNvSpPr>
            <a:spLocks noGrp="1"/>
          </p:cNvSpPr>
          <p:nvPr>
            <p:ph type="sldNum" sz="quarter" idx="12"/>
          </p:nvPr>
        </p:nvSpPr>
        <p:spPr/>
        <p:txBody>
          <a:bodyPr/>
          <a:lstStyle/>
          <a:p>
            <a:fld id="{F0BBF8C9-D66D-42A2-8F0B-5A8FC1AD0DC3}" type="slidenum">
              <a:rPr lang="en-US" smtClean="0"/>
              <a:t>‹#›</a:t>
            </a:fld>
            <a:endParaRPr lang="en-US"/>
          </a:p>
        </p:txBody>
      </p:sp>
    </p:spTree>
    <p:extLst>
      <p:ext uri="{BB962C8B-B14F-4D97-AF65-F5344CB8AC3E}">
        <p14:creationId xmlns:p14="http://schemas.microsoft.com/office/powerpoint/2010/main" val="346440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09A705-BC4D-49DB-B09D-F7E90350C31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1486AD4-2EBE-49A9-BF2A-9665110BEEC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D14204-EE86-4E47-900E-4963C3F392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D78AC5F-65B6-4CC7-8C52-171EA69A98EB}"/>
              </a:ext>
            </a:extLst>
          </p:cNvPr>
          <p:cNvSpPr>
            <a:spLocks noGrp="1"/>
          </p:cNvSpPr>
          <p:nvPr>
            <p:ph type="dt" sz="half" idx="10"/>
          </p:nvPr>
        </p:nvSpPr>
        <p:spPr/>
        <p:txBody>
          <a:bodyPr/>
          <a:lstStyle/>
          <a:p>
            <a:fld id="{7BC8F09B-D746-4DA2-841D-CC046C657822}" type="datetimeFigureOut">
              <a:rPr lang="en-US" smtClean="0"/>
              <a:t>4/2/22</a:t>
            </a:fld>
            <a:endParaRPr lang="en-US"/>
          </a:p>
        </p:txBody>
      </p:sp>
      <p:sp>
        <p:nvSpPr>
          <p:cNvPr id="6" name="Footer Placeholder 5">
            <a:extLst>
              <a:ext uri="{FF2B5EF4-FFF2-40B4-BE49-F238E27FC236}">
                <a16:creationId xmlns:a16="http://schemas.microsoft.com/office/drawing/2014/main" id="{05A52EA3-F6AF-440F-A478-71898EF05B7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F400540-C9AF-49E7-AD70-76EDA8395D28}"/>
              </a:ext>
            </a:extLst>
          </p:cNvPr>
          <p:cNvSpPr>
            <a:spLocks noGrp="1"/>
          </p:cNvSpPr>
          <p:nvPr>
            <p:ph type="sldNum" sz="quarter" idx="12"/>
          </p:nvPr>
        </p:nvSpPr>
        <p:spPr/>
        <p:txBody>
          <a:bodyPr/>
          <a:lstStyle/>
          <a:p>
            <a:fld id="{F0BBF8C9-D66D-42A2-8F0B-5A8FC1AD0DC3}" type="slidenum">
              <a:rPr lang="en-US" smtClean="0"/>
              <a:t>‹#›</a:t>
            </a:fld>
            <a:endParaRPr lang="en-US"/>
          </a:p>
        </p:txBody>
      </p:sp>
    </p:spTree>
    <p:extLst>
      <p:ext uri="{BB962C8B-B14F-4D97-AF65-F5344CB8AC3E}">
        <p14:creationId xmlns:p14="http://schemas.microsoft.com/office/powerpoint/2010/main" val="2415544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10B8FF-CFE9-4ACF-AA48-290F44A39E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A0CB49D-2621-4654-A2BB-EFD6254E4C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B6C1A00-DF43-492C-9282-BD657F09F5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28944C-3C65-45A0-A697-DC07FC244A4F}"/>
              </a:ext>
            </a:extLst>
          </p:cNvPr>
          <p:cNvSpPr>
            <a:spLocks noGrp="1"/>
          </p:cNvSpPr>
          <p:nvPr>
            <p:ph type="dt" sz="half" idx="10"/>
          </p:nvPr>
        </p:nvSpPr>
        <p:spPr/>
        <p:txBody>
          <a:bodyPr/>
          <a:lstStyle/>
          <a:p>
            <a:fld id="{7BC8F09B-D746-4DA2-841D-CC046C657822}" type="datetimeFigureOut">
              <a:rPr lang="en-US" smtClean="0"/>
              <a:t>4/2/22</a:t>
            </a:fld>
            <a:endParaRPr lang="en-US"/>
          </a:p>
        </p:txBody>
      </p:sp>
      <p:sp>
        <p:nvSpPr>
          <p:cNvPr id="6" name="Footer Placeholder 5">
            <a:extLst>
              <a:ext uri="{FF2B5EF4-FFF2-40B4-BE49-F238E27FC236}">
                <a16:creationId xmlns:a16="http://schemas.microsoft.com/office/drawing/2014/main" id="{BAA5B58D-29E4-47ED-8F4F-A40CED9D11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678D65-EA77-4E13-B6FE-F5438DDA52FF}"/>
              </a:ext>
            </a:extLst>
          </p:cNvPr>
          <p:cNvSpPr>
            <a:spLocks noGrp="1"/>
          </p:cNvSpPr>
          <p:nvPr>
            <p:ph type="sldNum" sz="quarter" idx="12"/>
          </p:nvPr>
        </p:nvSpPr>
        <p:spPr/>
        <p:txBody>
          <a:bodyPr/>
          <a:lstStyle/>
          <a:p>
            <a:fld id="{F0BBF8C9-D66D-42A2-8F0B-5A8FC1AD0DC3}" type="slidenum">
              <a:rPr lang="en-US" smtClean="0"/>
              <a:t>‹#›</a:t>
            </a:fld>
            <a:endParaRPr lang="en-US"/>
          </a:p>
        </p:txBody>
      </p:sp>
    </p:spTree>
    <p:extLst>
      <p:ext uri="{BB962C8B-B14F-4D97-AF65-F5344CB8AC3E}">
        <p14:creationId xmlns:p14="http://schemas.microsoft.com/office/powerpoint/2010/main" val="19555521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CB1F8B1-A3CB-4C90-9642-D564DAFA745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1DAE7F6-FE4F-4BD5-AED0-35B3006101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2BA93C-2C38-4D3F-89D4-34392A3A69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C8F09B-D746-4DA2-841D-CC046C657822}" type="datetimeFigureOut">
              <a:rPr lang="en-US" smtClean="0"/>
              <a:t>4/2/22</a:t>
            </a:fld>
            <a:endParaRPr lang="en-US"/>
          </a:p>
        </p:txBody>
      </p:sp>
      <p:sp>
        <p:nvSpPr>
          <p:cNvPr id="5" name="Footer Placeholder 4">
            <a:extLst>
              <a:ext uri="{FF2B5EF4-FFF2-40B4-BE49-F238E27FC236}">
                <a16:creationId xmlns:a16="http://schemas.microsoft.com/office/drawing/2014/main" id="{5C2492D5-0E83-4243-BADE-64C5CD7786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71972A-B656-4814-B064-4E4719A6F74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BBF8C9-D66D-42A2-8F0B-5A8FC1AD0DC3}" type="slidenum">
              <a:rPr lang="en-US" smtClean="0"/>
              <a:t>‹#›</a:t>
            </a:fld>
            <a:endParaRPr lang="en-US"/>
          </a:p>
        </p:txBody>
      </p:sp>
    </p:spTree>
    <p:extLst>
      <p:ext uri="{BB962C8B-B14F-4D97-AF65-F5344CB8AC3E}">
        <p14:creationId xmlns:p14="http://schemas.microsoft.com/office/powerpoint/2010/main" val="592854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5.jpg"/><Relationship Id="rId1" Type="http://schemas.openxmlformats.org/officeDocument/2006/relationships/slideLayout" Target="../slideLayouts/slideLayout7.xml"/><Relationship Id="rId4" Type="http://schemas.microsoft.com/office/2007/relationships/hdphoto" Target="../media/hdphoto8.wdp"/></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jp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1.jpg"/><Relationship Id="rId1" Type="http://schemas.openxmlformats.org/officeDocument/2006/relationships/slideLayout" Target="../slideLayouts/slideLayout7.xml"/><Relationship Id="rId4" Type="http://schemas.microsoft.com/office/2007/relationships/hdphoto" Target="../media/hdphoto8.wdp"/></Relationships>
</file>

<file path=ppt/slides/_rels/slide14.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png"/><Relationship Id="rId7" Type="http://schemas.openxmlformats.org/officeDocument/2006/relationships/image" Target="../media/image53.jpeg"/><Relationship Id="rId2" Type="http://schemas.openxmlformats.org/officeDocument/2006/relationships/image" Target="../media/image25.jpg"/><Relationship Id="rId1" Type="http://schemas.openxmlformats.org/officeDocument/2006/relationships/slideLayout" Target="../slideLayouts/slideLayout7.xml"/><Relationship Id="rId6" Type="http://schemas.openxmlformats.org/officeDocument/2006/relationships/image" Target="../media/image52.jpg"/><Relationship Id="rId11" Type="http://schemas.openxmlformats.org/officeDocument/2006/relationships/image" Target="../media/image57.png"/><Relationship Id="rId5" Type="http://schemas.openxmlformats.org/officeDocument/2006/relationships/image" Target="../media/image51.jpeg"/><Relationship Id="rId10" Type="http://schemas.openxmlformats.org/officeDocument/2006/relationships/image" Target="../media/image56.jpg"/><Relationship Id="rId4" Type="http://schemas.openxmlformats.org/officeDocument/2006/relationships/image" Target="../media/image50.png"/><Relationship Id="rId9" Type="http://schemas.openxmlformats.org/officeDocument/2006/relationships/image" Target="../media/image55.jpg"/></Relationships>
</file>

<file path=ppt/slides/_rels/slide15.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49.png"/><Relationship Id="rId7" Type="http://schemas.openxmlformats.org/officeDocument/2006/relationships/image" Target="../media/image53.jpeg"/><Relationship Id="rId2" Type="http://schemas.openxmlformats.org/officeDocument/2006/relationships/image" Target="../media/image41.jpg"/><Relationship Id="rId1" Type="http://schemas.openxmlformats.org/officeDocument/2006/relationships/slideLayout" Target="../slideLayouts/slideLayout7.xml"/><Relationship Id="rId6" Type="http://schemas.openxmlformats.org/officeDocument/2006/relationships/image" Target="../media/image52.jpg"/><Relationship Id="rId11" Type="http://schemas.openxmlformats.org/officeDocument/2006/relationships/image" Target="../media/image57.png"/><Relationship Id="rId5" Type="http://schemas.openxmlformats.org/officeDocument/2006/relationships/image" Target="../media/image51.jpeg"/><Relationship Id="rId10" Type="http://schemas.openxmlformats.org/officeDocument/2006/relationships/image" Target="../media/image56.jpg"/><Relationship Id="rId4" Type="http://schemas.openxmlformats.org/officeDocument/2006/relationships/image" Target="../media/image50.png"/><Relationship Id="rId9" Type="http://schemas.openxmlformats.org/officeDocument/2006/relationships/image" Target="../media/image55.jpg"/></Relationships>
</file>

<file path=ppt/slides/_rels/slide1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8.jpg"/><Relationship Id="rId1" Type="http://schemas.openxmlformats.org/officeDocument/2006/relationships/slideLayout" Target="../slideLayouts/slideLayout7.xml"/><Relationship Id="rId6" Type="http://schemas.microsoft.com/office/2007/relationships/hdphoto" Target="../media/hdphoto11.wdp"/><Relationship Id="rId5" Type="http://schemas.openxmlformats.org/officeDocument/2006/relationships/image" Target="../media/image63.png"/><Relationship Id="rId4" Type="http://schemas.openxmlformats.org/officeDocument/2006/relationships/image" Target="../media/image62.png"/></Relationships>
</file>

<file path=ppt/slides/_rels/slide19.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6.png"/><Relationship Id="rId18" Type="http://schemas.microsoft.com/office/2007/relationships/hdphoto" Target="../media/hdphoto4.wdp"/><Relationship Id="rId3" Type="http://schemas.openxmlformats.org/officeDocument/2006/relationships/image" Target="../media/image9.png"/><Relationship Id="rId21" Type="http://schemas.openxmlformats.org/officeDocument/2006/relationships/image" Target="../media/image20.png"/><Relationship Id="rId7" Type="http://schemas.openxmlformats.org/officeDocument/2006/relationships/image" Target="../media/image11.jpg"/><Relationship Id="rId12" Type="http://schemas.openxmlformats.org/officeDocument/2006/relationships/image" Target="../media/image15.png"/><Relationship Id="rId17" Type="http://schemas.openxmlformats.org/officeDocument/2006/relationships/image" Target="../media/image18.png"/><Relationship Id="rId25" Type="http://schemas.microsoft.com/office/2007/relationships/hdphoto" Target="../media/hdphoto7.wdp"/><Relationship Id="rId2" Type="http://schemas.openxmlformats.org/officeDocument/2006/relationships/notesSlide" Target="../notesSlides/notesSlide4.xml"/><Relationship Id="rId16" Type="http://schemas.microsoft.com/office/2007/relationships/hdphoto" Target="../media/hdphoto8.wdp"/><Relationship Id="rId20" Type="http://schemas.microsoft.com/office/2007/relationships/hdphoto" Target="../media/hdphoto5.wdp"/><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14.png"/><Relationship Id="rId24" Type="http://schemas.openxmlformats.org/officeDocument/2006/relationships/image" Target="../media/image22.png"/><Relationship Id="rId5" Type="http://schemas.openxmlformats.org/officeDocument/2006/relationships/image" Target="../media/image10.png"/><Relationship Id="rId15" Type="http://schemas.openxmlformats.org/officeDocument/2006/relationships/image" Target="../media/image23.png"/><Relationship Id="rId23" Type="http://schemas.openxmlformats.org/officeDocument/2006/relationships/image" Target="../media/image21.png"/><Relationship Id="rId10" Type="http://schemas.openxmlformats.org/officeDocument/2006/relationships/image" Target="../media/image13.png"/><Relationship Id="rId19" Type="http://schemas.openxmlformats.org/officeDocument/2006/relationships/image" Target="../media/image19.png"/><Relationship Id="rId4" Type="http://schemas.microsoft.com/office/2007/relationships/hdphoto" Target="../media/hdphoto1.wdp"/><Relationship Id="rId9" Type="http://schemas.microsoft.com/office/2007/relationships/hdphoto" Target="../media/hdphoto3.wdp"/><Relationship Id="rId14" Type="http://schemas.openxmlformats.org/officeDocument/2006/relationships/image" Target="../media/image17.png"/><Relationship Id="rId22" Type="http://schemas.microsoft.com/office/2007/relationships/hdphoto" Target="../media/hdphoto6.wdp"/></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audio" Target="../media/audio1.wav"/></Relationships>
</file>

<file path=ppt/slides/_rels/slide2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65.png"/><Relationship Id="rId5" Type="http://schemas.microsoft.com/office/2007/relationships/hdphoto" Target="../media/hdphoto12.wdp"/><Relationship Id="rId4" Type="http://schemas.openxmlformats.org/officeDocument/2006/relationships/image" Target="../media/image70.png"/></Relationships>
</file>

<file path=ppt/slides/_rels/slide23.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5.png"/><Relationship Id="rId18" Type="http://schemas.openxmlformats.org/officeDocument/2006/relationships/image" Target="../media/image78.png"/><Relationship Id="rId3" Type="http://schemas.microsoft.com/office/2007/relationships/media" Target="../media/media4.mp3"/><Relationship Id="rId21" Type="http://schemas.microsoft.com/office/2007/relationships/hdphoto" Target="../media/hdphoto16.wdp"/><Relationship Id="rId7" Type="http://schemas.openxmlformats.org/officeDocument/2006/relationships/image" Target="../media/image68.png"/><Relationship Id="rId12" Type="http://schemas.openxmlformats.org/officeDocument/2006/relationships/image" Target="../media/image74.png"/><Relationship Id="rId17" Type="http://schemas.openxmlformats.org/officeDocument/2006/relationships/image" Target="../media/image66.png"/><Relationship Id="rId2" Type="http://schemas.openxmlformats.org/officeDocument/2006/relationships/audio" Target="../media/media3.mp3"/><Relationship Id="rId16" Type="http://schemas.openxmlformats.org/officeDocument/2006/relationships/image" Target="../media/image77.png"/><Relationship Id="rId20" Type="http://schemas.openxmlformats.org/officeDocument/2006/relationships/image" Target="../media/image79.png"/><Relationship Id="rId1" Type="http://schemas.microsoft.com/office/2007/relationships/media" Target="../media/media3.mp3"/><Relationship Id="rId6" Type="http://schemas.openxmlformats.org/officeDocument/2006/relationships/audio" Target="../media/audio1.wav"/><Relationship Id="rId11" Type="http://schemas.openxmlformats.org/officeDocument/2006/relationships/image" Target="../media/image73.png"/><Relationship Id="rId5" Type="http://schemas.openxmlformats.org/officeDocument/2006/relationships/slideLayout" Target="../slideLayouts/slideLayout2.xml"/><Relationship Id="rId15" Type="http://schemas.microsoft.com/office/2007/relationships/hdphoto" Target="../media/hdphoto14.wdp"/><Relationship Id="rId10" Type="http://schemas.openxmlformats.org/officeDocument/2006/relationships/image" Target="../media/image72.png"/><Relationship Id="rId19" Type="http://schemas.microsoft.com/office/2007/relationships/hdphoto" Target="../media/hdphoto15.wdp"/><Relationship Id="rId4" Type="http://schemas.openxmlformats.org/officeDocument/2006/relationships/audio" Target="../media/media4.mp3"/><Relationship Id="rId9" Type="http://schemas.microsoft.com/office/2007/relationships/hdphoto" Target="../media/hdphoto13.wdp"/><Relationship Id="rId14" Type="http://schemas.openxmlformats.org/officeDocument/2006/relationships/image" Target="../media/image76.png"/></Relationships>
</file>

<file path=ppt/slides/_rels/slide24.xml.rels><?xml version="1.0" encoding="UTF-8" standalone="yes"?>
<Relationships xmlns="http://schemas.openxmlformats.org/package/2006/relationships"><Relationship Id="rId8" Type="http://schemas.microsoft.com/office/2007/relationships/hdphoto" Target="../media/hdphoto13.wdp"/><Relationship Id="rId13" Type="http://schemas.openxmlformats.org/officeDocument/2006/relationships/image" Target="../media/image75.png"/><Relationship Id="rId18" Type="http://schemas.microsoft.com/office/2007/relationships/hdphoto" Target="../media/hdphoto16.wdp"/><Relationship Id="rId3" Type="http://schemas.microsoft.com/office/2007/relationships/media" Target="../media/media4.mp3"/><Relationship Id="rId7" Type="http://schemas.openxmlformats.org/officeDocument/2006/relationships/image" Target="../media/image71.png"/><Relationship Id="rId12" Type="http://schemas.openxmlformats.org/officeDocument/2006/relationships/image" Target="../media/image66.png"/><Relationship Id="rId17" Type="http://schemas.openxmlformats.org/officeDocument/2006/relationships/image" Target="../media/image79.png"/><Relationship Id="rId2" Type="http://schemas.openxmlformats.org/officeDocument/2006/relationships/audio" Target="../media/media3.mp3"/><Relationship Id="rId16" Type="http://schemas.microsoft.com/office/2007/relationships/hdphoto" Target="../media/hdphoto17.wdp"/><Relationship Id="rId1" Type="http://schemas.microsoft.com/office/2007/relationships/media" Target="../media/media3.mp3"/><Relationship Id="rId6" Type="http://schemas.openxmlformats.org/officeDocument/2006/relationships/image" Target="../media/image68.png"/><Relationship Id="rId11" Type="http://schemas.openxmlformats.org/officeDocument/2006/relationships/image" Target="../media/image74.png"/><Relationship Id="rId5" Type="http://schemas.openxmlformats.org/officeDocument/2006/relationships/slideLayout" Target="../slideLayouts/slideLayout2.xml"/><Relationship Id="rId15" Type="http://schemas.openxmlformats.org/officeDocument/2006/relationships/image" Target="../media/image80.png"/><Relationship Id="rId10" Type="http://schemas.openxmlformats.org/officeDocument/2006/relationships/image" Target="../media/image73.png"/><Relationship Id="rId4" Type="http://schemas.openxmlformats.org/officeDocument/2006/relationships/audio" Target="../media/media4.mp3"/><Relationship Id="rId9" Type="http://schemas.openxmlformats.org/officeDocument/2006/relationships/image" Target="../media/image72.png"/><Relationship Id="rId14" Type="http://schemas.openxmlformats.org/officeDocument/2006/relationships/image" Target="../media/image77.png"/></Relationships>
</file>

<file path=ppt/slides/_rels/slide3.xml.rels><?xml version="1.0" encoding="UTF-8" standalone="yes"?>
<Relationships xmlns="http://schemas.openxmlformats.org/package/2006/relationships"><Relationship Id="rId8" Type="http://schemas.microsoft.com/office/2007/relationships/hdphoto" Target="../media/hdphoto3.wdp"/><Relationship Id="rId13" Type="http://schemas.openxmlformats.org/officeDocument/2006/relationships/image" Target="../media/image17.png"/><Relationship Id="rId18" Type="http://schemas.openxmlformats.org/officeDocument/2006/relationships/image" Target="../media/image20.png"/><Relationship Id="rId3" Type="http://schemas.microsoft.com/office/2007/relationships/hdphoto" Target="../media/hdphoto1.wdp"/><Relationship Id="rId21" Type="http://schemas.openxmlformats.org/officeDocument/2006/relationships/image" Target="../media/image22.png"/><Relationship Id="rId7" Type="http://schemas.openxmlformats.org/officeDocument/2006/relationships/image" Target="../media/image12.png"/><Relationship Id="rId12" Type="http://schemas.openxmlformats.org/officeDocument/2006/relationships/image" Target="../media/image16.png"/><Relationship Id="rId17" Type="http://schemas.microsoft.com/office/2007/relationships/hdphoto" Target="../media/hdphoto5.wdp"/><Relationship Id="rId2" Type="http://schemas.openxmlformats.org/officeDocument/2006/relationships/image" Target="../media/image9.png"/><Relationship Id="rId16" Type="http://schemas.openxmlformats.org/officeDocument/2006/relationships/image" Target="../media/image19.png"/><Relationship Id="rId20"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11.jpg"/><Relationship Id="rId11" Type="http://schemas.openxmlformats.org/officeDocument/2006/relationships/image" Target="../media/image15.png"/><Relationship Id="rId24" Type="http://schemas.microsoft.com/office/2007/relationships/hdphoto" Target="../media/hdphoto8.wdp"/><Relationship Id="rId5" Type="http://schemas.microsoft.com/office/2007/relationships/hdphoto" Target="../media/hdphoto2.wdp"/><Relationship Id="rId15" Type="http://schemas.microsoft.com/office/2007/relationships/hdphoto" Target="../media/hdphoto4.wdp"/><Relationship Id="rId23" Type="http://schemas.openxmlformats.org/officeDocument/2006/relationships/image" Target="../media/image23.png"/><Relationship Id="rId10" Type="http://schemas.openxmlformats.org/officeDocument/2006/relationships/image" Target="../media/image14.png"/><Relationship Id="rId19" Type="http://schemas.microsoft.com/office/2007/relationships/hdphoto" Target="../media/hdphoto6.wdp"/><Relationship Id="rId4" Type="http://schemas.openxmlformats.org/officeDocument/2006/relationships/image" Target="../media/image10.png"/><Relationship Id="rId9" Type="http://schemas.openxmlformats.org/officeDocument/2006/relationships/image" Target="../media/image13.png"/><Relationship Id="rId14" Type="http://schemas.openxmlformats.org/officeDocument/2006/relationships/image" Target="../media/image18.png"/><Relationship Id="rId22" Type="http://schemas.microsoft.com/office/2007/relationships/hdphoto" Target="../media/hdphoto7.wdp"/></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6.png"/><Relationship Id="rId18" Type="http://schemas.microsoft.com/office/2007/relationships/hdphoto" Target="../media/hdphoto9.wdp"/><Relationship Id="rId26" Type="http://schemas.openxmlformats.org/officeDocument/2006/relationships/image" Target="../media/image22.png"/><Relationship Id="rId3" Type="http://schemas.openxmlformats.org/officeDocument/2006/relationships/image" Target="../media/image9.png"/><Relationship Id="rId21" Type="http://schemas.openxmlformats.org/officeDocument/2006/relationships/image" Target="../media/image19.png"/><Relationship Id="rId7" Type="http://schemas.openxmlformats.org/officeDocument/2006/relationships/image" Target="../media/image11.jpg"/><Relationship Id="rId12" Type="http://schemas.openxmlformats.org/officeDocument/2006/relationships/image" Target="../media/image15.png"/><Relationship Id="rId17" Type="http://schemas.openxmlformats.org/officeDocument/2006/relationships/image" Target="../media/image24.png"/><Relationship Id="rId25" Type="http://schemas.openxmlformats.org/officeDocument/2006/relationships/image" Target="../media/image21.png"/><Relationship Id="rId2" Type="http://schemas.openxmlformats.org/officeDocument/2006/relationships/notesSlide" Target="../notesSlides/notesSlide2.xml"/><Relationship Id="rId16" Type="http://schemas.microsoft.com/office/2007/relationships/hdphoto" Target="../media/hdphoto8.wdp"/><Relationship Id="rId20" Type="http://schemas.microsoft.com/office/2007/relationships/hdphoto" Target="../media/hdphoto4.wdp"/><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14.png"/><Relationship Id="rId24" Type="http://schemas.microsoft.com/office/2007/relationships/hdphoto" Target="../media/hdphoto6.wdp"/><Relationship Id="rId5" Type="http://schemas.openxmlformats.org/officeDocument/2006/relationships/image" Target="../media/image10.png"/><Relationship Id="rId15" Type="http://schemas.openxmlformats.org/officeDocument/2006/relationships/image" Target="../media/image23.png"/><Relationship Id="rId23" Type="http://schemas.openxmlformats.org/officeDocument/2006/relationships/image" Target="../media/image20.png"/><Relationship Id="rId10" Type="http://schemas.openxmlformats.org/officeDocument/2006/relationships/image" Target="../media/image13.png"/><Relationship Id="rId19" Type="http://schemas.openxmlformats.org/officeDocument/2006/relationships/image" Target="../media/image18.png"/><Relationship Id="rId4" Type="http://schemas.microsoft.com/office/2007/relationships/hdphoto" Target="../media/hdphoto1.wdp"/><Relationship Id="rId9" Type="http://schemas.microsoft.com/office/2007/relationships/hdphoto" Target="../media/hdphoto3.wdp"/><Relationship Id="rId14" Type="http://schemas.openxmlformats.org/officeDocument/2006/relationships/image" Target="../media/image17.png"/><Relationship Id="rId22" Type="http://schemas.microsoft.com/office/2007/relationships/hdphoto" Target="../media/hdphoto5.wdp"/><Relationship Id="rId27" Type="http://schemas.microsoft.com/office/2007/relationships/hdphoto" Target="../media/hdphoto7.wdp"/></Relationships>
</file>

<file path=ppt/slides/_rels/slide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g"/><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7.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g"/><Relationship Id="rId1" Type="http://schemas.openxmlformats.org/officeDocument/2006/relationships/slideLayout" Target="../slideLayouts/slideLayout7.xml"/><Relationship Id="rId4" Type="http://schemas.openxmlformats.org/officeDocument/2006/relationships/image" Target="../media/image31.jpg"/></Relationships>
</file>

<file path=ppt/slides/_rels/slide7.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34.jpg"/><Relationship Id="rId4" Type="http://schemas.openxmlformats.org/officeDocument/2006/relationships/image" Target="../media/image33.png"/></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5.jpg"/><Relationship Id="rId1" Type="http://schemas.openxmlformats.org/officeDocument/2006/relationships/slideLayout" Target="../slideLayouts/slideLayout7.xml"/><Relationship Id="rId4" Type="http://schemas.microsoft.com/office/2007/relationships/hdphoto" Target="../media/hdphoto8.wdp"/></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6.png"/><Relationship Id="rId7" Type="http://schemas.openxmlformats.org/officeDocument/2006/relationships/image" Target="../media/image39.png"/><Relationship Id="rId2" Type="http://schemas.openxmlformats.org/officeDocument/2006/relationships/image" Target="../media/image32.jp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emf"/><Relationship Id="rId10" Type="http://schemas.openxmlformats.org/officeDocument/2006/relationships/image" Target="../media/image40.png"/><Relationship Id="rId4" Type="http://schemas.microsoft.com/office/2007/relationships/hdphoto" Target="../media/hdphoto10.wdp"/><Relationship Id="rId9" Type="http://schemas.microsoft.com/office/2007/relationships/hdphoto" Target="../media/hdphoto8.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82AB63A2-7EE0-4514-8EF5-D7A41F9828EB}"/>
              </a:ext>
            </a:extLst>
          </p:cNvPr>
          <p:cNvGrpSpPr/>
          <p:nvPr/>
        </p:nvGrpSpPr>
        <p:grpSpPr>
          <a:xfrm>
            <a:off x="-185078" y="1102947"/>
            <a:ext cx="7361308" cy="1937755"/>
            <a:chOff x="237709" y="995188"/>
            <a:chExt cx="7361308" cy="1937755"/>
          </a:xfrm>
        </p:grpSpPr>
        <p:sp>
          <p:nvSpPr>
            <p:cNvPr id="2" name="Cloud 1">
              <a:extLst>
                <a:ext uri="{FF2B5EF4-FFF2-40B4-BE49-F238E27FC236}">
                  <a16:creationId xmlns:a16="http://schemas.microsoft.com/office/drawing/2014/main" id="{95724D90-B7FC-4469-B143-AB000BF9E917}"/>
                </a:ext>
              </a:extLst>
            </p:cNvPr>
            <p:cNvSpPr/>
            <p:nvPr/>
          </p:nvSpPr>
          <p:spPr>
            <a:xfrm>
              <a:off x="1578286" y="995188"/>
              <a:ext cx="4463845" cy="1937755"/>
            </a:xfrm>
            <a:prstGeom prst="cloud">
              <a:avLst/>
            </a:prstGeom>
            <a:solidFill>
              <a:schemeClr val="bg1"/>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矩形 9"/>
            <p:cNvSpPr/>
            <p:nvPr/>
          </p:nvSpPr>
          <p:spPr>
            <a:xfrm>
              <a:off x="237709" y="1314812"/>
              <a:ext cx="7361308" cy="110799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6600" noProof="0">
                  <a:ln>
                    <a:solidFill>
                      <a:sysClr val="windowText" lastClr="000000"/>
                    </a:solidFill>
                  </a:ln>
                  <a:solidFill>
                    <a:schemeClr val="accent1">
                      <a:lumMod val="75000"/>
                    </a:schemeClr>
                  </a:solidFill>
                  <a:latin typeface="#9Slide03 BoosterNextFYBlack" panose="02000A03000000020004" pitchFamily="2" charset="0"/>
                  <a:ea typeface="字魂59号-创粗黑" panose="00000500000000000000" pitchFamily="2" charset="-122"/>
                  <a:cs typeface="UVN Bai Sau Nang" panose="04030905020802020C03" charset="0"/>
                  <a:sym typeface="+mn-lt"/>
                </a:rPr>
                <a:t>Khoa học</a:t>
              </a:r>
              <a:endParaRPr kumimoji="0" lang="en-US" altLang="zh-CN" sz="6600" b="0" i="0" u="none" strike="noStrike" kern="1200" cap="none" spc="0" normalizeH="0" baseline="0" noProof="0" dirty="0">
                <a:ln>
                  <a:solidFill>
                    <a:sysClr val="windowText" lastClr="000000"/>
                  </a:solidFill>
                </a:ln>
                <a:solidFill>
                  <a:schemeClr val="accent1">
                    <a:lumMod val="75000"/>
                  </a:schemeClr>
                </a:solidFill>
                <a:effectLst/>
                <a:uLnTx/>
                <a:uFillTx/>
                <a:latin typeface="#9Slide03 BoosterNextFYBlack" panose="02000A03000000020004" pitchFamily="2" charset="0"/>
                <a:ea typeface="字魂59号-创粗黑" panose="00000500000000000000" pitchFamily="2" charset="-122"/>
                <a:cs typeface="UVN Bai Sau Nang" panose="04030905020802020C03" charset="0"/>
                <a:sym typeface="+mn-lt"/>
              </a:endParaRPr>
            </a:p>
          </p:txBody>
        </p:sp>
      </p:grpSp>
      <p:pic>
        <p:nvPicPr>
          <p:cNvPr id="33" name="图片 32"/>
          <p:cNvPicPr>
            <a:picLocks noChangeAspect="1"/>
          </p:cNvPicPr>
          <p:nvPr/>
        </p:nvPicPr>
        <p:blipFill rotWithShape="1">
          <a:blip r:embed="rId4" cstate="print">
            <a:extLst>
              <a:ext uri="{28A0092B-C50C-407E-A947-70E740481C1C}">
                <a14:useLocalDpi xmlns:a14="http://schemas.microsoft.com/office/drawing/2010/main" val="0"/>
              </a:ext>
            </a:extLst>
          </a:blip>
          <a:srcRect l="45568" t="62108" r="41096"/>
          <a:stretch>
            <a:fillRect/>
          </a:stretch>
        </p:blipFill>
        <p:spPr>
          <a:xfrm>
            <a:off x="9588620" y="4989190"/>
            <a:ext cx="563301" cy="900264"/>
          </a:xfrm>
          <a:prstGeom prst="rect">
            <a:avLst/>
          </a:prstGeom>
        </p:spPr>
      </p:pic>
      <p:pic>
        <p:nvPicPr>
          <p:cNvPr id="38" name="图片 37"/>
          <p:cNvPicPr>
            <a:picLocks noChangeAspect="1"/>
          </p:cNvPicPr>
          <p:nvPr/>
        </p:nvPicPr>
        <p:blipFill rotWithShape="1">
          <a:blip r:embed="rId5" cstate="print">
            <a:extLst>
              <a:ext uri="{28A0092B-C50C-407E-A947-70E740481C1C}">
                <a14:useLocalDpi xmlns:a14="http://schemas.microsoft.com/office/drawing/2010/main" val="0"/>
              </a:ext>
            </a:extLst>
          </a:blip>
          <a:srcRect l="45568" t="62108" r="41096"/>
          <a:stretch>
            <a:fillRect/>
          </a:stretch>
        </p:blipFill>
        <p:spPr>
          <a:xfrm>
            <a:off x="8852091" y="4369676"/>
            <a:ext cx="949085" cy="1516822"/>
          </a:xfrm>
          <a:prstGeom prst="rect">
            <a:avLst/>
          </a:prstGeom>
        </p:spPr>
      </p:pic>
      <p:pic>
        <p:nvPicPr>
          <p:cNvPr id="39" name="图片 38" descr="图片包含 物体&#10;&#10;已生成高可信度的说明"/>
          <p:cNvPicPr>
            <a:picLocks noChangeAspect="1"/>
          </p:cNvPicPr>
          <p:nvPr/>
        </p:nvPicPr>
        <p:blipFill rotWithShape="1">
          <a:blip r:embed="rId6" cstate="print">
            <a:extLst>
              <a:ext uri="{28A0092B-C50C-407E-A947-70E740481C1C}">
                <a14:useLocalDpi xmlns:a14="http://schemas.microsoft.com/office/drawing/2010/main" val="0"/>
              </a:ext>
            </a:extLst>
          </a:blip>
          <a:srcRect l="62390" t="45049" r="32944" b="46077"/>
          <a:stretch>
            <a:fillRect/>
          </a:stretch>
        </p:blipFill>
        <p:spPr>
          <a:xfrm>
            <a:off x="8970281" y="971502"/>
            <a:ext cx="516739" cy="552791"/>
          </a:xfrm>
          <a:prstGeom prst="rect">
            <a:avLst/>
          </a:prstGeom>
        </p:spPr>
      </p:pic>
      <p:pic>
        <p:nvPicPr>
          <p:cNvPr id="40" name="图片 39" descr="图片包含 物体&#10;&#10;已生成高可信度的说明"/>
          <p:cNvPicPr>
            <a:picLocks noChangeAspect="1"/>
          </p:cNvPicPr>
          <p:nvPr/>
        </p:nvPicPr>
        <p:blipFill rotWithShape="1">
          <a:blip r:embed="rId7">
            <a:extLst>
              <a:ext uri="{28A0092B-C50C-407E-A947-70E740481C1C}">
                <a14:useLocalDpi xmlns:a14="http://schemas.microsoft.com/office/drawing/2010/main" val="0"/>
              </a:ext>
            </a:extLst>
          </a:blip>
          <a:srcRect l="62390" t="45049" r="32944" b="46077"/>
          <a:stretch>
            <a:fillRect/>
          </a:stretch>
        </p:blipFill>
        <p:spPr>
          <a:xfrm>
            <a:off x="5448168" y="4989190"/>
            <a:ext cx="647832" cy="693030"/>
          </a:xfrm>
          <a:prstGeom prst="rect">
            <a:avLst/>
          </a:prstGeom>
        </p:spPr>
      </p:pic>
      <p:pic>
        <p:nvPicPr>
          <p:cNvPr id="11" name="Picture 10">
            <a:extLst>
              <a:ext uri="{FF2B5EF4-FFF2-40B4-BE49-F238E27FC236}">
                <a16:creationId xmlns:a16="http://schemas.microsoft.com/office/drawing/2014/main" id="{E9B65DEE-1DD0-450B-B3D0-22B4FFCECCC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978009" y="2774041"/>
            <a:ext cx="585267" cy="1450974"/>
          </a:xfrm>
          <a:prstGeom prst="rect">
            <a:avLst/>
          </a:prstGeom>
        </p:spPr>
      </p:pic>
      <p:sp>
        <p:nvSpPr>
          <p:cNvPr id="12" name="矩形 11"/>
          <p:cNvSpPr/>
          <p:nvPr/>
        </p:nvSpPr>
        <p:spPr>
          <a:xfrm>
            <a:off x="1319618" y="2274838"/>
            <a:ext cx="10872382" cy="230832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7200">
                <a:ln w="19050">
                  <a:solidFill>
                    <a:sysClr val="windowText" lastClr="000000"/>
                  </a:solidFill>
                </a:ln>
                <a:solidFill>
                  <a:srgbClr val="FFFF00"/>
                </a:solidFill>
                <a:latin typeface="#9Slide07 SFU Rhythm" panose="00000400000000000000" pitchFamily="2" charset="0"/>
                <a:ea typeface="字魂59号-创粗黑" panose="00000500000000000000" pitchFamily="2" charset="-122"/>
                <a:cs typeface="UVN Bai Sau Nang" panose="04030905020802020C03" charset="0"/>
                <a:sym typeface="+mn-lt"/>
              </a:rPr>
              <a:t>ÔN TẬP: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altLang="zh-CN" sz="7200">
                <a:ln w="19050">
                  <a:solidFill>
                    <a:sysClr val="windowText" lastClr="000000"/>
                  </a:solidFill>
                </a:ln>
                <a:solidFill>
                  <a:srgbClr val="FFFF00"/>
                </a:solidFill>
                <a:latin typeface="#9Slide07 SFU Rhythm" panose="00000400000000000000" pitchFamily="2" charset="0"/>
                <a:ea typeface="字魂59号-创粗黑" panose="00000500000000000000" pitchFamily="2" charset="-122"/>
                <a:cs typeface="UVN Bai Sau Nang" panose="04030905020802020C03" charset="0"/>
                <a:sym typeface="+mn-lt"/>
              </a:rPr>
              <a:t>THỰC VẬT VÀ ĐỘNG VẬT</a:t>
            </a:r>
            <a:endParaRPr kumimoji="0" lang="en-US" altLang="zh-CN" sz="7200" b="0" i="0" u="none" strike="noStrike" kern="1200" cap="none" spc="0" normalizeH="0" baseline="0" noProof="0" dirty="0">
              <a:ln w="19050">
                <a:solidFill>
                  <a:sysClr val="windowText" lastClr="000000"/>
                </a:solidFill>
              </a:ln>
              <a:solidFill>
                <a:srgbClr val="FFFF00"/>
              </a:solidFill>
              <a:effectLst/>
              <a:uLnTx/>
              <a:uFillTx/>
              <a:latin typeface="#9Slide07 SFU Rhythm" panose="00000400000000000000" pitchFamily="2" charset="0"/>
              <a:ea typeface="字魂59号-创粗黑" panose="00000500000000000000" pitchFamily="2" charset="-122"/>
              <a:cs typeface="UVN Bai Sau Nang" panose="04030905020802020C03" charset="0"/>
              <a:sym typeface="+mn-lt"/>
            </a:endParaRPr>
          </a:p>
        </p:txBody>
      </p:sp>
    </p:spTree>
    <p:extLst>
      <p:ext uri="{BB962C8B-B14F-4D97-AF65-F5344CB8AC3E}">
        <p14:creationId xmlns:p14="http://schemas.microsoft.com/office/powerpoint/2010/main" val="1579125279"/>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32" fill="hold" grpId="0" nodeType="afterEffect">
                                  <p:stCondLst>
                                    <p:cond delay="0"/>
                                  </p:stCondLst>
                                  <p:iterate type="lt">
                                    <p:tmPct val="15000"/>
                                  </p:iterate>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strVal val="4*#ppt_w"/>
                                          </p:val>
                                        </p:tav>
                                        <p:tav tm="100000">
                                          <p:val>
                                            <p:strVal val="#ppt_w"/>
                                          </p:val>
                                        </p:tav>
                                      </p:tavLst>
                                    </p:anim>
                                    <p:anim calcmode="lin" valueType="num">
                                      <p:cBhvr>
                                        <p:cTn id="8" dur="500" fill="hold"/>
                                        <p:tgtEl>
                                          <p:spTgt spid="12"/>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422641B-4204-45D1-A28D-8C5AEBF7EBE7}"/>
              </a:ext>
            </a:extLst>
          </p:cNvPr>
          <p:cNvSpPr txBox="1"/>
          <p:nvPr/>
        </p:nvSpPr>
        <p:spPr>
          <a:xfrm>
            <a:off x="589938" y="2817927"/>
            <a:ext cx="10923636" cy="3323987"/>
          </a:xfrm>
          <a:prstGeom prst="rect">
            <a:avLst/>
          </a:prstGeom>
          <a:solidFill>
            <a:schemeClr val="bg1"/>
          </a:solidFill>
          <a:effectLst/>
        </p:spPr>
        <p:txBody>
          <a:bodyPr wrap="square" lIns="0" tIns="0" rIns="0" bIns="0" rtlCol="0">
            <a:spAutoFit/>
          </a:bodyPr>
          <a:lstStyle/>
          <a:p>
            <a:pPr algn="just"/>
            <a:r>
              <a:rPr lang="en-SG" sz="3600" b="1">
                <a:solidFill>
                  <a:srgbClr val="002060"/>
                </a:solidFill>
                <a:latin typeface="Calibri" panose="020F0502020204030204" pitchFamily="34" charset="0"/>
                <a:cs typeface="Calibri" panose="020F0502020204030204" pitchFamily="34" charset="0"/>
              </a:rPr>
              <a:t>Đa số loài động vật chia thành 2 giống: ……………  (1). Con đực có cơ quan sinh dục đực tạo ra ……………. (2). Con cái có cơ quan sinh dục cái tạo ra ……………….(3).</a:t>
            </a:r>
          </a:p>
          <a:p>
            <a:pPr algn="just"/>
            <a:r>
              <a:rPr lang="en-SG" sz="3600" b="1">
                <a:solidFill>
                  <a:srgbClr val="002060"/>
                </a:solidFill>
                <a:latin typeface="Calibri" panose="020F0502020204030204" pitchFamily="34" charset="0"/>
                <a:cs typeface="Calibri" panose="020F0502020204030204" pitchFamily="34" charset="0"/>
              </a:rPr>
              <a:t>Hiện tượng tinh trùng kết hợp với trứng gọi là sự ……………….. (4). Hợp tử phân chia nhiều lần và phát triển thành ……………. (5), mang những đặc tính của bố và mẹ.</a:t>
            </a:r>
            <a:endParaRPr lang="en-US" sz="3600" b="1">
              <a:solidFill>
                <a:srgbClr val="002060"/>
              </a:solidFill>
              <a:latin typeface="Calibri" panose="020F0502020204030204" pitchFamily="34" charset="0"/>
              <a:cs typeface="Calibri" panose="020F0502020204030204" pitchFamily="34" charset="0"/>
            </a:endParaRPr>
          </a:p>
        </p:txBody>
      </p:sp>
      <p:sp>
        <p:nvSpPr>
          <p:cNvPr id="10" name="Rectangle 9">
            <a:extLst>
              <a:ext uri="{FF2B5EF4-FFF2-40B4-BE49-F238E27FC236}">
                <a16:creationId xmlns:a16="http://schemas.microsoft.com/office/drawing/2014/main" id="{C05E5EB6-C156-4DF8-BF8A-61E6FF20BE93}"/>
              </a:ext>
            </a:extLst>
          </p:cNvPr>
          <p:cNvSpPr/>
          <p:nvPr/>
        </p:nvSpPr>
        <p:spPr>
          <a:xfrm>
            <a:off x="7810980" y="2613697"/>
            <a:ext cx="2294203" cy="58993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FF0000"/>
                </a:solidFill>
              </a:rPr>
              <a:t>đực</a:t>
            </a:r>
            <a:r>
              <a:rPr lang="en-US" sz="3600" b="1" dirty="0">
                <a:solidFill>
                  <a:srgbClr val="FF0000"/>
                </a:solidFill>
              </a:rPr>
              <a:t> </a:t>
            </a:r>
            <a:r>
              <a:rPr lang="en-US" sz="3600" b="1" dirty="0" err="1">
                <a:solidFill>
                  <a:srgbClr val="FF0000"/>
                </a:solidFill>
              </a:rPr>
              <a:t>và</a:t>
            </a:r>
            <a:r>
              <a:rPr lang="en-US" sz="3600" b="1" dirty="0">
                <a:solidFill>
                  <a:srgbClr val="FF0000"/>
                </a:solidFill>
              </a:rPr>
              <a:t> </a:t>
            </a:r>
            <a:r>
              <a:rPr lang="en-US" sz="3600" b="1" dirty="0" err="1">
                <a:solidFill>
                  <a:srgbClr val="FF0000"/>
                </a:solidFill>
              </a:rPr>
              <a:t>cái</a:t>
            </a:r>
            <a:endParaRPr lang="en-US" sz="3600" b="1" dirty="0">
              <a:solidFill>
                <a:srgbClr val="FF0000"/>
              </a:solidFill>
            </a:endParaRPr>
          </a:p>
        </p:txBody>
      </p:sp>
      <p:pic>
        <p:nvPicPr>
          <p:cNvPr id="13" name="Picture 12">
            <a:extLst>
              <a:ext uri="{FF2B5EF4-FFF2-40B4-BE49-F238E27FC236}">
                <a16:creationId xmlns:a16="http://schemas.microsoft.com/office/drawing/2014/main" id="{E2FF75B7-592D-4E01-ADAF-B9D8BBCEEBE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954" b="97919" l="10000" r="93485">
                        <a14:foregroundMark x1="42121" y1="6660" x2="63182" y2="4475"/>
                        <a14:foregroundMark x1="63182" y1="4475" x2="63788" y2="4266"/>
                        <a14:foregroundMark x1="50455" y1="31009" x2="67576" y2="33299"/>
                        <a14:foregroundMark x1="56061" y1="88450" x2="53788" y2="97294"/>
                        <a14:foregroundMark x1="68485" y1="97919" x2="56061" y2="97294"/>
                        <a14:foregroundMark x1="50000" y1="32986" x2="56818" y2="34547"/>
                        <a14:foregroundMark x1="43030" y1="4891" x2="40455" y2="10822"/>
                        <a14:foregroundMark x1="38788" y1="6348" x2="36515" y2="11655"/>
                        <a14:foregroundMark x1="90909" y1="26223" x2="93485" y2="35068"/>
                      </a14:backgroundRemoval>
                    </a14:imgEffect>
                  </a14:imgLayer>
                </a14:imgProps>
              </a:ext>
              <a:ext uri="{28A0092B-C50C-407E-A947-70E740481C1C}">
                <a14:useLocalDpi xmlns:a14="http://schemas.microsoft.com/office/drawing/2010/main" val="0"/>
              </a:ext>
            </a:extLst>
          </a:blip>
          <a:srcRect b="2217"/>
          <a:stretch/>
        </p:blipFill>
        <p:spPr>
          <a:xfrm>
            <a:off x="9644435" y="201992"/>
            <a:ext cx="1712623" cy="2438400"/>
          </a:xfrm>
          <a:prstGeom prst="rect">
            <a:avLst/>
          </a:prstGeom>
        </p:spPr>
      </p:pic>
      <p:grpSp>
        <p:nvGrpSpPr>
          <p:cNvPr id="4" name="Group 3">
            <a:extLst>
              <a:ext uri="{FF2B5EF4-FFF2-40B4-BE49-F238E27FC236}">
                <a16:creationId xmlns:a16="http://schemas.microsoft.com/office/drawing/2014/main" id="{5355676D-2996-48D8-A5FF-B563C033B1B7}"/>
              </a:ext>
            </a:extLst>
          </p:cNvPr>
          <p:cNvGrpSpPr/>
          <p:nvPr/>
        </p:nvGrpSpPr>
        <p:grpSpPr>
          <a:xfrm>
            <a:off x="589938" y="745756"/>
            <a:ext cx="8724494" cy="1548458"/>
            <a:chOff x="458841" y="667691"/>
            <a:chExt cx="8724494" cy="1548458"/>
          </a:xfrm>
        </p:grpSpPr>
        <p:sp>
          <p:nvSpPr>
            <p:cNvPr id="3" name="Rectangle 2">
              <a:extLst>
                <a:ext uri="{FF2B5EF4-FFF2-40B4-BE49-F238E27FC236}">
                  <a16:creationId xmlns:a16="http://schemas.microsoft.com/office/drawing/2014/main" id="{DCADCB57-57C1-494D-8197-499784C83697}"/>
                </a:ext>
              </a:extLst>
            </p:cNvPr>
            <p:cNvSpPr/>
            <p:nvPr/>
          </p:nvSpPr>
          <p:spPr>
            <a:xfrm>
              <a:off x="458841" y="673509"/>
              <a:ext cx="2005781" cy="589935"/>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ysClr val="windowText" lastClr="000000"/>
                  </a:solidFill>
                </a:rPr>
                <a:t>1. Trứng</a:t>
              </a:r>
              <a:endParaRPr lang="en-US" sz="2800" b="1"/>
            </a:p>
          </p:txBody>
        </p:sp>
        <p:sp>
          <p:nvSpPr>
            <p:cNvPr id="5" name="Rectangle 4">
              <a:extLst>
                <a:ext uri="{FF2B5EF4-FFF2-40B4-BE49-F238E27FC236}">
                  <a16:creationId xmlns:a16="http://schemas.microsoft.com/office/drawing/2014/main" id="{FFF85573-37B0-4791-A8C4-65E55410360E}"/>
                </a:ext>
              </a:extLst>
            </p:cNvPr>
            <p:cNvSpPr/>
            <p:nvPr/>
          </p:nvSpPr>
          <p:spPr>
            <a:xfrm>
              <a:off x="3451122" y="667694"/>
              <a:ext cx="2005781" cy="589935"/>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2. Thụ tinh</a:t>
              </a:r>
              <a:r>
                <a:rPr lang="en-US" sz="2800" b="1"/>
                <a:t>)</a:t>
              </a:r>
            </a:p>
          </p:txBody>
        </p:sp>
        <p:sp>
          <p:nvSpPr>
            <p:cNvPr id="6" name="Rectangle 5">
              <a:extLst>
                <a:ext uri="{FF2B5EF4-FFF2-40B4-BE49-F238E27FC236}">
                  <a16:creationId xmlns:a16="http://schemas.microsoft.com/office/drawing/2014/main" id="{415FCA8C-D2F9-4481-9644-043B9A2B6A66}"/>
                </a:ext>
              </a:extLst>
            </p:cNvPr>
            <p:cNvSpPr/>
            <p:nvPr/>
          </p:nvSpPr>
          <p:spPr>
            <a:xfrm>
              <a:off x="6154999" y="667691"/>
              <a:ext cx="2349910" cy="589935"/>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3. Cơ thể mới</a:t>
              </a:r>
            </a:p>
          </p:txBody>
        </p:sp>
        <p:sp>
          <p:nvSpPr>
            <p:cNvPr id="7" name="Rectangle 6">
              <a:extLst>
                <a:ext uri="{FF2B5EF4-FFF2-40B4-BE49-F238E27FC236}">
                  <a16:creationId xmlns:a16="http://schemas.microsoft.com/office/drawing/2014/main" id="{C274C382-D1A4-4AE8-820A-86AE6D8473A3}"/>
                </a:ext>
              </a:extLst>
            </p:cNvPr>
            <p:cNvSpPr/>
            <p:nvPr/>
          </p:nvSpPr>
          <p:spPr>
            <a:xfrm>
              <a:off x="1063123" y="1626214"/>
              <a:ext cx="2349910" cy="589935"/>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4. Tinh trùng</a:t>
              </a:r>
            </a:p>
          </p:txBody>
        </p:sp>
        <p:sp>
          <p:nvSpPr>
            <p:cNvPr id="9" name="Rectangle 8">
              <a:extLst>
                <a:ext uri="{FF2B5EF4-FFF2-40B4-BE49-F238E27FC236}">
                  <a16:creationId xmlns:a16="http://schemas.microsoft.com/office/drawing/2014/main" id="{AC6DC70F-36D8-4989-8EA5-D5672558184B}"/>
                </a:ext>
              </a:extLst>
            </p:cNvPr>
            <p:cNvSpPr/>
            <p:nvPr/>
          </p:nvSpPr>
          <p:spPr>
            <a:xfrm>
              <a:off x="3991898" y="1576366"/>
              <a:ext cx="2005781" cy="58993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sinh sản</a:t>
              </a:r>
            </a:p>
          </p:txBody>
        </p:sp>
        <p:sp>
          <p:nvSpPr>
            <p:cNvPr id="15" name="Rectangle 14">
              <a:extLst>
                <a:ext uri="{FF2B5EF4-FFF2-40B4-BE49-F238E27FC236}">
                  <a16:creationId xmlns:a16="http://schemas.microsoft.com/office/drawing/2014/main" id="{0C26090A-0F73-43C6-9302-EE5E18AD87E0}"/>
                </a:ext>
              </a:extLst>
            </p:cNvPr>
            <p:cNvSpPr/>
            <p:nvPr/>
          </p:nvSpPr>
          <p:spPr>
            <a:xfrm>
              <a:off x="3948274" y="1607211"/>
              <a:ext cx="2349910" cy="589935"/>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5. Tinh trùng</a:t>
              </a:r>
            </a:p>
          </p:txBody>
        </p:sp>
        <p:sp>
          <p:nvSpPr>
            <p:cNvPr id="16" name="Rectangle 15">
              <a:extLst>
                <a:ext uri="{FF2B5EF4-FFF2-40B4-BE49-F238E27FC236}">
                  <a16:creationId xmlns:a16="http://schemas.microsoft.com/office/drawing/2014/main" id="{C27EFED5-EEC3-446B-ADC8-48CB43F50846}"/>
                </a:ext>
              </a:extLst>
            </p:cNvPr>
            <p:cNvSpPr/>
            <p:nvPr/>
          </p:nvSpPr>
          <p:spPr>
            <a:xfrm>
              <a:off x="6833425" y="1590626"/>
              <a:ext cx="2349910" cy="589935"/>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6. Đực và cái</a:t>
              </a:r>
            </a:p>
          </p:txBody>
        </p:sp>
      </p:grpSp>
      <p:sp>
        <p:nvSpPr>
          <p:cNvPr id="17" name="Rectangle 16">
            <a:extLst>
              <a:ext uri="{FF2B5EF4-FFF2-40B4-BE49-F238E27FC236}">
                <a16:creationId xmlns:a16="http://schemas.microsoft.com/office/drawing/2014/main" id="{10BEA41A-E348-4396-B3FE-9637DAFB88AD}"/>
              </a:ext>
            </a:extLst>
          </p:cNvPr>
          <p:cNvSpPr/>
          <p:nvPr/>
        </p:nvSpPr>
        <p:spPr>
          <a:xfrm>
            <a:off x="7228175" y="3207863"/>
            <a:ext cx="2294203" cy="58993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tinh trùng</a:t>
            </a:r>
          </a:p>
        </p:txBody>
      </p:sp>
      <p:sp>
        <p:nvSpPr>
          <p:cNvPr id="18" name="Rectangle 17">
            <a:extLst>
              <a:ext uri="{FF2B5EF4-FFF2-40B4-BE49-F238E27FC236}">
                <a16:creationId xmlns:a16="http://schemas.microsoft.com/office/drawing/2014/main" id="{55E4ADBD-EA5D-4B73-9930-1788DA7A2E4C}"/>
              </a:ext>
            </a:extLst>
          </p:cNvPr>
          <p:cNvSpPr/>
          <p:nvPr/>
        </p:nvSpPr>
        <p:spPr>
          <a:xfrm>
            <a:off x="6096000" y="3778847"/>
            <a:ext cx="2294203" cy="58993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trứng</a:t>
            </a:r>
          </a:p>
        </p:txBody>
      </p:sp>
      <p:sp>
        <p:nvSpPr>
          <p:cNvPr id="19" name="Rectangle 18">
            <a:extLst>
              <a:ext uri="{FF2B5EF4-FFF2-40B4-BE49-F238E27FC236}">
                <a16:creationId xmlns:a16="http://schemas.microsoft.com/office/drawing/2014/main" id="{8797CED3-8E77-493C-9678-B7B2EAFFF351}"/>
              </a:ext>
            </a:extLst>
          </p:cNvPr>
          <p:cNvSpPr/>
          <p:nvPr/>
        </p:nvSpPr>
        <p:spPr>
          <a:xfrm>
            <a:off x="589938" y="4823876"/>
            <a:ext cx="2294203" cy="58993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thụ tinh</a:t>
            </a:r>
          </a:p>
        </p:txBody>
      </p:sp>
      <p:sp>
        <p:nvSpPr>
          <p:cNvPr id="20" name="Rectangle 19">
            <a:extLst>
              <a:ext uri="{FF2B5EF4-FFF2-40B4-BE49-F238E27FC236}">
                <a16:creationId xmlns:a16="http://schemas.microsoft.com/office/drawing/2014/main" id="{C0772E8B-29EB-492F-A312-9ABB8991C115}"/>
              </a:ext>
            </a:extLst>
          </p:cNvPr>
          <p:cNvSpPr/>
          <p:nvPr/>
        </p:nvSpPr>
        <p:spPr>
          <a:xfrm>
            <a:off x="1542104" y="5413811"/>
            <a:ext cx="2294203" cy="58993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rPr>
              <a:t>cơ thể mới</a:t>
            </a:r>
          </a:p>
        </p:txBody>
      </p:sp>
    </p:spTree>
    <p:extLst>
      <p:ext uri="{BB962C8B-B14F-4D97-AF65-F5344CB8AC3E}">
        <p14:creationId xmlns:p14="http://schemas.microsoft.com/office/powerpoint/2010/main" val="2799645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P spid="17" grpId="0"/>
      <p:bldP spid="18" grpId="0"/>
      <p:bldP spid="19"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A698586-DE54-4027-B207-71F543542C02}"/>
              </a:ext>
            </a:extLst>
          </p:cNvPr>
          <p:cNvSpPr/>
          <p:nvPr/>
        </p:nvSpPr>
        <p:spPr>
          <a:xfrm>
            <a:off x="0" y="0"/>
            <a:ext cx="12192000" cy="6858000"/>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AEE7208A-A008-4C4D-813A-41151E1F7D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043" y="1030182"/>
            <a:ext cx="5051721" cy="4797636"/>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68D432AC-FE81-4626-8623-5D0905414B2A}"/>
              </a:ext>
            </a:extLst>
          </p:cNvPr>
          <p:cNvPicPr>
            <a:picLocks noChangeAspect="1"/>
          </p:cNvPicPr>
          <p:nvPr/>
        </p:nvPicPr>
        <p:blipFill>
          <a:blip r:embed="rId4"/>
          <a:stretch>
            <a:fillRect/>
          </a:stretch>
        </p:blipFill>
        <p:spPr>
          <a:xfrm>
            <a:off x="6778752" y="3841937"/>
            <a:ext cx="3608832" cy="2878092"/>
          </a:xfrm>
          <a:prstGeom prst="rect">
            <a:avLst/>
          </a:prstGeom>
          <a:effectLst>
            <a:outerShdw blurRad="63500" sx="102000" sy="102000" algn="ctr" rotWithShape="0">
              <a:prstClr val="black">
                <a:alpha val="40000"/>
              </a:prstClr>
            </a:outerShdw>
          </a:effectLst>
        </p:spPr>
      </p:pic>
      <p:grpSp>
        <p:nvGrpSpPr>
          <p:cNvPr id="17" name="Group 16">
            <a:extLst>
              <a:ext uri="{FF2B5EF4-FFF2-40B4-BE49-F238E27FC236}">
                <a16:creationId xmlns:a16="http://schemas.microsoft.com/office/drawing/2014/main" id="{1F034601-7F5B-4CC6-AD19-C834D27E8589}"/>
              </a:ext>
            </a:extLst>
          </p:cNvPr>
          <p:cNvGrpSpPr/>
          <p:nvPr/>
        </p:nvGrpSpPr>
        <p:grpSpPr>
          <a:xfrm>
            <a:off x="5479807" y="85344"/>
            <a:ext cx="6498150" cy="3618623"/>
            <a:chOff x="5479807" y="85344"/>
            <a:chExt cx="6498150" cy="3618623"/>
          </a:xfrm>
        </p:grpSpPr>
        <p:sp>
          <p:nvSpPr>
            <p:cNvPr id="16" name="Rectangle: Rounded Corners 15">
              <a:extLst>
                <a:ext uri="{FF2B5EF4-FFF2-40B4-BE49-F238E27FC236}">
                  <a16:creationId xmlns:a16="http://schemas.microsoft.com/office/drawing/2014/main" id="{CA060A3C-46C7-4E53-93C5-7A49BF1FB5DE}"/>
                </a:ext>
              </a:extLst>
            </p:cNvPr>
            <p:cNvSpPr/>
            <p:nvPr/>
          </p:nvSpPr>
          <p:spPr>
            <a:xfrm>
              <a:off x="5479807" y="85344"/>
              <a:ext cx="6498150" cy="3618623"/>
            </a:xfrm>
            <a:prstGeom prst="roundRect">
              <a:avLst/>
            </a:prstGeom>
            <a:solidFill>
              <a:schemeClr val="bg1"/>
            </a:solidFill>
            <a:ln w="57150">
              <a:solidFill>
                <a:srgbClr val="FF66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ECF73330-1B5F-4B8E-9B50-E249DE116F76}"/>
                </a:ext>
              </a:extLst>
            </p:cNvPr>
            <p:cNvSpPr txBox="1"/>
            <p:nvPr/>
          </p:nvSpPr>
          <p:spPr>
            <a:xfrm>
              <a:off x="5805568" y="265823"/>
              <a:ext cx="5846627" cy="2967100"/>
            </a:xfrm>
            <a:prstGeom prst="rect">
              <a:avLst/>
            </a:prstGeom>
            <a:noFill/>
          </p:spPr>
          <p:txBody>
            <a:bodyPr wrap="square">
              <a:spAutoFit/>
            </a:bodyPr>
            <a:lstStyle/>
            <a:p>
              <a:pPr algn="just"/>
              <a:r>
                <a:rPr lang="en-SG" sz="3600" b="1">
                  <a:solidFill>
                    <a:srgbClr val="002060"/>
                  </a:solidFill>
                  <a:latin typeface="Calibri" panose="020F0502020204030204" pitchFamily="34" charset="0"/>
                  <a:cs typeface="Calibri" panose="020F0502020204030204" pitchFamily="34" charset="0"/>
                </a:rPr>
                <a:t>Hiện tượng tinh trùng kết hợp với trứng gọi là sự thụ tinh. Hợp tử phân chia nhiều lần và phát triển thành cơ thể mới, mang những đặc tính của bố và mẹ.</a:t>
              </a:r>
              <a:endParaRPr lang="en-US" sz="3600" b="1">
                <a:solidFill>
                  <a:srgbClr val="002060"/>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396637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6814EE2-1112-4F06-85A8-AD74ACF8C21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78874" y="4648017"/>
            <a:ext cx="2414225" cy="1530229"/>
          </a:xfrm>
          <a:prstGeom prst="rect">
            <a:avLst/>
          </a:prstGeom>
        </p:spPr>
      </p:pic>
      <p:pic>
        <p:nvPicPr>
          <p:cNvPr id="13" name="Picture 12">
            <a:extLst>
              <a:ext uri="{FF2B5EF4-FFF2-40B4-BE49-F238E27FC236}">
                <a16:creationId xmlns:a16="http://schemas.microsoft.com/office/drawing/2014/main" id="{36C6E2CF-9362-4E75-B1E4-D35CEF0328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0916" y="3411451"/>
            <a:ext cx="1616828" cy="1396105"/>
          </a:xfrm>
          <a:prstGeom prst="rect">
            <a:avLst/>
          </a:prstGeom>
        </p:spPr>
      </p:pic>
      <p:pic>
        <p:nvPicPr>
          <p:cNvPr id="15" name="Picture 14">
            <a:extLst>
              <a:ext uri="{FF2B5EF4-FFF2-40B4-BE49-F238E27FC236}">
                <a16:creationId xmlns:a16="http://schemas.microsoft.com/office/drawing/2014/main" id="{53E32A6A-B1D6-433E-A81C-F295A657B58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59060" y="5090279"/>
            <a:ext cx="1166171" cy="1498206"/>
          </a:xfrm>
          <a:prstGeom prst="rect">
            <a:avLst/>
          </a:prstGeom>
        </p:spPr>
      </p:pic>
      <p:pic>
        <p:nvPicPr>
          <p:cNvPr id="17" name="Picture 16">
            <a:extLst>
              <a:ext uri="{FF2B5EF4-FFF2-40B4-BE49-F238E27FC236}">
                <a16:creationId xmlns:a16="http://schemas.microsoft.com/office/drawing/2014/main" id="{357D2B28-61A1-448B-857F-C8470D7055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87558" y="5091406"/>
            <a:ext cx="1923418" cy="1427333"/>
          </a:xfrm>
          <a:prstGeom prst="rect">
            <a:avLst/>
          </a:prstGeom>
        </p:spPr>
      </p:pic>
      <p:sp>
        <p:nvSpPr>
          <p:cNvPr id="2" name="TextBox 1">
            <a:extLst>
              <a:ext uri="{FF2B5EF4-FFF2-40B4-BE49-F238E27FC236}">
                <a16:creationId xmlns:a16="http://schemas.microsoft.com/office/drawing/2014/main" id="{126B8187-06E5-485B-98DE-1442E0319ADE}"/>
              </a:ext>
            </a:extLst>
          </p:cNvPr>
          <p:cNvSpPr txBox="1"/>
          <p:nvPr/>
        </p:nvSpPr>
        <p:spPr>
          <a:xfrm>
            <a:off x="-173171" y="1357597"/>
            <a:ext cx="12699708" cy="2215991"/>
          </a:xfrm>
          <a:prstGeom prst="rect">
            <a:avLst/>
          </a:prstGeom>
          <a:noFill/>
        </p:spPr>
        <p:txBody>
          <a:bodyPr wrap="square" rtlCol="0">
            <a:spAutoFit/>
          </a:bodyPr>
          <a:lstStyle/>
          <a:p>
            <a:pPr algn="ctr"/>
            <a:r>
              <a:rPr lang="en-US" sz="13800" dirty="0">
                <a:ln w="28575">
                  <a:solidFill>
                    <a:schemeClr val="tx1"/>
                  </a:solidFill>
                </a:ln>
                <a:solidFill>
                  <a:schemeClr val="bg1"/>
                </a:solidFill>
                <a:effectLst>
                  <a:glow rad="76200">
                    <a:schemeClr val="accent1">
                      <a:satMod val="175000"/>
                      <a:alpha val="40000"/>
                    </a:schemeClr>
                  </a:glow>
                </a:effectLst>
                <a:latin typeface="SVN-Haptic Script" panose="00000500000000000000" pitchFamily="50" charset="0"/>
              </a:rPr>
              <a:t>Ai </a:t>
            </a:r>
            <a:r>
              <a:rPr lang="en-US" sz="13800" dirty="0" err="1">
                <a:ln w="28575">
                  <a:solidFill>
                    <a:schemeClr val="tx1"/>
                  </a:solidFill>
                </a:ln>
                <a:solidFill>
                  <a:schemeClr val="bg1"/>
                </a:solidFill>
                <a:effectLst>
                  <a:glow rad="76200">
                    <a:schemeClr val="accent1">
                      <a:satMod val="175000"/>
                      <a:alpha val="40000"/>
                    </a:schemeClr>
                  </a:glow>
                </a:effectLst>
                <a:latin typeface="SVN-Haptic Script" panose="00000500000000000000" pitchFamily="50" charset="0"/>
              </a:rPr>
              <a:t>nhanh</a:t>
            </a:r>
            <a:r>
              <a:rPr lang="en-US" sz="13800" dirty="0">
                <a:ln w="28575">
                  <a:solidFill>
                    <a:schemeClr val="tx1"/>
                  </a:solidFill>
                </a:ln>
                <a:solidFill>
                  <a:schemeClr val="bg1"/>
                </a:solidFill>
                <a:effectLst>
                  <a:glow rad="76200">
                    <a:schemeClr val="accent1">
                      <a:satMod val="175000"/>
                      <a:alpha val="40000"/>
                    </a:schemeClr>
                  </a:glow>
                </a:effectLst>
                <a:latin typeface="SVN-Haptic Script" panose="00000500000000000000" pitchFamily="50" charset="0"/>
              </a:rPr>
              <a:t> </a:t>
            </a:r>
            <a:r>
              <a:rPr lang="en-US" sz="13800" dirty="0" err="1">
                <a:ln w="28575">
                  <a:solidFill>
                    <a:schemeClr val="tx1"/>
                  </a:solidFill>
                </a:ln>
                <a:solidFill>
                  <a:schemeClr val="bg1"/>
                </a:solidFill>
                <a:effectLst>
                  <a:glow rad="76200">
                    <a:schemeClr val="accent1">
                      <a:satMod val="175000"/>
                      <a:alpha val="40000"/>
                    </a:schemeClr>
                  </a:glow>
                </a:effectLst>
                <a:latin typeface="SVN-Haptic Script" panose="00000500000000000000" pitchFamily="50" charset="0"/>
              </a:rPr>
              <a:t>hơn</a:t>
            </a:r>
            <a:r>
              <a:rPr lang="en-US" sz="13800" dirty="0">
                <a:ln w="28575">
                  <a:solidFill>
                    <a:schemeClr val="tx1"/>
                  </a:solidFill>
                </a:ln>
                <a:solidFill>
                  <a:schemeClr val="bg1"/>
                </a:solidFill>
                <a:effectLst>
                  <a:glow rad="76200">
                    <a:schemeClr val="accent1">
                      <a:satMod val="175000"/>
                      <a:alpha val="40000"/>
                    </a:schemeClr>
                  </a:glow>
                </a:effectLst>
                <a:latin typeface="SVN-Haptic Script" panose="00000500000000000000" pitchFamily="50" charset="0"/>
              </a:rPr>
              <a:t>?</a:t>
            </a:r>
          </a:p>
        </p:txBody>
      </p:sp>
    </p:spTree>
    <p:extLst>
      <p:ext uri="{BB962C8B-B14F-4D97-AF65-F5344CB8AC3E}">
        <p14:creationId xmlns:p14="http://schemas.microsoft.com/office/powerpoint/2010/main" val="999693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6DE1475-3F86-4716-88D2-E678E00D5CD0}"/>
              </a:ext>
            </a:extLst>
          </p:cNvPr>
          <p:cNvSpPr/>
          <p:nvPr/>
        </p:nvSpPr>
        <p:spPr>
          <a:xfrm>
            <a:off x="0" y="0"/>
            <a:ext cx="12192000" cy="6858000"/>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255EB68D-5642-403F-B9D6-35EF2DB827B0}"/>
              </a:ext>
            </a:extLst>
          </p:cNvPr>
          <p:cNvGrpSpPr/>
          <p:nvPr/>
        </p:nvGrpSpPr>
        <p:grpSpPr>
          <a:xfrm>
            <a:off x="993057" y="737416"/>
            <a:ext cx="10573027" cy="1651821"/>
            <a:chOff x="894735" y="845571"/>
            <a:chExt cx="10573027" cy="1651821"/>
          </a:xfrm>
        </p:grpSpPr>
        <p:sp>
          <p:nvSpPr>
            <p:cNvPr id="2" name="Rectangle: Rounded Corners 1">
              <a:extLst>
                <a:ext uri="{FF2B5EF4-FFF2-40B4-BE49-F238E27FC236}">
                  <a16:creationId xmlns:a16="http://schemas.microsoft.com/office/drawing/2014/main" id="{103638F0-DF5B-4BEF-9B83-622B7A4AB0C0}"/>
                </a:ext>
              </a:extLst>
            </p:cNvPr>
            <p:cNvSpPr/>
            <p:nvPr/>
          </p:nvSpPr>
          <p:spPr>
            <a:xfrm>
              <a:off x="894735" y="845571"/>
              <a:ext cx="10573027" cy="1651821"/>
            </a:xfrm>
            <a:prstGeom prst="roundRect">
              <a:avLst/>
            </a:prstGeom>
            <a:solidFill>
              <a:srgbClr val="FFC000"/>
            </a:solidFill>
            <a:ln w="38100">
              <a:solidFill>
                <a:srgbClr val="00206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solidFill>
                    <a:srgbClr val="00B050"/>
                  </a:solidFill>
                </a:ln>
                <a:solidFill>
                  <a:srgbClr val="00B050"/>
                </a:solidFill>
              </a:endParaRPr>
            </a:p>
          </p:txBody>
        </p:sp>
        <p:sp>
          <p:nvSpPr>
            <p:cNvPr id="12" name="TextBox 11">
              <a:extLst>
                <a:ext uri="{FF2B5EF4-FFF2-40B4-BE49-F238E27FC236}">
                  <a16:creationId xmlns:a16="http://schemas.microsoft.com/office/drawing/2014/main" id="{4F03C69E-3FC5-45D6-8533-999BA21C806A}"/>
                </a:ext>
              </a:extLst>
            </p:cNvPr>
            <p:cNvSpPr txBox="1"/>
            <p:nvPr/>
          </p:nvSpPr>
          <p:spPr>
            <a:xfrm>
              <a:off x="1052052" y="1007471"/>
              <a:ext cx="10245213" cy="1328023"/>
            </a:xfrm>
            <a:prstGeom prst="roundRect">
              <a:avLst/>
            </a:prstGeom>
            <a:noFill/>
            <a:ln w="28575">
              <a:solidFill>
                <a:schemeClr val="bg1"/>
              </a:solidFill>
              <a:prstDash val="dash"/>
            </a:ln>
          </p:spPr>
          <p:txBody>
            <a:bodyPr wrap="square" rtlCol="0">
              <a:spAutoFit/>
            </a:bodyPr>
            <a:lstStyle/>
            <a:p>
              <a:pPr algn="just"/>
              <a:r>
                <a:rPr lang="en-US" sz="3600" b="1">
                  <a:solidFill>
                    <a:srgbClr val="0070C0"/>
                  </a:solidFill>
                </a:rPr>
                <a:t>Xếp các động vật đẻ trứng và động vật đẻ con vào đúng cột.  </a:t>
              </a:r>
            </a:p>
          </p:txBody>
        </p:sp>
      </p:grpSp>
      <p:graphicFrame>
        <p:nvGraphicFramePr>
          <p:cNvPr id="13" name="Table 13">
            <a:extLst>
              <a:ext uri="{FF2B5EF4-FFF2-40B4-BE49-F238E27FC236}">
                <a16:creationId xmlns:a16="http://schemas.microsoft.com/office/drawing/2014/main" id="{95507013-F8F8-4D0F-9420-BE5D4521C307}"/>
              </a:ext>
            </a:extLst>
          </p:cNvPr>
          <p:cNvGraphicFramePr>
            <a:graphicFrameLocks noGrp="1"/>
          </p:cNvGraphicFramePr>
          <p:nvPr>
            <p:extLst>
              <p:ext uri="{D42A27DB-BD31-4B8C-83A1-F6EECF244321}">
                <p14:modId xmlns:p14="http://schemas.microsoft.com/office/powerpoint/2010/main" val="264620881"/>
              </p:ext>
            </p:extLst>
          </p:nvPr>
        </p:nvGraphicFramePr>
        <p:xfrm>
          <a:off x="2032000" y="2716283"/>
          <a:ext cx="8128000" cy="4023360"/>
        </p:xfrm>
        <a:graphic>
          <a:graphicData uri="http://schemas.openxmlformats.org/drawingml/2006/table">
            <a:tbl>
              <a:tblPr firstRow="1" bandRow="1">
                <a:tableStyleId>{00A15C55-8517-42AA-B614-E9B94910E393}</a:tableStyleId>
              </a:tblPr>
              <a:tblGrid>
                <a:gridCol w="4064000">
                  <a:extLst>
                    <a:ext uri="{9D8B030D-6E8A-4147-A177-3AD203B41FA5}">
                      <a16:colId xmlns:a16="http://schemas.microsoft.com/office/drawing/2014/main" val="67585051"/>
                    </a:ext>
                  </a:extLst>
                </a:gridCol>
                <a:gridCol w="4064000">
                  <a:extLst>
                    <a:ext uri="{9D8B030D-6E8A-4147-A177-3AD203B41FA5}">
                      <a16:colId xmlns:a16="http://schemas.microsoft.com/office/drawing/2014/main" val="3166997455"/>
                    </a:ext>
                  </a:extLst>
                </a:gridCol>
              </a:tblGrid>
              <a:tr h="370840">
                <a:tc>
                  <a:txBody>
                    <a:bodyPr/>
                    <a:lstStyle/>
                    <a:p>
                      <a:pPr algn="ctr"/>
                      <a:r>
                        <a:rPr lang="en-US" sz="3600">
                          <a:solidFill>
                            <a:srgbClr val="C00000"/>
                          </a:solidFill>
                        </a:rPr>
                        <a:t>Động vật đẻ trứng</a:t>
                      </a:r>
                    </a:p>
                  </a:txBody>
                  <a:tcPr/>
                </a:tc>
                <a:tc>
                  <a:txBody>
                    <a:bodyPr/>
                    <a:lstStyle/>
                    <a:p>
                      <a:pPr algn="ctr"/>
                      <a:r>
                        <a:rPr lang="en-US" sz="3600">
                          <a:solidFill>
                            <a:srgbClr val="C00000"/>
                          </a:solidFill>
                        </a:rPr>
                        <a:t>Động vật đẻ con</a:t>
                      </a:r>
                    </a:p>
                  </a:txBody>
                  <a:tcPr/>
                </a:tc>
                <a:extLst>
                  <a:ext uri="{0D108BD9-81ED-4DB2-BD59-A6C34878D82A}">
                    <a16:rowId xmlns:a16="http://schemas.microsoft.com/office/drawing/2014/main" val="4220490445"/>
                  </a:ext>
                </a:extLst>
              </a:tr>
              <a:tr h="370840">
                <a:tc>
                  <a:txBody>
                    <a:body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txBody>
                  <a:tcPr/>
                </a:tc>
                <a:tc>
                  <a:txBody>
                    <a:bodyPr/>
                    <a:lstStyle/>
                    <a:p>
                      <a:endParaRPr lang="en-US"/>
                    </a:p>
                  </a:txBody>
                  <a:tcPr/>
                </a:tc>
                <a:extLst>
                  <a:ext uri="{0D108BD9-81ED-4DB2-BD59-A6C34878D82A}">
                    <a16:rowId xmlns:a16="http://schemas.microsoft.com/office/drawing/2014/main" val="3543244339"/>
                  </a:ext>
                </a:extLst>
              </a:tr>
            </a:tbl>
          </a:graphicData>
        </a:graphic>
      </p:graphicFrame>
      <p:pic>
        <p:nvPicPr>
          <p:cNvPr id="6" name="Picture 5">
            <a:extLst>
              <a:ext uri="{FF2B5EF4-FFF2-40B4-BE49-F238E27FC236}">
                <a16:creationId xmlns:a16="http://schemas.microsoft.com/office/drawing/2014/main" id="{F7907BCB-0551-4D43-AEA1-F6ADF242BAD9}"/>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954" b="97919" l="10000" r="93485">
                        <a14:foregroundMark x1="42121" y1="6660" x2="63182" y2="4475"/>
                        <a14:foregroundMark x1="63182" y1="4475" x2="63788" y2="4266"/>
                        <a14:foregroundMark x1="50455" y1="31009" x2="67576" y2="33299"/>
                        <a14:foregroundMark x1="56061" y1="88450" x2="53788" y2="97294"/>
                        <a14:foregroundMark x1="68485" y1="97919" x2="56061" y2="97294"/>
                        <a14:foregroundMark x1="50000" y1="32986" x2="56818" y2="34547"/>
                        <a14:foregroundMark x1="43030" y1="4891" x2="40455" y2="10822"/>
                        <a14:foregroundMark x1="38788" y1="6348" x2="36515" y2="11655"/>
                        <a14:foregroundMark x1="90909" y1="26223" x2="93485" y2="35068"/>
                      </a14:backgroundRemoval>
                    </a14:imgEffect>
                  </a14:imgLayer>
                </a14:imgProps>
              </a:ext>
              <a:ext uri="{28A0092B-C50C-407E-A947-70E740481C1C}">
                <a14:useLocalDpi xmlns:a14="http://schemas.microsoft.com/office/drawing/2010/main" val="0"/>
              </a:ext>
            </a:extLst>
          </a:blip>
          <a:srcRect b="2217"/>
          <a:stretch/>
        </p:blipFill>
        <p:spPr>
          <a:xfrm>
            <a:off x="-298626" y="3539699"/>
            <a:ext cx="2330626" cy="3318301"/>
          </a:xfrm>
          <a:prstGeom prst="rect">
            <a:avLst/>
          </a:prstGeom>
        </p:spPr>
      </p:pic>
    </p:spTree>
    <p:extLst>
      <p:ext uri="{BB962C8B-B14F-4D97-AF65-F5344CB8AC3E}">
        <p14:creationId xmlns:p14="http://schemas.microsoft.com/office/powerpoint/2010/main" val="5941515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BAC5B02-B0B7-4111-BB7F-B00BD22D7DEA}"/>
              </a:ext>
            </a:extLst>
          </p:cNvPr>
          <p:cNvSpPr/>
          <p:nvPr/>
        </p:nvSpPr>
        <p:spPr>
          <a:xfrm>
            <a:off x="0" y="0"/>
            <a:ext cx="12192000" cy="6858000"/>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8461462-332C-41EE-8897-C1A51BE03F07}"/>
              </a:ext>
            </a:extLst>
          </p:cNvPr>
          <p:cNvPicPr>
            <a:picLocks noChangeAspect="1"/>
          </p:cNvPicPr>
          <p:nvPr/>
        </p:nvPicPr>
        <p:blipFill rotWithShape="1">
          <a:blip r:embed="rId3"/>
          <a:srcRect t="853"/>
          <a:stretch/>
        </p:blipFill>
        <p:spPr>
          <a:xfrm>
            <a:off x="4900428" y="194802"/>
            <a:ext cx="2714317" cy="1661135"/>
          </a:xfrm>
          <a:prstGeom prst="rect">
            <a:avLst/>
          </a:prstGeom>
        </p:spPr>
      </p:pic>
      <p:pic>
        <p:nvPicPr>
          <p:cNvPr id="5" name="Picture 4">
            <a:extLst>
              <a:ext uri="{FF2B5EF4-FFF2-40B4-BE49-F238E27FC236}">
                <a16:creationId xmlns:a16="http://schemas.microsoft.com/office/drawing/2014/main" id="{5ECA3426-C78D-417C-8E20-63FB1AFA3D0D}"/>
              </a:ext>
            </a:extLst>
          </p:cNvPr>
          <p:cNvPicPr>
            <a:picLocks noChangeAspect="1"/>
          </p:cNvPicPr>
          <p:nvPr/>
        </p:nvPicPr>
        <p:blipFill rotWithShape="1">
          <a:blip r:embed="rId4"/>
          <a:srcRect l="5437" r="652"/>
          <a:stretch/>
        </p:blipFill>
        <p:spPr>
          <a:xfrm>
            <a:off x="9009032" y="154659"/>
            <a:ext cx="2481603" cy="1694186"/>
          </a:xfrm>
          <a:prstGeom prst="rect">
            <a:avLst/>
          </a:prstGeom>
        </p:spPr>
      </p:pic>
      <p:pic>
        <p:nvPicPr>
          <p:cNvPr id="1026" name="Picture 2" descr="Mộc Viên.COM - Cờ Tướng Cờ Thế Sát chiêu của Kỳ vương Hồ Khánh Dương">
            <a:extLst>
              <a:ext uri="{FF2B5EF4-FFF2-40B4-BE49-F238E27FC236}">
                <a16:creationId xmlns:a16="http://schemas.microsoft.com/office/drawing/2014/main" id="{7B311E30-359D-4121-9066-5A70ED1BDDD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252" t="13687" r="6557"/>
          <a:stretch/>
        </p:blipFill>
        <p:spPr bwMode="auto">
          <a:xfrm>
            <a:off x="609310" y="194802"/>
            <a:ext cx="2705943" cy="170216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C85BFDA-7BF4-4347-ACA0-D01A11C63BA0}"/>
              </a:ext>
            </a:extLst>
          </p:cNvPr>
          <p:cNvPicPr>
            <a:picLocks noChangeAspect="1"/>
          </p:cNvPicPr>
          <p:nvPr/>
        </p:nvPicPr>
        <p:blipFill rotWithShape="1">
          <a:blip r:embed="rId6">
            <a:extLst>
              <a:ext uri="{28A0092B-C50C-407E-A947-70E740481C1C}">
                <a14:useLocalDpi xmlns:a14="http://schemas.microsoft.com/office/drawing/2010/main" val="0"/>
              </a:ext>
            </a:extLst>
          </a:blip>
          <a:srcRect l="6387" t="8601" r="9828"/>
          <a:stretch/>
        </p:blipFill>
        <p:spPr>
          <a:xfrm>
            <a:off x="628340" y="2333825"/>
            <a:ext cx="2690864" cy="1829458"/>
          </a:xfrm>
          <a:prstGeom prst="rect">
            <a:avLst/>
          </a:prstGeom>
        </p:spPr>
      </p:pic>
      <p:pic>
        <p:nvPicPr>
          <p:cNvPr id="1028" name="Picture 4" descr="TOP 18 bài văn tả con chó lớp 2 - Tập làm văn lớp 2">
            <a:extLst>
              <a:ext uri="{FF2B5EF4-FFF2-40B4-BE49-F238E27FC236}">
                <a16:creationId xmlns:a16="http://schemas.microsoft.com/office/drawing/2014/main" id="{746A09A5-7826-4548-B106-27DDF2CE1691}"/>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052" t="1930" r="15160"/>
          <a:stretch/>
        </p:blipFill>
        <p:spPr bwMode="auto">
          <a:xfrm>
            <a:off x="4914239" y="2250096"/>
            <a:ext cx="2831095" cy="184752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n chim sáo | Gx.Tân Hương">
            <a:extLst>
              <a:ext uri="{FF2B5EF4-FFF2-40B4-BE49-F238E27FC236}">
                <a16:creationId xmlns:a16="http://schemas.microsoft.com/office/drawing/2014/main" id="{21596B2F-2428-4903-A0F9-9823B220B6C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997275" y="2314049"/>
            <a:ext cx="2586538" cy="184752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931AF8A1-18E6-4974-B7CF-63F95A580030}"/>
              </a:ext>
            </a:extLst>
          </p:cNvPr>
          <p:cNvPicPr>
            <a:picLocks noChangeAspect="1"/>
          </p:cNvPicPr>
          <p:nvPr/>
        </p:nvPicPr>
        <p:blipFill rotWithShape="1">
          <a:blip r:embed="rId9">
            <a:extLst>
              <a:ext uri="{28A0092B-C50C-407E-A947-70E740481C1C}">
                <a14:useLocalDpi xmlns:a14="http://schemas.microsoft.com/office/drawing/2010/main" val="0"/>
              </a:ext>
            </a:extLst>
          </a:blip>
          <a:srcRect r="9857"/>
          <a:stretch/>
        </p:blipFill>
        <p:spPr>
          <a:xfrm>
            <a:off x="4972627" y="4595006"/>
            <a:ext cx="2714317" cy="1818966"/>
          </a:xfrm>
          <a:prstGeom prst="rect">
            <a:avLst/>
          </a:prstGeom>
        </p:spPr>
      </p:pic>
      <p:pic>
        <p:nvPicPr>
          <p:cNvPr id="13" name="Picture 12">
            <a:extLst>
              <a:ext uri="{FF2B5EF4-FFF2-40B4-BE49-F238E27FC236}">
                <a16:creationId xmlns:a16="http://schemas.microsoft.com/office/drawing/2014/main" id="{0D8B246A-EA66-46AE-BFA1-D55CF2679F2F}"/>
              </a:ext>
            </a:extLst>
          </p:cNvPr>
          <p:cNvPicPr>
            <a:picLocks noChangeAspect="1"/>
          </p:cNvPicPr>
          <p:nvPr/>
        </p:nvPicPr>
        <p:blipFill rotWithShape="1">
          <a:blip r:embed="rId10">
            <a:extLst>
              <a:ext uri="{28A0092B-C50C-407E-A947-70E740481C1C}">
                <a14:useLocalDpi xmlns:a14="http://schemas.microsoft.com/office/drawing/2010/main" val="0"/>
              </a:ext>
            </a:extLst>
          </a:blip>
          <a:srcRect l="5611" b="4652"/>
          <a:stretch/>
        </p:blipFill>
        <p:spPr>
          <a:xfrm>
            <a:off x="8997275" y="4595006"/>
            <a:ext cx="2609784" cy="1754328"/>
          </a:xfrm>
          <a:prstGeom prst="rect">
            <a:avLst/>
          </a:prstGeom>
        </p:spPr>
      </p:pic>
      <p:pic>
        <p:nvPicPr>
          <p:cNvPr id="15" name="Picture 14">
            <a:extLst>
              <a:ext uri="{FF2B5EF4-FFF2-40B4-BE49-F238E27FC236}">
                <a16:creationId xmlns:a16="http://schemas.microsoft.com/office/drawing/2014/main" id="{0F0980ED-D0B7-40F1-BF70-995E5DA424A9}"/>
              </a:ext>
            </a:extLst>
          </p:cNvPr>
          <p:cNvPicPr>
            <a:picLocks noChangeAspect="1"/>
          </p:cNvPicPr>
          <p:nvPr/>
        </p:nvPicPr>
        <p:blipFill rotWithShape="1">
          <a:blip r:embed="rId11">
            <a:extLst>
              <a:ext uri="{28A0092B-C50C-407E-A947-70E740481C1C}">
                <a14:useLocalDpi xmlns:a14="http://schemas.microsoft.com/office/drawing/2010/main" val="0"/>
              </a:ext>
            </a:extLst>
          </a:blip>
          <a:srcRect t="8075"/>
          <a:stretch/>
        </p:blipFill>
        <p:spPr>
          <a:xfrm>
            <a:off x="590940" y="4610401"/>
            <a:ext cx="2737121" cy="1723813"/>
          </a:xfrm>
          <a:prstGeom prst="rect">
            <a:avLst/>
          </a:prstGeom>
        </p:spPr>
      </p:pic>
      <p:sp>
        <p:nvSpPr>
          <p:cNvPr id="16" name="TextBox 15">
            <a:extLst>
              <a:ext uri="{FF2B5EF4-FFF2-40B4-BE49-F238E27FC236}">
                <a16:creationId xmlns:a16="http://schemas.microsoft.com/office/drawing/2014/main" id="{8BF368FF-631E-438E-9367-0A7AB01FDD98}"/>
              </a:ext>
            </a:extLst>
          </p:cNvPr>
          <p:cNvSpPr txBox="1"/>
          <p:nvPr/>
        </p:nvSpPr>
        <p:spPr>
          <a:xfrm>
            <a:off x="448226" y="1749050"/>
            <a:ext cx="2879835" cy="584775"/>
          </a:xfrm>
          <a:prstGeom prst="rect">
            <a:avLst/>
          </a:prstGeom>
          <a:noFill/>
        </p:spPr>
        <p:txBody>
          <a:bodyPr wrap="square" rtlCol="0">
            <a:spAutoFit/>
          </a:bodyPr>
          <a:lstStyle/>
          <a:p>
            <a:pPr algn="ctr"/>
            <a:r>
              <a:rPr lang="en-US" sz="3200" b="1"/>
              <a:t>Hổ</a:t>
            </a:r>
          </a:p>
        </p:txBody>
      </p:sp>
      <p:sp>
        <p:nvSpPr>
          <p:cNvPr id="20" name="TextBox 19">
            <a:extLst>
              <a:ext uri="{FF2B5EF4-FFF2-40B4-BE49-F238E27FC236}">
                <a16:creationId xmlns:a16="http://schemas.microsoft.com/office/drawing/2014/main" id="{0BA3D685-DD88-4AC3-A181-00AC5C622D0C}"/>
              </a:ext>
            </a:extLst>
          </p:cNvPr>
          <p:cNvSpPr txBox="1"/>
          <p:nvPr/>
        </p:nvSpPr>
        <p:spPr>
          <a:xfrm>
            <a:off x="4734910" y="1737942"/>
            <a:ext cx="2879835" cy="584775"/>
          </a:xfrm>
          <a:prstGeom prst="rect">
            <a:avLst/>
          </a:prstGeom>
          <a:noFill/>
        </p:spPr>
        <p:txBody>
          <a:bodyPr wrap="square" rtlCol="0">
            <a:spAutoFit/>
          </a:bodyPr>
          <a:lstStyle/>
          <a:p>
            <a:pPr algn="ctr"/>
            <a:r>
              <a:rPr lang="en-US" sz="3200" b="1"/>
              <a:t>Hươu</a:t>
            </a:r>
          </a:p>
        </p:txBody>
      </p:sp>
      <p:sp>
        <p:nvSpPr>
          <p:cNvPr id="21" name="TextBox 20">
            <a:extLst>
              <a:ext uri="{FF2B5EF4-FFF2-40B4-BE49-F238E27FC236}">
                <a16:creationId xmlns:a16="http://schemas.microsoft.com/office/drawing/2014/main" id="{F86FB3C4-AAAD-479B-8E9A-20B28C1AC406}"/>
              </a:ext>
            </a:extLst>
          </p:cNvPr>
          <p:cNvSpPr txBox="1"/>
          <p:nvPr/>
        </p:nvSpPr>
        <p:spPr>
          <a:xfrm>
            <a:off x="8727224" y="1769867"/>
            <a:ext cx="2879835" cy="584775"/>
          </a:xfrm>
          <a:prstGeom prst="rect">
            <a:avLst/>
          </a:prstGeom>
          <a:noFill/>
        </p:spPr>
        <p:txBody>
          <a:bodyPr wrap="square" rtlCol="0">
            <a:spAutoFit/>
          </a:bodyPr>
          <a:lstStyle/>
          <a:p>
            <a:pPr algn="ctr"/>
            <a:r>
              <a:rPr lang="en-US" sz="3200" b="1"/>
              <a:t>Thỏ</a:t>
            </a:r>
          </a:p>
        </p:txBody>
      </p:sp>
      <p:sp>
        <p:nvSpPr>
          <p:cNvPr id="14" name="TextBox 13">
            <a:extLst>
              <a:ext uri="{FF2B5EF4-FFF2-40B4-BE49-F238E27FC236}">
                <a16:creationId xmlns:a16="http://schemas.microsoft.com/office/drawing/2014/main" id="{D9FD8BF2-613A-49F7-88CA-B6D807F28574}"/>
              </a:ext>
            </a:extLst>
          </p:cNvPr>
          <p:cNvSpPr txBox="1"/>
          <p:nvPr/>
        </p:nvSpPr>
        <p:spPr>
          <a:xfrm>
            <a:off x="533856" y="4077192"/>
            <a:ext cx="2879835" cy="584775"/>
          </a:xfrm>
          <a:prstGeom prst="rect">
            <a:avLst/>
          </a:prstGeom>
          <a:noFill/>
        </p:spPr>
        <p:txBody>
          <a:bodyPr wrap="square" rtlCol="0">
            <a:spAutoFit/>
          </a:bodyPr>
          <a:lstStyle/>
          <a:p>
            <a:pPr algn="ctr"/>
            <a:r>
              <a:rPr lang="en-US" sz="3200" b="1"/>
              <a:t>Sư tử</a:t>
            </a:r>
          </a:p>
        </p:txBody>
      </p:sp>
      <p:sp>
        <p:nvSpPr>
          <p:cNvPr id="17" name="TextBox 16">
            <a:extLst>
              <a:ext uri="{FF2B5EF4-FFF2-40B4-BE49-F238E27FC236}">
                <a16:creationId xmlns:a16="http://schemas.microsoft.com/office/drawing/2014/main" id="{306DE5B2-7D8C-4E25-9A8E-13A850E5B30A}"/>
              </a:ext>
            </a:extLst>
          </p:cNvPr>
          <p:cNvSpPr txBox="1"/>
          <p:nvPr/>
        </p:nvSpPr>
        <p:spPr>
          <a:xfrm>
            <a:off x="4814387" y="4052970"/>
            <a:ext cx="2879835" cy="584775"/>
          </a:xfrm>
          <a:prstGeom prst="rect">
            <a:avLst/>
          </a:prstGeom>
          <a:noFill/>
        </p:spPr>
        <p:txBody>
          <a:bodyPr wrap="square" rtlCol="0">
            <a:spAutoFit/>
          </a:bodyPr>
          <a:lstStyle/>
          <a:p>
            <a:pPr algn="ctr"/>
            <a:r>
              <a:rPr lang="en-US" sz="3200" b="1"/>
              <a:t>Chó</a:t>
            </a:r>
          </a:p>
        </p:txBody>
      </p:sp>
      <p:sp>
        <p:nvSpPr>
          <p:cNvPr id="18" name="TextBox 17">
            <a:extLst>
              <a:ext uri="{FF2B5EF4-FFF2-40B4-BE49-F238E27FC236}">
                <a16:creationId xmlns:a16="http://schemas.microsoft.com/office/drawing/2014/main" id="{BFAF1944-1CA1-4BA0-84E5-7A17F1614CC3}"/>
              </a:ext>
            </a:extLst>
          </p:cNvPr>
          <p:cNvSpPr txBox="1"/>
          <p:nvPr/>
        </p:nvSpPr>
        <p:spPr>
          <a:xfrm>
            <a:off x="8817150" y="4105384"/>
            <a:ext cx="2879835" cy="584775"/>
          </a:xfrm>
          <a:prstGeom prst="rect">
            <a:avLst/>
          </a:prstGeom>
          <a:noFill/>
        </p:spPr>
        <p:txBody>
          <a:bodyPr wrap="square" rtlCol="0">
            <a:spAutoFit/>
          </a:bodyPr>
          <a:lstStyle/>
          <a:p>
            <a:pPr algn="ctr"/>
            <a:r>
              <a:rPr lang="en-US" sz="3200" b="1"/>
              <a:t>Chim sáo</a:t>
            </a:r>
          </a:p>
        </p:txBody>
      </p:sp>
      <p:sp>
        <p:nvSpPr>
          <p:cNvPr id="19" name="TextBox 18">
            <a:extLst>
              <a:ext uri="{FF2B5EF4-FFF2-40B4-BE49-F238E27FC236}">
                <a16:creationId xmlns:a16="http://schemas.microsoft.com/office/drawing/2014/main" id="{326542DD-EB9B-4520-8B51-71741743EDEB}"/>
              </a:ext>
            </a:extLst>
          </p:cNvPr>
          <p:cNvSpPr txBox="1"/>
          <p:nvPr/>
        </p:nvSpPr>
        <p:spPr>
          <a:xfrm>
            <a:off x="533855" y="6273225"/>
            <a:ext cx="2879835" cy="584775"/>
          </a:xfrm>
          <a:prstGeom prst="rect">
            <a:avLst/>
          </a:prstGeom>
          <a:noFill/>
        </p:spPr>
        <p:txBody>
          <a:bodyPr wrap="square" rtlCol="0">
            <a:spAutoFit/>
          </a:bodyPr>
          <a:lstStyle/>
          <a:p>
            <a:pPr algn="ctr"/>
            <a:r>
              <a:rPr lang="en-US" sz="3200" b="1"/>
              <a:t>Cá chép vàng</a:t>
            </a:r>
          </a:p>
        </p:txBody>
      </p:sp>
      <p:sp>
        <p:nvSpPr>
          <p:cNvPr id="22" name="TextBox 21">
            <a:extLst>
              <a:ext uri="{FF2B5EF4-FFF2-40B4-BE49-F238E27FC236}">
                <a16:creationId xmlns:a16="http://schemas.microsoft.com/office/drawing/2014/main" id="{6F4620CA-A6AF-4F82-8B65-150D6ED2C6DF}"/>
              </a:ext>
            </a:extLst>
          </p:cNvPr>
          <p:cNvSpPr txBox="1"/>
          <p:nvPr/>
        </p:nvSpPr>
        <p:spPr>
          <a:xfrm>
            <a:off x="4865073" y="6326580"/>
            <a:ext cx="2879835" cy="584775"/>
          </a:xfrm>
          <a:prstGeom prst="rect">
            <a:avLst/>
          </a:prstGeom>
          <a:noFill/>
        </p:spPr>
        <p:txBody>
          <a:bodyPr wrap="square" rtlCol="0">
            <a:spAutoFit/>
          </a:bodyPr>
          <a:lstStyle/>
          <a:p>
            <a:pPr algn="ctr"/>
            <a:r>
              <a:rPr lang="en-US" sz="3200" b="1"/>
              <a:t>Gà</a:t>
            </a:r>
          </a:p>
        </p:txBody>
      </p:sp>
      <p:sp>
        <p:nvSpPr>
          <p:cNvPr id="23" name="TextBox 22">
            <a:extLst>
              <a:ext uri="{FF2B5EF4-FFF2-40B4-BE49-F238E27FC236}">
                <a16:creationId xmlns:a16="http://schemas.microsoft.com/office/drawing/2014/main" id="{BE2E001B-192D-49DA-A39A-A6B5858558EC}"/>
              </a:ext>
            </a:extLst>
          </p:cNvPr>
          <p:cNvSpPr txBox="1"/>
          <p:nvPr/>
        </p:nvSpPr>
        <p:spPr>
          <a:xfrm>
            <a:off x="8862249" y="6286529"/>
            <a:ext cx="2879835" cy="584775"/>
          </a:xfrm>
          <a:prstGeom prst="rect">
            <a:avLst/>
          </a:prstGeom>
          <a:noFill/>
        </p:spPr>
        <p:txBody>
          <a:bodyPr wrap="square" rtlCol="0">
            <a:spAutoFit/>
          </a:bodyPr>
          <a:lstStyle/>
          <a:p>
            <a:pPr algn="ctr"/>
            <a:r>
              <a:rPr lang="en-US" sz="3200" b="1"/>
              <a:t>Rắn</a:t>
            </a:r>
          </a:p>
        </p:txBody>
      </p:sp>
    </p:spTree>
    <p:extLst>
      <p:ext uri="{BB962C8B-B14F-4D97-AF65-F5344CB8AC3E}">
        <p14:creationId xmlns:p14="http://schemas.microsoft.com/office/powerpoint/2010/main" val="1636423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graphicFrame>
        <p:nvGraphicFramePr>
          <p:cNvPr id="3" name="Table 13">
            <a:extLst>
              <a:ext uri="{FF2B5EF4-FFF2-40B4-BE49-F238E27FC236}">
                <a16:creationId xmlns:a16="http://schemas.microsoft.com/office/drawing/2014/main" id="{E7B27927-2F62-418C-B438-3BC27D8922F9}"/>
              </a:ext>
            </a:extLst>
          </p:cNvPr>
          <p:cNvGraphicFramePr>
            <a:graphicFrameLocks noGrp="1"/>
          </p:cNvGraphicFramePr>
          <p:nvPr>
            <p:extLst>
              <p:ext uri="{D42A27DB-BD31-4B8C-83A1-F6EECF244321}">
                <p14:modId xmlns:p14="http://schemas.microsoft.com/office/powerpoint/2010/main" val="213741059"/>
              </p:ext>
            </p:extLst>
          </p:nvPr>
        </p:nvGraphicFramePr>
        <p:xfrm>
          <a:off x="416654" y="246126"/>
          <a:ext cx="11529540" cy="6498803"/>
        </p:xfrm>
        <a:graphic>
          <a:graphicData uri="http://schemas.openxmlformats.org/drawingml/2006/table">
            <a:tbl>
              <a:tblPr firstRow="1" bandRow="1">
                <a:tableStyleId>{00A15C55-8517-42AA-B614-E9B94910E393}</a:tableStyleId>
              </a:tblPr>
              <a:tblGrid>
                <a:gridCol w="5764770">
                  <a:extLst>
                    <a:ext uri="{9D8B030D-6E8A-4147-A177-3AD203B41FA5}">
                      <a16:colId xmlns:a16="http://schemas.microsoft.com/office/drawing/2014/main" val="67585051"/>
                    </a:ext>
                  </a:extLst>
                </a:gridCol>
                <a:gridCol w="5764770">
                  <a:extLst>
                    <a:ext uri="{9D8B030D-6E8A-4147-A177-3AD203B41FA5}">
                      <a16:colId xmlns:a16="http://schemas.microsoft.com/office/drawing/2014/main" val="3166997455"/>
                    </a:ext>
                  </a:extLst>
                </a:gridCol>
              </a:tblGrid>
              <a:tr h="1033901">
                <a:tc>
                  <a:txBody>
                    <a:bodyPr/>
                    <a:lstStyle/>
                    <a:p>
                      <a:pPr algn="ctr"/>
                      <a:r>
                        <a:rPr lang="en-US" sz="3600">
                          <a:solidFill>
                            <a:srgbClr val="0070C0"/>
                          </a:solidFill>
                        </a:rPr>
                        <a:t>Động vật đẻ trứng</a:t>
                      </a:r>
                    </a:p>
                  </a:txBody>
                  <a:tcPr/>
                </a:tc>
                <a:tc>
                  <a:txBody>
                    <a:bodyPr/>
                    <a:lstStyle/>
                    <a:p>
                      <a:pPr algn="ctr"/>
                      <a:r>
                        <a:rPr lang="en-US" sz="3600">
                          <a:solidFill>
                            <a:srgbClr val="0070C0"/>
                          </a:solidFill>
                        </a:rPr>
                        <a:t>Động vật đẻ con</a:t>
                      </a:r>
                    </a:p>
                  </a:txBody>
                  <a:tcPr/>
                </a:tc>
                <a:extLst>
                  <a:ext uri="{0D108BD9-81ED-4DB2-BD59-A6C34878D82A}">
                    <a16:rowId xmlns:a16="http://schemas.microsoft.com/office/drawing/2014/main" val="4220490445"/>
                  </a:ext>
                </a:extLst>
              </a:tr>
              <a:tr h="5464902">
                <a:tc>
                  <a:txBody>
                    <a:body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txBody>
                  <a:tcPr/>
                </a:tc>
                <a:tc>
                  <a:txBody>
                    <a:bodyPr/>
                    <a:lstStyle/>
                    <a:p>
                      <a:endParaRPr lang="en-US" dirty="0"/>
                    </a:p>
                  </a:txBody>
                  <a:tcPr/>
                </a:tc>
                <a:extLst>
                  <a:ext uri="{0D108BD9-81ED-4DB2-BD59-A6C34878D82A}">
                    <a16:rowId xmlns:a16="http://schemas.microsoft.com/office/drawing/2014/main" val="3543244339"/>
                  </a:ext>
                </a:extLst>
              </a:tr>
            </a:tbl>
          </a:graphicData>
        </a:graphic>
      </p:graphicFrame>
      <p:pic>
        <p:nvPicPr>
          <p:cNvPr id="4" name="Picture 3">
            <a:extLst>
              <a:ext uri="{FF2B5EF4-FFF2-40B4-BE49-F238E27FC236}">
                <a16:creationId xmlns:a16="http://schemas.microsoft.com/office/drawing/2014/main" id="{8206BEC0-EA75-4478-86A3-1B6DE34D4EF4}"/>
              </a:ext>
            </a:extLst>
          </p:cNvPr>
          <p:cNvPicPr>
            <a:picLocks noChangeAspect="1"/>
          </p:cNvPicPr>
          <p:nvPr/>
        </p:nvPicPr>
        <p:blipFill rotWithShape="1">
          <a:blip r:embed="rId3"/>
          <a:srcRect t="853"/>
          <a:stretch/>
        </p:blipFill>
        <p:spPr>
          <a:xfrm>
            <a:off x="8830696" y="1385191"/>
            <a:ext cx="1922359" cy="1176464"/>
          </a:xfrm>
          <a:prstGeom prst="rect">
            <a:avLst/>
          </a:prstGeom>
        </p:spPr>
      </p:pic>
      <p:pic>
        <p:nvPicPr>
          <p:cNvPr id="5" name="Picture 4">
            <a:extLst>
              <a:ext uri="{FF2B5EF4-FFF2-40B4-BE49-F238E27FC236}">
                <a16:creationId xmlns:a16="http://schemas.microsoft.com/office/drawing/2014/main" id="{08160AC8-1B65-4F15-9F8B-C6C018B8BDB0}"/>
              </a:ext>
            </a:extLst>
          </p:cNvPr>
          <p:cNvPicPr>
            <a:picLocks noChangeAspect="1"/>
          </p:cNvPicPr>
          <p:nvPr/>
        </p:nvPicPr>
        <p:blipFill rotWithShape="1">
          <a:blip r:embed="rId4"/>
          <a:srcRect l="5437" r="652"/>
          <a:stretch/>
        </p:blipFill>
        <p:spPr>
          <a:xfrm>
            <a:off x="6734688" y="2766365"/>
            <a:ext cx="1922359" cy="1269077"/>
          </a:xfrm>
          <a:prstGeom prst="rect">
            <a:avLst/>
          </a:prstGeom>
        </p:spPr>
      </p:pic>
      <p:pic>
        <p:nvPicPr>
          <p:cNvPr id="6" name="Picture 2" descr="Mộc Viên.COM - Cờ Tướng Cờ Thế Sát chiêu của Kỳ vương Hồ Khánh Dương">
            <a:extLst>
              <a:ext uri="{FF2B5EF4-FFF2-40B4-BE49-F238E27FC236}">
                <a16:creationId xmlns:a16="http://schemas.microsoft.com/office/drawing/2014/main" id="{C4C4FE3D-CBAF-403B-BA03-6F070FA51B7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4252" t="13687" r="6557"/>
          <a:stretch/>
        </p:blipFill>
        <p:spPr bwMode="auto">
          <a:xfrm>
            <a:off x="6734688" y="1388317"/>
            <a:ext cx="1922359" cy="120925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EAD5944-42F9-4134-A4FB-1D06A4EAF2F4}"/>
              </a:ext>
            </a:extLst>
          </p:cNvPr>
          <p:cNvPicPr>
            <a:picLocks noChangeAspect="1"/>
          </p:cNvPicPr>
          <p:nvPr/>
        </p:nvPicPr>
        <p:blipFill rotWithShape="1">
          <a:blip r:embed="rId6">
            <a:extLst>
              <a:ext uri="{28A0092B-C50C-407E-A947-70E740481C1C}">
                <a14:useLocalDpi xmlns:a14="http://schemas.microsoft.com/office/drawing/2010/main" val="0"/>
              </a:ext>
            </a:extLst>
          </a:blip>
          <a:srcRect l="6387" t="8601" r="9828"/>
          <a:stretch/>
        </p:blipFill>
        <p:spPr>
          <a:xfrm>
            <a:off x="8060063" y="4096294"/>
            <a:ext cx="1746541" cy="1187434"/>
          </a:xfrm>
          <a:prstGeom prst="rect">
            <a:avLst/>
          </a:prstGeom>
        </p:spPr>
      </p:pic>
      <p:pic>
        <p:nvPicPr>
          <p:cNvPr id="8" name="Picture 4" descr="TOP 18 bài văn tả con chó lớp 2 - Tập làm văn lớp 2">
            <a:extLst>
              <a:ext uri="{FF2B5EF4-FFF2-40B4-BE49-F238E27FC236}">
                <a16:creationId xmlns:a16="http://schemas.microsoft.com/office/drawing/2014/main" id="{D4976EEA-ED29-4501-B560-43E44DF1DC58}"/>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6052" t="1930" r="15160"/>
          <a:stretch/>
        </p:blipFill>
        <p:spPr bwMode="auto">
          <a:xfrm>
            <a:off x="8830696" y="2766365"/>
            <a:ext cx="1951816" cy="127372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Con chim sáo | Gx.Tân Hương">
            <a:extLst>
              <a:ext uri="{FF2B5EF4-FFF2-40B4-BE49-F238E27FC236}">
                <a16:creationId xmlns:a16="http://schemas.microsoft.com/office/drawing/2014/main" id="{45B45E7C-09C2-4485-998F-ABBA5139AFA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0940" y="1397243"/>
            <a:ext cx="2586538" cy="184752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771F81C-00DD-4EAB-9BA3-1F6A99E4AEAC}"/>
              </a:ext>
            </a:extLst>
          </p:cNvPr>
          <p:cNvPicPr>
            <a:picLocks noChangeAspect="1"/>
          </p:cNvPicPr>
          <p:nvPr/>
        </p:nvPicPr>
        <p:blipFill rotWithShape="1">
          <a:blip r:embed="rId9">
            <a:extLst>
              <a:ext uri="{28A0092B-C50C-407E-A947-70E740481C1C}">
                <a14:useLocalDpi xmlns:a14="http://schemas.microsoft.com/office/drawing/2010/main" val="0"/>
              </a:ext>
            </a:extLst>
          </a:blip>
          <a:srcRect r="9857"/>
          <a:stretch/>
        </p:blipFill>
        <p:spPr>
          <a:xfrm>
            <a:off x="3268239" y="1388316"/>
            <a:ext cx="2714317" cy="1818966"/>
          </a:xfrm>
          <a:prstGeom prst="rect">
            <a:avLst/>
          </a:prstGeom>
        </p:spPr>
      </p:pic>
      <p:pic>
        <p:nvPicPr>
          <p:cNvPr id="11" name="Picture 10">
            <a:extLst>
              <a:ext uri="{FF2B5EF4-FFF2-40B4-BE49-F238E27FC236}">
                <a16:creationId xmlns:a16="http://schemas.microsoft.com/office/drawing/2014/main" id="{9489CA63-F78C-47A6-A568-735A28AB20BF}"/>
              </a:ext>
            </a:extLst>
          </p:cNvPr>
          <p:cNvPicPr>
            <a:picLocks noChangeAspect="1"/>
          </p:cNvPicPr>
          <p:nvPr/>
        </p:nvPicPr>
        <p:blipFill rotWithShape="1">
          <a:blip r:embed="rId10">
            <a:extLst>
              <a:ext uri="{28A0092B-C50C-407E-A947-70E740481C1C}">
                <a14:useLocalDpi xmlns:a14="http://schemas.microsoft.com/office/drawing/2010/main" val="0"/>
              </a:ext>
            </a:extLst>
          </a:blip>
          <a:srcRect l="5611" b="4652"/>
          <a:stretch/>
        </p:blipFill>
        <p:spPr>
          <a:xfrm>
            <a:off x="3268240" y="3366433"/>
            <a:ext cx="2630486" cy="1768243"/>
          </a:xfrm>
          <a:prstGeom prst="rect">
            <a:avLst/>
          </a:prstGeom>
        </p:spPr>
      </p:pic>
      <p:pic>
        <p:nvPicPr>
          <p:cNvPr id="12" name="Picture 11">
            <a:extLst>
              <a:ext uri="{FF2B5EF4-FFF2-40B4-BE49-F238E27FC236}">
                <a16:creationId xmlns:a16="http://schemas.microsoft.com/office/drawing/2014/main" id="{EB594687-52C2-49D8-A402-DE1780DE04E0}"/>
              </a:ext>
            </a:extLst>
          </p:cNvPr>
          <p:cNvPicPr>
            <a:picLocks noChangeAspect="1"/>
          </p:cNvPicPr>
          <p:nvPr/>
        </p:nvPicPr>
        <p:blipFill rotWithShape="1">
          <a:blip r:embed="rId11">
            <a:extLst>
              <a:ext uri="{28A0092B-C50C-407E-A947-70E740481C1C}">
                <a14:useLocalDpi xmlns:a14="http://schemas.microsoft.com/office/drawing/2010/main" val="0"/>
              </a:ext>
            </a:extLst>
          </a:blip>
          <a:srcRect t="8075"/>
          <a:stretch/>
        </p:blipFill>
        <p:spPr>
          <a:xfrm>
            <a:off x="584942" y="3366432"/>
            <a:ext cx="2586539" cy="1768243"/>
          </a:xfrm>
          <a:prstGeom prst="rect">
            <a:avLst/>
          </a:prstGeom>
        </p:spPr>
      </p:pic>
      <p:sp>
        <p:nvSpPr>
          <p:cNvPr id="13" name="Arrow: Pentagon 12">
            <a:extLst>
              <a:ext uri="{FF2B5EF4-FFF2-40B4-BE49-F238E27FC236}">
                <a16:creationId xmlns:a16="http://schemas.microsoft.com/office/drawing/2014/main" id="{D0994950-75C4-48F9-ADC2-BE1D714CDB02}"/>
              </a:ext>
            </a:extLst>
          </p:cNvPr>
          <p:cNvSpPr/>
          <p:nvPr/>
        </p:nvSpPr>
        <p:spPr>
          <a:xfrm>
            <a:off x="734352" y="5337213"/>
            <a:ext cx="10723295" cy="1468568"/>
          </a:xfrm>
          <a:prstGeom prst="homePlate">
            <a:avLst/>
          </a:prstGeom>
          <a:solidFill>
            <a:schemeClr val="bg1"/>
          </a:solidFill>
          <a:ln w="28575">
            <a:solidFill>
              <a:srgbClr val="00B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ln>
                  <a:solidFill>
                    <a:srgbClr val="00B050"/>
                  </a:solidFill>
                </a:ln>
                <a:solidFill>
                  <a:srgbClr val="FF0000"/>
                </a:solidFill>
              </a:rPr>
              <a:t>Những loài động vật khác nhau có cách sinh sản khác nhau: có loài đẻ trứng, có loài đẻ con.</a:t>
            </a:r>
          </a:p>
        </p:txBody>
      </p:sp>
    </p:spTree>
    <p:extLst>
      <p:ext uri="{BB962C8B-B14F-4D97-AF65-F5344CB8AC3E}">
        <p14:creationId xmlns:p14="http://schemas.microsoft.com/office/powerpoint/2010/main" val="179949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4"/>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4251ADA-3776-404F-A331-4EC0A60D605C}"/>
              </a:ext>
            </a:extLst>
          </p:cNvPr>
          <p:cNvPicPr>
            <a:picLocks noChangeAspect="1"/>
          </p:cNvPicPr>
          <p:nvPr/>
        </p:nvPicPr>
        <p:blipFill rotWithShape="1">
          <a:blip r:embed="rId2">
            <a:extLst>
              <a:ext uri="{28A0092B-C50C-407E-A947-70E740481C1C}">
                <a14:useLocalDpi xmlns:a14="http://schemas.microsoft.com/office/drawing/2010/main" val="0"/>
              </a:ext>
            </a:extLst>
          </a:blip>
          <a:srcRect r="2926"/>
          <a:stretch/>
        </p:blipFill>
        <p:spPr>
          <a:xfrm>
            <a:off x="-261257" y="0"/>
            <a:ext cx="13002568" cy="6858000"/>
          </a:xfrm>
          <a:prstGeom prst="rect">
            <a:avLst/>
          </a:prstGeom>
        </p:spPr>
      </p:pic>
      <p:sp>
        <p:nvSpPr>
          <p:cNvPr id="3" name="TextBox 2">
            <a:extLst>
              <a:ext uri="{FF2B5EF4-FFF2-40B4-BE49-F238E27FC236}">
                <a16:creationId xmlns:a16="http://schemas.microsoft.com/office/drawing/2014/main" id="{C8477430-7FC5-4B3D-9CD2-352C16F5D5F1}"/>
              </a:ext>
            </a:extLst>
          </p:cNvPr>
          <p:cNvSpPr txBox="1"/>
          <p:nvPr/>
        </p:nvSpPr>
        <p:spPr>
          <a:xfrm>
            <a:off x="1847061" y="558279"/>
            <a:ext cx="10550013" cy="830997"/>
          </a:xfrm>
          <a:prstGeom prst="rect">
            <a:avLst/>
          </a:prstGeom>
          <a:noFill/>
        </p:spPr>
        <p:txBody>
          <a:bodyPr wrap="square" rtlCol="0">
            <a:spAutoFit/>
          </a:bodyPr>
          <a:lstStyle/>
          <a:p>
            <a:r>
              <a:rPr lang="en-US" sz="4800" b="1">
                <a:solidFill>
                  <a:srgbClr val="FFFF00"/>
                </a:solidFill>
              </a:rPr>
              <a:t>Cá voi được sinh sản như thế nào?</a:t>
            </a:r>
          </a:p>
        </p:txBody>
      </p:sp>
      <p:pic>
        <p:nvPicPr>
          <p:cNvPr id="5" name="Picture 4">
            <a:extLst>
              <a:ext uri="{FF2B5EF4-FFF2-40B4-BE49-F238E27FC236}">
                <a16:creationId xmlns:a16="http://schemas.microsoft.com/office/drawing/2014/main" id="{BFB9C80C-3D4C-42ED-B4BE-9446C4C69C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4448" y="1155272"/>
            <a:ext cx="7039282" cy="5631426"/>
          </a:xfrm>
          <a:prstGeom prst="rect">
            <a:avLst/>
          </a:prstGeom>
        </p:spPr>
      </p:pic>
    </p:spTree>
    <p:extLst>
      <p:ext uri="{BB962C8B-B14F-4D97-AF65-F5344CB8AC3E}">
        <p14:creationId xmlns:p14="http://schemas.microsoft.com/office/powerpoint/2010/main" val="964510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Untitled design">
            <a:hlinkClick r:id="" action="ppaction://media"/>
            <a:extLst>
              <a:ext uri="{FF2B5EF4-FFF2-40B4-BE49-F238E27FC236}">
                <a16:creationId xmlns:a16="http://schemas.microsoft.com/office/drawing/2014/main" id="{964A9509-0935-4AF7-BAAC-81F9586FEBD4}"/>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53157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66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5000" r="-5000"/>
          </a:stretch>
        </a:blipFill>
        <a:effectLst/>
      </p:bgPr>
    </p:bg>
    <p:spTree>
      <p:nvGrpSpPr>
        <p:cNvPr id="1" name=""/>
        <p:cNvGrpSpPr/>
        <p:nvPr/>
      </p:nvGrpSpPr>
      <p:grpSpPr>
        <a:xfrm>
          <a:off x="0" y="0"/>
          <a:ext cx="0" cy="0"/>
          <a:chOff x="0" y="0"/>
          <a:chExt cx="0" cy="0"/>
        </a:xfrm>
      </p:grpSpPr>
      <p:sp>
        <p:nvSpPr>
          <p:cNvPr id="2" name="Thought Bubble: Cloud 1">
            <a:extLst>
              <a:ext uri="{FF2B5EF4-FFF2-40B4-BE49-F238E27FC236}">
                <a16:creationId xmlns:a16="http://schemas.microsoft.com/office/drawing/2014/main" id="{26F64456-3987-4196-88D7-360BFB736D7D}"/>
              </a:ext>
            </a:extLst>
          </p:cNvPr>
          <p:cNvSpPr/>
          <p:nvPr/>
        </p:nvSpPr>
        <p:spPr>
          <a:xfrm>
            <a:off x="1034981" y="161434"/>
            <a:ext cx="10049332" cy="4980836"/>
          </a:xfrm>
          <a:prstGeom prst="cloudCallout">
            <a:avLst/>
          </a:prstGeom>
          <a:solidFill>
            <a:schemeClr val="bg1"/>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err="1">
                <a:solidFill>
                  <a:srgbClr val="0070C0"/>
                </a:solidFill>
              </a:rPr>
              <a:t>Cá</a:t>
            </a:r>
            <a:r>
              <a:rPr lang="en-US" sz="4800" b="1" dirty="0">
                <a:solidFill>
                  <a:srgbClr val="0070C0"/>
                </a:solidFill>
              </a:rPr>
              <a:t> </a:t>
            </a:r>
            <a:r>
              <a:rPr lang="en-US" sz="4800" b="1" dirty="0" err="1">
                <a:solidFill>
                  <a:srgbClr val="0070C0"/>
                </a:solidFill>
              </a:rPr>
              <a:t>voi</a:t>
            </a:r>
            <a:r>
              <a:rPr lang="en-US" sz="4800" b="1" dirty="0">
                <a:solidFill>
                  <a:srgbClr val="0070C0"/>
                </a:solidFill>
              </a:rPr>
              <a:t> </a:t>
            </a:r>
            <a:r>
              <a:rPr lang="en-US" sz="4800" b="1" dirty="0" err="1">
                <a:solidFill>
                  <a:srgbClr val="0070C0"/>
                </a:solidFill>
              </a:rPr>
              <a:t>và</a:t>
            </a:r>
            <a:r>
              <a:rPr lang="en-US" sz="4800" b="1" dirty="0">
                <a:solidFill>
                  <a:srgbClr val="0070C0"/>
                </a:solidFill>
              </a:rPr>
              <a:t> </a:t>
            </a:r>
            <a:r>
              <a:rPr lang="en-US" sz="4800" b="1" dirty="0" err="1">
                <a:solidFill>
                  <a:srgbClr val="0070C0"/>
                </a:solidFill>
              </a:rPr>
              <a:t>các</a:t>
            </a:r>
            <a:r>
              <a:rPr lang="en-US" sz="4800" b="1" dirty="0">
                <a:solidFill>
                  <a:srgbClr val="0070C0"/>
                </a:solidFill>
              </a:rPr>
              <a:t> </a:t>
            </a:r>
            <a:r>
              <a:rPr lang="en-US" sz="4800" b="1" dirty="0" err="1">
                <a:solidFill>
                  <a:srgbClr val="0070C0"/>
                </a:solidFill>
              </a:rPr>
              <a:t>loài</a:t>
            </a:r>
            <a:r>
              <a:rPr lang="en-US" sz="4800" b="1" dirty="0">
                <a:solidFill>
                  <a:srgbClr val="0070C0"/>
                </a:solidFill>
              </a:rPr>
              <a:t> </a:t>
            </a:r>
            <a:r>
              <a:rPr lang="en-US" sz="4800" b="1" dirty="0" err="1">
                <a:solidFill>
                  <a:srgbClr val="0070C0"/>
                </a:solidFill>
              </a:rPr>
              <a:t>cá</a:t>
            </a:r>
            <a:r>
              <a:rPr lang="en-US" sz="4800" b="1" dirty="0">
                <a:solidFill>
                  <a:srgbClr val="0070C0"/>
                </a:solidFill>
              </a:rPr>
              <a:t> </a:t>
            </a:r>
          </a:p>
          <a:p>
            <a:pPr algn="ctr"/>
            <a:r>
              <a:rPr lang="en-US" sz="4800" b="1" dirty="0" err="1">
                <a:solidFill>
                  <a:srgbClr val="0070C0"/>
                </a:solidFill>
              </a:rPr>
              <a:t>khác</a:t>
            </a:r>
            <a:r>
              <a:rPr lang="en-US" sz="4800" b="1" dirty="0">
                <a:solidFill>
                  <a:srgbClr val="0070C0"/>
                </a:solidFill>
              </a:rPr>
              <a:t> </a:t>
            </a:r>
            <a:r>
              <a:rPr lang="en-US" sz="4800" b="1" dirty="0" err="1">
                <a:solidFill>
                  <a:srgbClr val="0070C0"/>
                </a:solidFill>
              </a:rPr>
              <a:t>nhau</a:t>
            </a:r>
            <a:r>
              <a:rPr lang="en-US" sz="4800" b="1" dirty="0">
                <a:solidFill>
                  <a:srgbClr val="0070C0"/>
                </a:solidFill>
              </a:rPr>
              <a:t> </a:t>
            </a:r>
            <a:r>
              <a:rPr lang="en-US" sz="4800" b="1" dirty="0" err="1">
                <a:solidFill>
                  <a:srgbClr val="0070C0"/>
                </a:solidFill>
              </a:rPr>
              <a:t>ở</a:t>
            </a:r>
            <a:r>
              <a:rPr lang="en-US" sz="4800" b="1" dirty="0">
                <a:solidFill>
                  <a:srgbClr val="0070C0"/>
                </a:solidFill>
              </a:rPr>
              <a:t> </a:t>
            </a:r>
            <a:r>
              <a:rPr lang="en-US" sz="4800" b="1" dirty="0" err="1">
                <a:solidFill>
                  <a:srgbClr val="0070C0"/>
                </a:solidFill>
              </a:rPr>
              <a:t>điểm</a:t>
            </a:r>
            <a:r>
              <a:rPr lang="en-US" sz="4800" b="1" dirty="0">
                <a:solidFill>
                  <a:srgbClr val="0070C0"/>
                </a:solidFill>
              </a:rPr>
              <a:t> </a:t>
            </a:r>
            <a:r>
              <a:rPr lang="en-US" sz="4800" b="1" dirty="0" err="1">
                <a:solidFill>
                  <a:srgbClr val="0070C0"/>
                </a:solidFill>
              </a:rPr>
              <a:t>nào</a:t>
            </a:r>
            <a:r>
              <a:rPr lang="en-US" sz="4800" b="1" dirty="0">
                <a:solidFill>
                  <a:srgbClr val="0070C0"/>
                </a:solidFill>
              </a:rPr>
              <a:t>?</a:t>
            </a:r>
          </a:p>
          <a:p>
            <a:pPr algn="ctr"/>
            <a:r>
              <a:rPr lang="en-US" sz="4800" b="1" dirty="0" err="1">
                <a:solidFill>
                  <a:srgbClr val="0070C0"/>
                </a:solidFill>
              </a:rPr>
              <a:t>Tìm</a:t>
            </a:r>
            <a:r>
              <a:rPr lang="en-US" sz="4800" b="1" dirty="0">
                <a:solidFill>
                  <a:srgbClr val="0070C0"/>
                </a:solidFill>
              </a:rPr>
              <a:t> </a:t>
            </a:r>
            <a:r>
              <a:rPr lang="en-US" sz="4800" b="1" dirty="0" err="1">
                <a:solidFill>
                  <a:srgbClr val="0070C0"/>
                </a:solidFill>
              </a:rPr>
              <a:t>các</a:t>
            </a:r>
            <a:r>
              <a:rPr lang="en-US" sz="4800" b="1" dirty="0">
                <a:solidFill>
                  <a:srgbClr val="0070C0"/>
                </a:solidFill>
              </a:rPr>
              <a:t> </a:t>
            </a:r>
            <a:r>
              <a:rPr lang="en-US" sz="4800" b="1" dirty="0" err="1">
                <a:solidFill>
                  <a:srgbClr val="0070C0"/>
                </a:solidFill>
              </a:rPr>
              <a:t>loài</a:t>
            </a:r>
            <a:r>
              <a:rPr lang="en-US" sz="4800" b="1" dirty="0">
                <a:solidFill>
                  <a:srgbClr val="0070C0"/>
                </a:solidFill>
              </a:rPr>
              <a:t> </a:t>
            </a:r>
            <a:r>
              <a:rPr lang="en-US" sz="4800" b="1" dirty="0" err="1">
                <a:solidFill>
                  <a:srgbClr val="0070C0"/>
                </a:solidFill>
              </a:rPr>
              <a:t>cá</a:t>
            </a:r>
            <a:r>
              <a:rPr lang="en-US" sz="4800" b="1" dirty="0">
                <a:solidFill>
                  <a:srgbClr val="0070C0"/>
                </a:solidFill>
              </a:rPr>
              <a:t> </a:t>
            </a:r>
            <a:r>
              <a:rPr lang="en-US" sz="4800" b="1" dirty="0" err="1">
                <a:solidFill>
                  <a:srgbClr val="0070C0"/>
                </a:solidFill>
              </a:rPr>
              <a:t>có</a:t>
            </a:r>
            <a:r>
              <a:rPr lang="en-US" sz="4800" b="1" dirty="0">
                <a:solidFill>
                  <a:srgbClr val="0070C0"/>
                </a:solidFill>
              </a:rPr>
              <a:t> </a:t>
            </a:r>
            <a:r>
              <a:rPr lang="en-US" sz="4800" b="1" dirty="0" err="1">
                <a:solidFill>
                  <a:srgbClr val="0070C0"/>
                </a:solidFill>
              </a:rPr>
              <a:t>cùng</a:t>
            </a:r>
            <a:r>
              <a:rPr lang="en-US" sz="4800" b="1" dirty="0">
                <a:solidFill>
                  <a:srgbClr val="0070C0"/>
                </a:solidFill>
              </a:rPr>
              <a:t> </a:t>
            </a:r>
            <a:r>
              <a:rPr lang="en-US" sz="4800" b="1" dirty="0" err="1">
                <a:solidFill>
                  <a:srgbClr val="0070C0"/>
                </a:solidFill>
              </a:rPr>
              <a:t>đặc</a:t>
            </a:r>
            <a:r>
              <a:rPr lang="en-US" sz="4800" b="1" dirty="0">
                <a:solidFill>
                  <a:srgbClr val="0070C0"/>
                </a:solidFill>
              </a:rPr>
              <a:t> </a:t>
            </a:r>
            <a:r>
              <a:rPr lang="en-US" sz="4800" b="1" dirty="0" err="1">
                <a:solidFill>
                  <a:srgbClr val="0070C0"/>
                </a:solidFill>
              </a:rPr>
              <a:t>điểm</a:t>
            </a:r>
            <a:r>
              <a:rPr lang="en-US" sz="4800" b="1" dirty="0">
                <a:solidFill>
                  <a:srgbClr val="0070C0"/>
                </a:solidFill>
              </a:rPr>
              <a:t> </a:t>
            </a:r>
            <a:r>
              <a:rPr lang="en-US" sz="4800" b="1" dirty="0" err="1">
                <a:solidFill>
                  <a:srgbClr val="0070C0"/>
                </a:solidFill>
              </a:rPr>
              <a:t>sinh</a:t>
            </a:r>
            <a:r>
              <a:rPr lang="en-US" sz="4800" b="1" dirty="0">
                <a:solidFill>
                  <a:srgbClr val="0070C0"/>
                </a:solidFill>
              </a:rPr>
              <a:t> </a:t>
            </a:r>
            <a:r>
              <a:rPr lang="en-US" sz="4800" b="1" dirty="0" err="1">
                <a:solidFill>
                  <a:srgbClr val="0070C0"/>
                </a:solidFill>
              </a:rPr>
              <a:t>sản</a:t>
            </a:r>
            <a:r>
              <a:rPr lang="en-US" sz="4800" b="1" dirty="0">
                <a:solidFill>
                  <a:srgbClr val="0070C0"/>
                </a:solidFill>
              </a:rPr>
              <a:t> </a:t>
            </a:r>
            <a:r>
              <a:rPr lang="en-US" sz="4800" b="1" dirty="0" err="1">
                <a:solidFill>
                  <a:srgbClr val="0070C0"/>
                </a:solidFill>
              </a:rPr>
              <a:t>giống</a:t>
            </a:r>
            <a:r>
              <a:rPr lang="en-US" sz="4800" b="1" dirty="0">
                <a:solidFill>
                  <a:srgbClr val="0070C0"/>
                </a:solidFill>
              </a:rPr>
              <a:t> </a:t>
            </a:r>
            <a:r>
              <a:rPr lang="en-US" sz="4800" b="1" dirty="0" err="1">
                <a:solidFill>
                  <a:srgbClr val="0070C0"/>
                </a:solidFill>
              </a:rPr>
              <a:t>như</a:t>
            </a:r>
            <a:r>
              <a:rPr lang="en-US" sz="4800" b="1" dirty="0">
                <a:solidFill>
                  <a:srgbClr val="0070C0"/>
                </a:solidFill>
              </a:rPr>
              <a:t> </a:t>
            </a:r>
            <a:r>
              <a:rPr lang="en-US" sz="4800" b="1" dirty="0" err="1">
                <a:solidFill>
                  <a:srgbClr val="0070C0"/>
                </a:solidFill>
              </a:rPr>
              <a:t>cá</a:t>
            </a:r>
            <a:r>
              <a:rPr lang="en-US" sz="4800" b="1" dirty="0">
                <a:solidFill>
                  <a:srgbClr val="0070C0"/>
                </a:solidFill>
              </a:rPr>
              <a:t> </a:t>
            </a:r>
            <a:r>
              <a:rPr lang="en-US" sz="4800" b="1" dirty="0" err="1">
                <a:solidFill>
                  <a:srgbClr val="0070C0"/>
                </a:solidFill>
              </a:rPr>
              <a:t>voi</a:t>
            </a:r>
            <a:r>
              <a:rPr lang="en-US" sz="4800" b="1" dirty="0">
                <a:solidFill>
                  <a:srgbClr val="0070C0"/>
                </a:solidFill>
              </a:rPr>
              <a:t>?</a:t>
            </a:r>
          </a:p>
        </p:txBody>
      </p:sp>
      <p:grpSp>
        <p:nvGrpSpPr>
          <p:cNvPr id="8" name="Group 7">
            <a:extLst>
              <a:ext uri="{FF2B5EF4-FFF2-40B4-BE49-F238E27FC236}">
                <a16:creationId xmlns:a16="http://schemas.microsoft.com/office/drawing/2014/main" id="{70D027B1-4A88-482E-B667-2F974DFD9AEF}"/>
              </a:ext>
            </a:extLst>
          </p:cNvPr>
          <p:cNvGrpSpPr/>
          <p:nvPr/>
        </p:nvGrpSpPr>
        <p:grpSpPr>
          <a:xfrm>
            <a:off x="7199" y="0"/>
            <a:ext cx="12495799" cy="6857999"/>
            <a:chOff x="123389" y="184127"/>
            <a:chExt cx="12495799" cy="6857999"/>
          </a:xfrm>
        </p:grpSpPr>
        <p:pic>
          <p:nvPicPr>
            <p:cNvPr id="4" name="Picture 3">
              <a:extLst>
                <a:ext uri="{FF2B5EF4-FFF2-40B4-BE49-F238E27FC236}">
                  <a16:creationId xmlns:a16="http://schemas.microsoft.com/office/drawing/2014/main" id="{940A9F4D-CBF6-44CE-9125-B72CEFAEF7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23389" y="184127"/>
              <a:ext cx="3292106" cy="2633685"/>
            </a:xfrm>
            <a:prstGeom prst="rect">
              <a:avLst/>
            </a:prstGeom>
          </p:spPr>
        </p:pic>
        <p:pic>
          <p:nvPicPr>
            <p:cNvPr id="6" name="Picture 5">
              <a:extLst>
                <a:ext uri="{FF2B5EF4-FFF2-40B4-BE49-F238E27FC236}">
                  <a16:creationId xmlns:a16="http://schemas.microsoft.com/office/drawing/2014/main" id="{B7E0FFE6-A134-4ECB-902E-AEFDF332EBBC}"/>
                </a:ext>
              </a:extLst>
            </p:cNvPr>
            <p:cNvPicPr>
              <a:picLocks noChangeAspect="1"/>
            </p:cNvPicPr>
            <p:nvPr/>
          </p:nvPicPr>
          <p:blipFill rotWithShape="1">
            <a:blip r:embed="rId4">
              <a:extLst>
                <a:ext uri="{28A0092B-C50C-407E-A947-70E740481C1C}">
                  <a14:useLocalDpi xmlns:a14="http://schemas.microsoft.com/office/drawing/2010/main" val="0"/>
                </a:ext>
              </a:extLst>
            </a:blip>
            <a:srcRect t="54778" r="31076" b="23436"/>
            <a:stretch/>
          </p:blipFill>
          <p:spPr>
            <a:xfrm flipH="1">
              <a:off x="8613233" y="742418"/>
              <a:ext cx="4005955" cy="1253613"/>
            </a:xfrm>
            <a:prstGeom prst="rect">
              <a:avLst/>
            </a:prstGeom>
          </p:spPr>
        </p:pic>
        <p:pic>
          <p:nvPicPr>
            <p:cNvPr id="7" name="Picture 6">
              <a:extLst>
                <a:ext uri="{FF2B5EF4-FFF2-40B4-BE49-F238E27FC236}">
                  <a16:creationId xmlns:a16="http://schemas.microsoft.com/office/drawing/2014/main" id="{E7A9D726-A386-4A90-9EF2-7D5BD60915E6}"/>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77666" b="98994" l="43028" r="95817">
                          <a14:foregroundMark x1="86255" y1="92153" x2="74104" y2="92555"/>
                          <a14:foregroundMark x1="90637" y1="89537" x2="75100" y2="92958"/>
                          <a14:foregroundMark x1="87251" y1="95171" x2="77291" y2="95976"/>
                          <a14:foregroundMark x1="77291" y1="95976" x2="80677" y2="90342"/>
                          <a14:foregroundMark x1="79482" y1="89135" x2="86255" y2="99396"/>
                          <a14:foregroundMark x1="86255" y1="99396" x2="79482" y2="97988"/>
                          <a14:foregroundMark x1="95618" y1="94769" x2="86454" y2="93561"/>
                          <a14:foregroundMark x1="93227" y1="91952" x2="87649" y2="94366"/>
                          <a14:foregroundMark x1="52390" y1="84507" x2="52789" y2="94970"/>
                          <a14:foregroundMark x1="56175" y1="77867" x2="55976" y2="90141"/>
                          <a14:foregroundMark x1="86653" y1="91348" x2="79681" y2="91952"/>
                          <a14:foregroundMark x1="95817" y1="90342" x2="86853" y2="92958"/>
                          <a14:foregroundMark x1="45817" y1="87324" x2="45817" y2="91751"/>
                        </a14:backgroundRemoval>
                      </a14:imgEffect>
                    </a14:imgLayer>
                  </a14:imgProps>
                </a:ext>
                <a:ext uri="{28A0092B-C50C-407E-A947-70E740481C1C}">
                  <a14:useLocalDpi xmlns:a14="http://schemas.microsoft.com/office/drawing/2010/main" val="0"/>
                </a:ext>
              </a:extLst>
            </a:blip>
            <a:srcRect l="37293" t="76874" r="645" b="-3078"/>
            <a:stretch/>
          </p:blipFill>
          <p:spPr>
            <a:xfrm flipH="1">
              <a:off x="499648" y="5326397"/>
              <a:ext cx="4104292" cy="1715729"/>
            </a:xfrm>
            <a:prstGeom prst="rect">
              <a:avLst/>
            </a:prstGeom>
          </p:spPr>
        </p:pic>
      </p:grpSp>
      <p:sp>
        <p:nvSpPr>
          <p:cNvPr id="9" name="Arrow: Pentagon 8">
            <a:extLst>
              <a:ext uri="{FF2B5EF4-FFF2-40B4-BE49-F238E27FC236}">
                <a16:creationId xmlns:a16="http://schemas.microsoft.com/office/drawing/2014/main" id="{99A54034-6005-4CFE-9F73-1FABF31E2279}"/>
              </a:ext>
            </a:extLst>
          </p:cNvPr>
          <p:cNvSpPr/>
          <p:nvPr/>
        </p:nvSpPr>
        <p:spPr>
          <a:xfrm>
            <a:off x="7199" y="5382889"/>
            <a:ext cx="11555604" cy="1393902"/>
          </a:xfrm>
          <a:prstGeom prst="homePlat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err="1">
                <a:solidFill>
                  <a:srgbClr val="0070C0"/>
                </a:solidFill>
              </a:rPr>
              <a:t>Cá</a:t>
            </a:r>
            <a:r>
              <a:rPr lang="en-US" sz="4000" dirty="0">
                <a:solidFill>
                  <a:srgbClr val="0070C0"/>
                </a:solidFill>
              </a:rPr>
              <a:t> </a:t>
            </a:r>
            <a:r>
              <a:rPr lang="en-US" sz="4000" dirty="0" err="1">
                <a:solidFill>
                  <a:srgbClr val="0070C0"/>
                </a:solidFill>
              </a:rPr>
              <a:t>voi</a:t>
            </a:r>
            <a:r>
              <a:rPr lang="en-US" sz="4000" dirty="0">
                <a:solidFill>
                  <a:srgbClr val="0070C0"/>
                </a:solidFill>
              </a:rPr>
              <a:t> </a:t>
            </a:r>
            <a:r>
              <a:rPr lang="en-US" sz="4000" dirty="0" err="1">
                <a:solidFill>
                  <a:srgbClr val="0070C0"/>
                </a:solidFill>
              </a:rPr>
              <a:t>là</a:t>
            </a:r>
            <a:r>
              <a:rPr lang="en-US" sz="4000" dirty="0">
                <a:solidFill>
                  <a:srgbClr val="0070C0"/>
                </a:solidFill>
              </a:rPr>
              <a:t> </a:t>
            </a:r>
            <a:r>
              <a:rPr lang="en-US" sz="4000" dirty="0" err="1">
                <a:solidFill>
                  <a:srgbClr val="0070C0"/>
                </a:solidFill>
              </a:rPr>
              <a:t>loài</a:t>
            </a:r>
            <a:r>
              <a:rPr lang="en-US" sz="4000" dirty="0">
                <a:solidFill>
                  <a:srgbClr val="0070C0"/>
                </a:solidFill>
              </a:rPr>
              <a:t> </a:t>
            </a:r>
            <a:r>
              <a:rPr lang="en-US" sz="4000" dirty="0" err="1">
                <a:solidFill>
                  <a:srgbClr val="0070C0"/>
                </a:solidFill>
              </a:rPr>
              <a:t>thú</a:t>
            </a:r>
            <a:r>
              <a:rPr lang="en-US" sz="4000" dirty="0">
                <a:solidFill>
                  <a:srgbClr val="0070C0"/>
                </a:solidFill>
              </a:rPr>
              <a:t> </a:t>
            </a:r>
            <a:r>
              <a:rPr lang="en-US" sz="4000" dirty="0" err="1">
                <a:solidFill>
                  <a:srgbClr val="0070C0"/>
                </a:solidFill>
              </a:rPr>
              <a:t>sinh</a:t>
            </a:r>
            <a:r>
              <a:rPr lang="en-US" sz="4000" dirty="0">
                <a:solidFill>
                  <a:srgbClr val="0070C0"/>
                </a:solidFill>
              </a:rPr>
              <a:t> con </a:t>
            </a:r>
            <a:r>
              <a:rPr lang="en-US" sz="4000" dirty="0" err="1">
                <a:solidFill>
                  <a:srgbClr val="0070C0"/>
                </a:solidFill>
              </a:rPr>
              <a:t>và</a:t>
            </a:r>
            <a:r>
              <a:rPr lang="en-US" sz="4000" dirty="0">
                <a:solidFill>
                  <a:srgbClr val="0070C0"/>
                </a:solidFill>
              </a:rPr>
              <a:t> </a:t>
            </a:r>
            <a:r>
              <a:rPr lang="en-US" sz="4000" dirty="0" err="1">
                <a:solidFill>
                  <a:srgbClr val="0070C0"/>
                </a:solidFill>
              </a:rPr>
              <a:t>nuôi</a:t>
            </a:r>
            <a:r>
              <a:rPr lang="en-US" sz="4000" dirty="0">
                <a:solidFill>
                  <a:srgbClr val="0070C0"/>
                </a:solidFill>
              </a:rPr>
              <a:t> con </a:t>
            </a:r>
            <a:r>
              <a:rPr lang="en-US" sz="4000" dirty="0" err="1">
                <a:solidFill>
                  <a:srgbClr val="0070C0"/>
                </a:solidFill>
              </a:rPr>
              <a:t>bằng</a:t>
            </a:r>
            <a:r>
              <a:rPr lang="en-US" sz="4000" dirty="0">
                <a:solidFill>
                  <a:srgbClr val="0070C0"/>
                </a:solidFill>
              </a:rPr>
              <a:t> </a:t>
            </a:r>
            <a:r>
              <a:rPr lang="en-US" sz="4000" dirty="0" err="1">
                <a:solidFill>
                  <a:srgbClr val="0070C0"/>
                </a:solidFill>
              </a:rPr>
              <a:t>sữa</a:t>
            </a:r>
            <a:r>
              <a:rPr lang="en-US" sz="4000" dirty="0">
                <a:solidFill>
                  <a:srgbClr val="0070C0"/>
                </a:solidFill>
              </a:rPr>
              <a:t>.</a:t>
            </a:r>
          </a:p>
          <a:p>
            <a:pPr algn="ctr"/>
            <a:r>
              <a:rPr lang="en-US" sz="4000" dirty="0" err="1">
                <a:solidFill>
                  <a:srgbClr val="0070C0"/>
                </a:solidFill>
              </a:rPr>
              <a:t>Loài</a:t>
            </a:r>
            <a:r>
              <a:rPr lang="en-US" sz="4000" dirty="0">
                <a:solidFill>
                  <a:srgbClr val="0070C0"/>
                </a:solidFill>
              </a:rPr>
              <a:t> </a:t>
            </a:r>
            <a:r>
              <a:rPr lang="en-US" sz="4000" dirty="0" err="1">
                <a:solidFill>
                  <a:srgbClr val="0070C0"/>
                </a:solidFill>
              </a:rPr>
              <a:t>cá</a:t>
            </a:r>
            <a:r>
              <a:rPr lang="en-US" sz="4000" dirty="0">
                <a:solidFill>
                  <a:srgbClr val="0070C0"/>
                </a:solidFill>
              </a:rPr>
              <a:t> </a:t>
            </a:r>
            <a:r>
              <a:rPr lang="en-US" sz="4000" dirty="0" err="1">
                <a:solidFill>
                  <a:srgbClr val="0070C0"/>
                </a:solidFill>
              </a:rPr>
              <a:t>có</a:t>
            </a:r>
            <a:r>
              <a:rPr lang="en-US" sz="4000" dirty="0">
                <a:solidFill>
                  <a:srgbClr val="0070C0"/>
                </a:solidFill>
              </a:rPr>
              <a:t> </a:t>
            </a:r>
            <a:r>
              <a:rPr lang="en-US" sz="4000" dirty="0" err="1">
                <a:solidFill>
                  <a:srgbClr val="0070C0"/>
                </a:solidFill>
              </a:rPr>
              <a:t>đặc</a:t>
            </a:r>
            <a:r>
              <a:rPr lang="en-US" sz="4000" dirty="0">
                <a:solidFill>
                  <a:srgbClr val="0070C0"/>
                </a:solidFill>
              </a:rPr>
              <a:t> </a:t>
            </a:r>
            <a:r>
              <a:rPr lang="en-US" sz="4000" dirty="0" err="1">
                <a:solidFill>
                  <a:srgbClr val="0070C0"/>
                </a:solidFill>
              </a:rPr>
              <a:t>điểm</a:t>
            </a:r>
            <a:r>
              <a:rPr lang="en-US" sz="4000" dirty="0">
                <a:solidFill>
                  <a:srgbClr val="0070C0"/>
                </a:solidFill>
              </a:rPr>
              <a:t> </a:t>
            </a:r>
            <a:r>
              <a:rPr lang="en-US" sz="4000" dirty="0" err="1">
                <a:solidFill>
                  <a:srgbClr val="0070C0"/>
                </a:solidFill>
              </a:rPr>
              <a:t>sinh</a:t>
            </a:r>
            <a:r>
              <a:rPr lang="en-US" sz="4000" dirty="0">
                <a:solidFill>
                  <a:srgbClr val="0070C0"/>
                </a:solidFill>
              </a:rPr>
              <a:t> </a:t>
            </a:r>
            <a:r>
              <a:rPr lang="en-US" sz="4000" dirty="0" err="1">
                <a:solidFill>
                  <a:srgbClr val="0070C0"/>
                </a:solidFill>
              </a:rPr>
              <a:t>sản</a:t>
            </a:r>
            <a:r>
              <a:rPr lang="en-US" sz="4000" dirty="0">
                <a:solidFill>
                  <a:srgbClr val="0070C0"/>
                </a:solidFill>
              </a:rPr>
              <a:t> </a:t>
            </a:r>
            <a:r>
              <a:rPr lang="en-US" sz="4000" dirty="0" err="1">
                <a:solidFill>
                  <a:srgbClr val="0070C0"/>
                </a:solidFill>
              </a:rPr>
              <a:t>như</a:t>
            </a:r>
            <a:r>
              <a:rPr lang="en-US" sz="4000" dirty="0">
                <a:solidFill>
                  <a:srgbClr val="0070C0"/>
                </a:solidFill>
              </a:rPr>
              <a:t> </a:t>
            </a:r>
            <a:r>
              <a:rPr lang="en-US" sz="4000" dirty="0" err="1">
                <a:solidFill>
                  <a:srgbClr val="0070C0"/>
                </a:solidFill>
              </a:rPr>
              <a:t>cá</a:t>
            </a:r>
            <a:r>
              <a:rPr lang="en-US" sz="4000" dirty="0">
                <a:solidFill>
                  <a:srgbClr val="0070C0"/>
                </a:solidFill>
              </a:rPr>
              <a:t> </a:t>
            </a:r>
            <a:r>
              <a:rPr lang="en-US" sz="4000" dirty="0" err="1">
                <a:solidFill>
                  <a:srgbClr val="0070C0"/>
                </a:solidFill>
              </a:rPr>
              <a:t>voi</a:t>
            </a:r>
            <a:r>
              <a:rPr lang="en-US" sz="4000" dirty="0">
                <a:solidFill>
                  <a:srgbClr val="0070C0"/>
                </a:solidFill>
              </a:rPr>
              <a:t> </a:t>
            </a:r>
            <a:r>
              <a:rPr lang="en-US" sz="4000" dirty="0" err="1">
                <a:solidFill>
                  <a:srgbClr val="0070C0"/>
                </a:solidFill>
              </a:rPr>
              <a:t>là</a:t>
            </a:r>
            <a:r>
              <a:rPr lang="en-US" sz="4000" dirty="0">
                <a:solidFill>
                  <a:srgbClr val="0070C0"/>
                </a:solidFill>
              </a:rPr>
              <a:t> </a:t>
            </a:r>
            <a:r>
              <a:rPr lang="en-US" sz="4000" dirty="0" err="1">
                <a:solidFill>
                  <a:srgbClr val="0070C0"/>
                </a:solidFill>
              </a:rPr>
              <a:t>cá</a:t>
            </a:r>
            <a:r>
              <a:rPr lang="en-US" sz="4000" dirty="0">
                <a:solidFill>
                  <a:srgbClr val="0070C0"/>
                </a:solidFill>
              </a:rPr>
              <a:t> </a:t>
            </a:r>
            <a:r>
              <a:rPr lang="en-US" sz="4000" dirty="0" err="1">
                <a:solidFill>
                  <a:srgbClr val="0070C0"/>
                </a:solidFill>
              </a:rPr>
              <a:t>heo</a:t>
            </a:r>
            <a:r>
              <a:rPr lang="en-US" sz="4000" dirty="0">
                <a:solidFill>
                  <a:srgbClr val="0070C0"/>
                </a:solidFill>
              </a:rPr>
              <a:t> </a:t>
            </a:r>
          </a:p>
        </p:txBody>
      </p:sp>
    </p:spTree>
    <p:extLst>
      <p:ext uri="{BB962C8B-B14F-4D97-AF65-F5344CB8AC3E}">
        <p14:creationId xmlns:p14="http://schemas.microsoft.com/office/powerpoint/2010/main" val="499457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0397C967-DF2F-43BE-B7E9-D1F5665C549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3027" b="96439" l="1253" r="99374">
                        <a14:foregroundMark x1="1253" y1="43620" x2="13257" y2="60831"/>
                        <a14:foregroundMark x1="90710" y1="49852" x2="99374" y2="83976"/>
                        <a14:foregroundMark x1="1983" y1="90208" x2="13257" y2="90208"/>
                        <a14:foregroundMark x1="13257" y1="90208" x2="36848" y2="89911"/>
                        <a14:foregroundMark x1="36848" y1="89911" x2="66388" y2="96439"/>
                      </a14:backgroundRemoval>
                    </a14:imgEffect>
                  </a14:imgLayer>
                </a14:imgProps>
              </a:ext>
              <a:ext uri="{28A0092B-C50C-407E-A947-70E740481C1C}">
                <a14:useLocalDpi xmlns:a14="http://schemas.microsoft.com/office/drawing/2010/main" val="0"/>
              </a:ext>
            </a:extLst>
          </a:blip>
          <a:srcRect l="827" t="37576" r="-1"/>
          <a:stretch/>
        </p:blipFill>
        <p:spPr>
          <a:xfrm>
            <a:off x="0" y="4072349"/>
            <a:ext cx="12192000" cy="2844111"/>
          </a:xfrm>
          <a:prstGeom prst="rect">
            <a:avLst/>
          </a:prstGeom>
        </p:spPr>
      </p:pic>
      <p:pic>
        <p:nvPicPr>
          <p:cNvPr id="23" name="Picture 22">
            <a:extLst>
              <a:ext uri="{FF2B5EF4-FFF2-40B4-BE49-F238E27FC236}">
                <a16:creationId xmlns:a16="http://schemas.microsoft.com/office/drawing/2014/main" id="{EE58EA05-C512-48FF-B195-5CBE97B16DD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077" b="93291" l="8147" r="89617">
                        <a14:foregroundMark x1="35942" y1="93291" x2="48083" y2="94089"/>
                        <a14:foregroundMark x1="48083" y1="94089" x2="71725" y2="93610"/>
                        <a14:foregroundMark x1="71725" y1="93610" x2="72524" y2="92173"/>
                        <a14:foregroundMark x1="8147" y1="41534" x2="9744" y2="44089"/>
                        <a14:foregroundMark x1="38818" y1="4952" x2="55751" y2="7188"/>
                        <a14:foregroundMark x1="57508" y1="4792" x2="59585" y2="4473"/>
                        <a14:foregroundMark x1="38498" y1="3355" x2="50799" y2="2556"/>
                        <a14:foregroundMark x1="50799" y1="2556" x2="52077" y2="2556"/>
                        <a14:foregroundMark x1="38498" y1="2077" x2="44569" y2="2077"/>
                      </a14:backgroundRemoval>
                    </a14:imgEffect>
                  </a14:imgLayer>
                </a14:imgProps>
              </a:ext>
              <a:ext uri="{28A0092B-C50C-407E-A947-70E740481C1C}">
                <a14:useLocalDpi xmlns:a14="http://schemas.microsoft.com/office/drawing/2010/main" val="0"/>
              </a:ext>
            </a:extLst>
          </a:blip>
          <a:stretch>
            <a:fillRect/>
          </a:stretch>
        </p:blipFill>
        <p:spPr>
          <a:xfrm>
            <a:off x="8636429" y="2107426"/>
            <a:ext cx="3696076" cy="3696076"/>
          </a:xfrm>
          <a:prstGeom prst="rect">
            <a:avLst/>
          </a:prstGeom>
        </p:spPr>
      </p:pic>
      <p:pic>
        <p:nvPicPr>
          <p:cNvPr id="40" name="Picture 39">
            <a:extLst>
              <a:ext uri="{FF2B5EF4-FFF2-40B4-BE49-F238E27FC236}">
                <a16:creationId xmlns:a16="http://schemas.microsoft.com/office/drawing/2014/main" id="{583F0C59-8F84-4C73-B267-5264387DC4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31214" flipH="1">
            <a:off x="10233714" y="277648"/>
            <a:ext cx="1759048" cy="1663508"/>
          </a:xfrm>
          <a:prstGeom prst="rect">
            <a:avLst/>
          </a:prstGeom>
        </p:spPr>
      </p:pic>
      <p:pic>
        <p:nvPicPr>
          <p:cNvPr id="5" name="Picture 4">
            <a:extLst>
              <a:ext uri="{FF2B5EF4-FFF2-40B4-BE49-F238E27FC236}">
                <a16:creationId xmlns:a16="http://schemas.microsoft.com/office/drawing/2014/main" id="{E948A537-0AAA-49CC-B3C1-BEDE12A1FDE2}"/>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828" b="24897" l="20590" r="33403"/>
                    </a14:imgEffect>
                  </a14:imgLayer>
                </a14:imgProps>
              </a:ext>
              <a:ext uri="{28A0092B-C50C-407E-A947-70E740481C1C}">
                <a14:useLocalDpi xmlns:a14="http://schemas.microsoft.com/office/drawing/2010/main" val="0"/>
              </a:ext>
            </a:extLst>
          </a:blip>
          <a:srcRect l="18988" t="70" r="64995" b="72344"/>
          <a:stretch/>
        </p:blipFill>
        <p:spPr>
          <a:xfrm>
            <a:off x="7818013" y="2672216"/>
            <a:ext cx="380365" cy="606964"/>
          </a:xfrm>
          <a:prstGeom prst="rect">
            <a:avLst/>
          </a:prstGeom>
        </p:spPr>
      </p:pic>
      <p:pic>
        <p:nvPicPr>
          <p:cNvPr id="7" name="Picture 6">
            <a:extLst>
              <a:ext uri="{FF2B5EF4-FFF2-40B4-BE49-F238E27FC236}">
                <a16:creationId xmlns:a16="http://schemas.microsoft.com/office/drawing/2014/main" id="{F6BB738E-9AF0-498F-9C4E-3B4D083C8029}"/>
              </a:ext>
            </a:extLst>
          </p:cNvPr>
          <p:cNvPicPr>
            <a:picLocks noChangeAspect="1"/>
          </p:cNvPicPr>
          <p:nvPr/>
        </p:nvPicPr>
        <p:blipFill rotWithShape="1">
          <a:blip r:embed="rId10">
            <a:extLst>
              <a:ext uri="{BEBA8EAE-BF5A-486C-A8C5-ECC9F3942E4B}">
                <a14:imgProps xmlns:a14="http://schemas.microsoft.com/office/drawing/2010/main">
                  <a14:imgLayer r:embed="rId9">
                    <a14:imgEffect>
                      <a14:backgroundRemoval t="2828" b="24897" l="61733" r="94448">
                        <a14:foregroundMark x1="65655" y1="7759" x2="63738" y2="23621"/>
                        <a14:foregroundMark x1="71725" y1="4828" x2="73003" y2="9138"/>
                        <a14:foregroundMark x1="77636" y1="18621" x2="84984" y2="14310"/>
                        <a14:foregroundMark x1="88978" y1="16379" x2="93770" y2="17759"/>
                        <a14:foregroundMark x1="63099" y1="5517" x2="63099" y2="2759"/>
                      </a14:backgroundRemoval>
                    </a14:imgEffect>
                  </a14:imgLayer>
                </a14:imgProps>
              </a:ext>
              <a:ext uri="{28A0092B-C50C-407E-A947-70E740481C1C}">
                <a14:useLocalDpi xmlns:a14="http://schemas.microsoft.com/office/drawing/2010/main" val="0"/>
              </a:ext>
            </a:extLst>
          </a:blip>
          <a:srcRect l="57644" t="70" r="1462" b="72344"/>
          <a:stretch/>
        </p:blipFill>
        <p:spPr>
          <a:xfrm>
            <a:off x="3855600" y="5925106"/>
            <a:ext cx="777360" cy="485852"/>
          </a:xfrm>
          <a:prstGeom prst="rect">
            <a:avLst/>
          </a:prstGeom>
        </p:spPr>
      </p:pic>
      <p:pic>
        <p:nvPicPr>
          <p:cNvPr id="8" name="Picture 7">
            <a:extLst>
              <a:ext uri="{FF2B5EF4-FFF2-40B4-BE49-F238E27FC236}">
                <a16:creationId xmlns:a16="http://schemas.microsoft.com/office/drawing/2014/main" id="{BA4F3C2A-73D5-4994-9CEA-35DCFF8CD0B4}"/>
              </a:ext>
            </a:extLst>
          </p:cNvPr>
          <p:cNvPicPr>
            <a:picLocks noChangeAspect="1"/>
          </p:cNvPicPr>
          <p:nvPr/>
        </p:nvPicPr>
        <p:blipFill rotWithShape="1">
          <a:blip r:embed="rId11">
            <a:extLst>
              <a:ext uri="{BEBA8EAE-BF5A-486C-A8C5-ECC9F3942E4B}">
                <a14:imgProps xmlns:a14="http://schemas.microsoft.com/office/drawing/2010/main">
                  <a14:imgLayer r:embed="rId9">
                    <a14:imgEffect>
                      <a14:backgroundRemoval t="28673" b="46048" l="4489" r="18478">
                        <a14:foregroundMark x1="8626" y1="35000" x2="15974" y2="37586"/>
                      </a14:backgroundRemoval>
                    </a14:imgEffect>
                  </a14:imgLayer>
                </a14:imgProps>
              </a:ext>
              <a:ext uri="{28A0092B-C50C-407E-A947-70E740481C1C}">
                <a14:useLocalDpi xmlns:a14="http://schemas.microsoft.com/office/drawing/2010/main" val="0"/>
              </a:ext>
            </a:extLst>
          </a:blip>
          <a:srcRect l="2740" t="26501" r="79773" b="51780"/>
          <a:stretch/>
        </p:blipFill>
        <p:spPr>
          <a:xfrm>
            <a:off x="10777540" y="4883573"/>
            <a:ext cx="457200" cy="526092"/>
          </a:xfrm>
          <a:prstGeom prst="rect">
            <a:avLst/>
          </a:prstGeom>
        </p:spPr>
      </p:pic>
      <p:pic>
        <p:nvPicPr>
          <p:cNvPr id="12" name="Picture 11">
            <a:extLst>
              <a:ext uri="{FF2B5EF4-FFF2-40B4-BE49-F238E27FC236}">
                <a16:creationId xmlns:a16="http://schemas.microsoft.com/office/drawing/2014/main" id="{3094FB60-E9FD-4D80-B497-A94BB7AD51F4}"/>
              </a:ext>
            </a:extLst>
          </p:cNvPr>
          <p:cNvPicPr>
            <a:picLocks noChangeAspect="1"/>
          </p:cNvPicPr>
          <p:nvPr/>
        </p:nvPicPr>
        <p:blipFill rotWithShape="1">
          <a:blip r:embed="rId12">
            <a:extLst>
              <a:ext uri="{BEBA8EAE-BF5A-486C-A8C5-ECC9F3942E4B}">
                <a14:imgProps xmlns:a14="http://schemas.microsoft.com/office/drawing/2010/main">
                  <a14:imgLayer r:embed="rId9">
                    <a14:imgEffect>
                      <a14:backgroundRemoval t="77813" b="97535" l="40642" r="53454"/>
                    </a14:imgEffect>
                  </a14:imgLayer>
                </a14:imgProps>
              </a:ext>
              <a:ext uri="{28A0092B-C50C-407E-A947-70E740481C1C}">
                <a14:useLocalDpi xmlns:a14="http://schemas.microsoft.com/office/drawing/2010/main" val="0"/>
              </a:ext>
            </a:extLst>
          </a:blip>
          <a:srcRect l="39040" t="75348" r="44944" b="-2934"/>
          <a:stretch/>
        </p:blipFill>
        <p:spPr>
          <a:xfrm>
            <a:off x="1202306" y="5185112"/>
            <a:ext cx="372494" cy="594404"/>
          </a:xfrm>
          <a:prstGeom prst="rect">
            <a:avLst/>
          </a:prstGeom>
        </p:spPr>
      </p:pic>
      <p:pic>
        <p:nvPicPr>
          <p:cNvPr id="13" name="Picture 12">
            <a:extLst>
              <a:ext uri="{FF2B5EF4-FFF2-40B4-BE49-F238E27FC236}">
                <a16:creationId xmlns:a16="http://schemas.microsoft.com/office/drawing/2014/main" id="{7F31CC28-A95A-446D-8272-BABCDC52CA48}"/>
              </a:ext>
            </a:extLst>
          </p:cNvPr>
          <p:cNvPicPr>
            <a:picLocks noChangeAspect="1"/>
          </p:cNvPicPr>
          <p:nvPr/>
        </p:nvPicPr>
        <p:blipFill rotWithShape="1">
          <a:blip r:embed="rId13">
            <a:extLst>
              <a:ext uri="{BEBA8EAE-BF5A-486C-A8C5-ECC9F3942E4B}">
                <a14:imgProps xmlns:a14="http://schemas.microsoft.com/office/drawing/2010/main">
                  <a14:imgLayer r:embed="rId9">
                    <a14:imgEffect>
                      <a14:backgroundRemoval t="81471" b="94712" l="80785" r="97865">
                        <a14:foregroundMark x1="85144" y1="85517" x2="93930" y2="82759"/>
                      </a14:backgroundRemoval>
                    </a14:imgEffect>
                  </a14:imgLayer>
                </a14:imgProps>
              </a:ext>
              <a:ext uri="{28A0092B-C50C-407E-A947-70E740481C1C}">
                <a14:useLocalDpi xmlns:a14="http://schemas.microsoft.com/office/drawing/2010/main" val="0"/>
              </a:ext>
            </a:extLst>
          </a:blip>
          <a:srcRect l="78650" t="79816" r="-3868" b="3633"/>
          <a:stretch/>
        </p:blipFill>
        <p:spPr>
          <a:xfrm>
            <a:off x="8229601" y="6070699"/>
            <a:ext cx="584767" cy="355606"/>
          </a:xfrm>
          <a:prstGeom prst="rect">
            <a:avLst/>
          </a:prstGeom>
        </p:spPr>
      </p:pic>
      <p:pic>
        <p:nvPicPr>
          <p:cNvPr id="16" name="Picture 15">
            <a:extLst>
              <a:ext uri="{FF2B5EF4-FFF2-40B4-BE49-F238E27FC236}">
                <a16:creationId xmlns:a16="http://schemas.microsoft.com/office/drawing/2014/main" id="{18E4B2E8-5A61-4C88-9E68-67826F5BCF6E}"/>
              </a:ext>
            </a:extLst>
          </p:cNvPr>
          <p:cNvPicPr>
            <a:picLocks noChangeAspect="1"/>
          </p:cNvPicPr>
          <p:nvPr/>
        </p:nvPicPr>
        <p:blipFill rotWithShape="1">
          <a:blip r:embed="rId14">
            <a:extLst>
              <a:ext uri="{BEBA8EAE-BF5A-486C-A8C5-ECC9F3942E4B}">
                <a14:imgProps xmlns:a14="http://schemas.microsoft.com/office/drawing/2010/main">
                  <a14:imgLayer r:embed="rId9">
                    <a14:imgEffect>
                      <a14:backgroundRemoval t="28172" b="46471" l="81510" r="97946"/>
                    </a14:imgEffect>
                  </a14:imgLayer>
                </a14:imgProps>
              </a:ext>
              <a:ext uri="{28A0092B-C50C-407E-A947-70E740481C1C}">
                <a14:useLocalDpi xmlns:a14="http://schemas.microsoft.com/office/drawing/2010/main" val="0"/>
              </a:ext>
            </a:extLst>
          </a:blip>
          <a:srcRect l="79455" t="25885" r="-1946" b="51242"/>
          <a:stretch/>
        </p:blipFill>
        <p:spPr>
          <a:xfrm>
            <a:off x="8237059" y="4974546"/>
            <a:ext cx="461794" cy="435119"/>
          </a:xfrm>
          <a:prstGeom prst="rect">
            <a:avLst/>
          </a:prstGeom>
        </p:spPr>
      </p:pic>
      <p:pic>
        <p:nvPicPr>
          <p:cNvPr id="30" name="Picture 29">
            <a:extLst>
              <a:ext uri="{FF2B5EF4-FFF2-40B4-BE49-F238E27FC236}">
                <a16:creationId xmlns:a16="http://schemas.microsoft.com/office/drawing/2014/main" id="{65EB146F-4205-40E5-A65A-6AF48CF533C2}"/>
              </a:ext>
            </a:extLst>
          </p:cNvPr>
          <p:cNvPicPr>
            <a:picLocks noChangeAspect="1"/>
          </p:cNvPicPr>
          <p:nvPr/>
        </p:nvPicPr>
        <p:blipFill rotWithShape="1">
          <a:blip r:embed="rId13">
            <a:extLst>
              <a:ext uri="{BEBA8EAE-BF5A-486C-A8C5-ECC9F3942E4B}">
                <a14:imgProps xmlns:a14="http://schemas.microsoft.com/office/drawing/2010/main">
                  <a14:imgLayer r:embed="rId9">
                    <a14:imgEffect>
                      <a14:backgroundRemoval t="81471" b="94712" l="80785" r="97865">
                        <a14:foregroundMark x1="85144" y1="85517" x2="93930" y2="82759"/>
                      </a14:backgroundRemoval>
                    </a14:imgEffect>
                  </a14:imgLayer>
                </a14:imgProps>
              </a:ext>
              <a:ext uri="{28A0092B-C50C-407E-A947-70E740481C1C}">
                <a14:useLocalDpi xmlns:a14="http://schemas.microsoft.com/office/drawing/2010/main" val="0"/>
              </a:ext>
            </a:extLst>
          </a:blip>
          <a:srcRect l="78650" t="79816" r="-3868" b="3633"/>
          <a:stretch/>
        </p:blipFill>
        <p:spPr>
          <a:xfrm>
            <a:off x="11723414" y="5779515"/>
            <a:ext cx="478828" cy="291183"/>
          </a:xfrm>
          <a:prstGeom prst="rect">
            <a:avLst/>
          </a:prstGeom>
        </p:spPr>
      </p:pic>
      <p:pic>
        <p:nvPicPr>
          <p:cNvPr id="35" name="Picture 34">
            <a:extLst>
              <a:ext uri="{FF2B5EF4-FFF2-40B4-BE49-F238E27FC236}">
                <a16:creationId xmlns:a16="http://schemas.microsoft.com/office/drawing/2014/main" id="{CDAD9FB0-5A5C-4E48-A41A-254EB396AEE8}"/>
              </a:ext>
            </a:extLst>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3954" b="97919" l="10000" r="93485">
                        <a14:foregroundMark x1="42121" y1="6660" x2="63182" y2="4475"/>
                        <a14:foregroundMark x1="63182" y1="4475" x2="63788" y2="4266"/>
                        <a14:foregroundMark x1="50455" y1="31009" x2="67576" y2="33299"/>
                        <a14:foregroundMark x1="56061" y1="88450" x2="53788" y2="97294"/>
                        <a14:foregroundMark x1="68485" y1="97919" x2="56061" y2="97294"/>
                        <a14:foregroundMark x1="50000" y1="32986" x2="56818" y2="34547"/>
                        <a14:foregroundMark x1="43030" y1="4891" x2="40455" y2="10822"/>
                        <a14:foregroundMark x1="38788" y1="6348" x2="36515" y2="11655"/>
                        <a14:foregroundMark x1="90909" y1="26223" x2="93485" y2="35068"/>
                      </a14:backgroundRemoval>
                    </a14:imgEffect>
                  </a14:imgLayer>
                </a14:imgProps>
              </a:ext>
              <a:ext uri="{28A0092B-C50C-407E-A947-70E740481C1C}">
                <a14:useLocalDpi xmlns:a14="http://schemas.microsoft.com/office/drawing/2010/main" val="0"/>
              </a:ext>
            </a:extLst>
          </a:blip>
          <a:srcRect b="2217"/>
          <a:stretch/>
        </p:blipFill>
        <p:spPr>
          <a:xfrm>
            <a:off x="3393563" y="2359251"/>
            <a:ext cx="2454906" cy="3495248"/>
          </a:xfrm>
          <a:prstGeom prst="rect">
            <a:avLst/>
          </a:prstGeom>
        </p:spPr>
      </p:pic>
      <p:pic>
        <p:nvPicPr>
          <p:cNvPr id="24" name="Picture 23">
            <a:extLst>
              <a:ext uri="{FF2B5EF4-FFF2-40B4-BE49-F238E27FC236}">
                <a16:creationId xmlns:a16="http://schemas.microsoft.com/office/drawing/2014/main" id="{97F62949-2325-4F9F-A925-8161470E31F1}"/>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3696356" y="5084232"/>
            <a:ext cx="385588" cy="411172"/>
          </a:xfrm>
          <a:prstGeom prst="rect">
            <a:avLst/>
          </a:prstGeom>
        </p:spPr>
      </p:pic>
      <p:pic>
        <p:nvPicPr>
          <p:cNvPr id="26" name="Picture 25">
            <a:extLst>
              <a:ext uri="{FF2B5EF4-FFF2-40B4-BE49-F238E27FC236}">
                <a16:creationId xmlns:a16="http://schemas.microsoft.com/office/drawing/2014/main" id="{D4A79FA2-A4E1-481E-BB4B-D9B599204EC8}"/>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1361833" y="5993164"/>
            <a:ext cx="356640" cy="380303"/>
          </a:xfrm>
          <a:prstGeom prst="rect">
            <a:avLst/>
          </a:prstGeom>
        </p:spPr>
      </p:pic>
      <p:pic>
        <p:nvPicPr>
          <p:cNvPr id="27" name="Picture 26">
            <a:extLst>
              <a:ext uri="{FF2B5EF4-FFF2-40B4-BE49-F238E27FC236}">
                <a16:creationId xmlns:a16="http://schemas.microsoft.com/office/drawing/2014/main" id="{D0E1FBB2-9CBE-4824-B4FB-0D1D2E2F9955}"/>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60558" y="6368757"/>
            <a:ext cx="494198" cy="526988"/>
          </a:xfrm>
          <a:prstGeom prst="rect">
            <a:avLst/>
          </a:prstGeom>
        </p:spPr>
      </p:pic>
      <p:pic>
        <p:nvPicPr>
          <p:cNvPr id="28" name="Picture 27">
            <a:extLst>
              <a:ext uri="{FF2B5EF4-FFF2-40B4-BE49-F238E27FC236}">
                <a16:creationId xmlns:a16="http://schemas.microsoft.com/office/drawing/2014/main" id="{7F834135-AC4A-4DA4-8619-320FA83FCA83}"/>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554756" y="6465759"/>
            <a:ext cx="403232" cy="429986"/>
          </a:xfrm>
          <a:prstGeom prst="rect">
            <a:avLst/>
          </a:prstGeom>
        </p:spPr>
      </p:pic>
      <p:pic>
        <p:nvPicPr>
          <p:cNvPr id="34" name="Picture 33">
            <a:extLst>
              <a:ext uri="{FF2B5EF4-FFF2-40B4-BE49-F238E27FC236}">
                <a16:creationId xmlns:a16="http://schemas.microsoft.com/office/drawing/2014/main" id="{1751AF34-16E6-4A46-8788-8A37C0F15EF6}"/>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7742861" y="6114274"/>
            <a:ext cx="494198" cy="526988"/>
          </a:xfrm>
          <a:prstGeom prst="rect">
            <a:avLst/>
          </a:prstGeom>
        </p:spPr>
      </p:pic>
      <p:pic>
        <p:nvPicPr>
          <p:cNvPr id="36" name="Picture 35">
            <a:extLst>
              <a:ext uri="{FF2B5EF4-FFF2-40B4-BE49-F238E27FC236}">
                <a16:creationId xmlns:a16="http://schemas.microsoft.com/office/drawing/2014/main" id="{CD867659-7E26-4E1E-B2FB-9CFF4FFFA243}"/>
              </a:ext>
            </a:extLst>
          </p:cNvPr>
          <p:cNvPicPr>
            <a:picLocks noChangeAspect="1"/>
          </p:cNvPicPr>
          <p:nvPr/>
        </p:nvPicPr>
        <p:blipFill rotWithShape="1">
          <a:blip r:embed="rId19">
            <a:extLst>
              <a:ext uri="{BEBA8EAE-BF5A-486C-A8C5-ECC9F3942E4B}">
                <a14:imgProps xmlns:a14="http://schemas.microsoft.com/office/drawing/2010/main">
                  <a14:imgLayer r:embed="rId20">
                    <a14:imgEffect>
                      <a14:backgroundRemoval t="1000" b="48111" l="7000" r="93333">
                        <a14:foregroundMark x1="7333" y1="3444" x2="13222" y2="7667"/>
                        <a14:foregroundMark x1="16778" y1="1667" x2="17556" y2="2778"/>
                        <a14:foregroundMark x1="35778" y1="2111" x2="39778" y2="1333"/>
                        <a14:foregroundMark x1="78889" y1="7000" x2="73000" y2="36556"/>
                        <a14:foregroundMark x1="74156" y1="43880" x2="74333" y2="45000"/>
                        <a14:foregroundMark x1="82556" y1="5444" x2="93444" y2="4444"/>
                        <a14:foregroundMark x1="72667" y1="47889" x2="73222" y2="48111"/>
                        <a14:foregroundMark x1="25889" y1="45222" x2="29222" y2="46222"/>
                        <a14:backgroundMark x1="34889" y1="44889" x2="34111" y2="48000"/>
                        <a14:backgroundMark x1="73889" y1="36556" x2="72778" y2="43667"/>
                      </a14:backgroundRemoval>
                    </a14:imgEffect>
                  </a14:imgLayer>
                </a14:imgProps>
              </a:ext>
              <a:ext uri="{28A0092B-C50C-407E-A947-70E740481C1C}">
                <a14:useLocalDpi xmlns:a14="http://schemas.microsoft.com/office/drawing/2010/main" val="0"/>
              </a:ext>
            </a:extLst>
          </a:blip>
          <a:srcRect r="47958" b="50908"/>
          <a:stretch/>
        </p:blipFill>
        <p:spPr>
          <a:xfrm flipH="1">
            <a:off x="353008" y="2889170"/>
            <a:ext cx="2400282" cy="2264256"/>
          </a:xfrm>
          <a:prstGeom prst="rect">
            <a:avLst/>
          </a:prstGeom>
        </p:spPr>
      </p:pic>
      <p:pic>
        <p:nvPicPr>
          <p:cNvPr id="37" name="Picture 36">
            <a:extLst>
              <a:ext uri="{FF2B5EF4-FFF2-40B4-BE49-F238E27FC236}">
                <a16:creationId xmlns:a16="http://schemas.microsoft.com/office/drawing/2014/main" id="{7842D10C-4B19-4AF4-B3B1-A7B0B3BC4DA8}"/>
              </a:ext>
            </a:extLst>
          </p:cNvPr>
          <p:cNvPicPr>
            <a:picLocks noChangeAspect="1"/>
          </p:cNvPicPr>
          <p:nvPr/>
        </p:nvPicPr>
        <p:blipFill rotWithShape="1">
          <a:blip r:embed="rId21">
            <a:extLst>
              <a:ext uri="{BEBA8EAE-BF5A-486C-A8C5-ECC9F3942E4B}">
                <a14:imgProps xmlns:a14="http://schemas.microsoft.com/office/drawing/2010/main">
                  <a14:imgLayer r:embed="rId22">
                    <a14:imgEffect>
                      <a14:backgroundRemoval t="2672" b="94275" l="7292" r="95833">
                        <a14:foregroundMark x1="11979" y1="67557" x2="7292" y2="81679"/>
                        <a14:foregroundMark x1="22396" y1="95802" x2="69271" y2="94656"/>
                        <a14:foregroundMark x1="69271" y1="94656" x2="74479" y2="95038"/>
                        <a14:foregroundMark x1="96354" y1="67557" x2="91667" y2="85115"/>
                        <a14:foregroundMark x1="32292" y1="10687" x2="80208" y2="20611"/>
                        <a14:foregroundMark x1="43229" y1="2672" x2="54167" y2="2672"/>
                        <a14:foregroundMark x1="24479" y1="25191" x2="27604" y2="26336"/>
                      </a14:backgroundRemoval>
                    </a14:imgEffect>
                  </a14:imgLayer>
                </a14:imgProps>
              </a:ext>
              <a:ext uri="{28A0092B-C50C-407E-A947-70E740481C1C}">
                <a14:useLocalDpi xmlns:a14="http://schemas.microsoft.com/office/drawing/2010/main" val="0"/>
              </a:ext>
            </a:extLst>
          </a:blip>
          <a:srcRect b="59969"/>
          <a:stretch/>
        </p:blipFill>
        <p:spPr>
          <a:xfrm rot="20636669" flipH="1">
            <a:off x="9660241" y="2232496"/>
            <a:ext cx="1103872" cy="575749"/>
          </a:xfrm>
          <a:prstGeom prst="rect">
            <a:avLst/>
          </a:prstGeom>
        </p:spPr>
      </p:pic>
      <p:pic>
        <p:nvPicPr>
          <p:cNvPr id="38" name="Picture 37">
            <a:extLst>
              <a:ext uri="{FF2B5EF4-FFF2-40B4-BE49-F238E27FC236}">
                <a16:creationId xmlns:a16="http://schemas.microsoft.com/office/drawing/2014/main" id="{97188749-7236-41B1-B4AB-9F2F457E15F8}"/>
              </a:ext>
            </a:extLst>
          </p:cNvPr>
          <p:cNvPicPr>
            <a:picLocks noChangeAspect="1"/>
          </p:cNvPicPr>
          <p:nvPr/>
        </p:nvPicPr>
        <p:blipFill rotWithShape="1">
          <a:blip r:embed="rId23">
            <a:extLst>
              <a:ext uri="{BEBA8EAE-BF5A-486C-A8C5-ECC9F3942E4B}">
                <a14:imgProps xmlns:a14="http://schemas.microsoft.com/office/drawing/2010/main">
                  <a14:imgLayer r:embed="rId22">
                    <a14:imgEffect>
                      <a14:backgroundRemoval t="2672" b="94275" l="7292" r="95833">
                        <a14:foregroundMark x1="11979" y1="67557" x2="7292" y2="81679"/>
                        <a14:foregroundMark x1="22396" y1="95802" x2="69271" y2="94656"/>
                        <a14:foregroundMark x1="69271" y1="94656" x2="74479" y2="95038"/>
                        <a14:foregroundMark x1="96354" y1="67557" x2="91667" y2="85115"/>
                        <a14:foregroundMark x1="32292" y1="10687" x2="80208" y2="20611"/>
                        <a14:foregroundMark x1="43229" y1="2672" x2="54167" y2="2672"/>
                        <a14:foregroundMark x1="24479" y1="25191" x2="27604" y2="26336"/>
                      </a14:backgroundRemoval>
                    </a14:imgEffect>
                    <a14:imgEffect>
                      <a14:brightnessContrast bright="20000" contrast="-20000"/>
                    </a14:imgEffect>
                  </a14:imgLayer>
                </a14:imgProps>
              </a:ext>
              <a:ext uri="{28A0092B-C50C-407E-A947-70E740481C1C}">
                <a14:useLocalDpi xmlns:a14="http://schemas.microsoft.com/office/drawing/2010/main" val="0"/>
              </a:ext>
            </a:extLst>
          </a:blip>
          <a:srcRect t="36100"/>
          <a:stretch/>
        </p:blipFill>
        <p:spPr>
          <a:xfrm rot="21136746" flipH="1">
            <a:off x="10141037" y="2814911"/>
            <a:ext cx="839536" cy="698969"/>
          </a:xfrm>
          <a:prstGeom prst="rect">
            <a:avLst/>
          </a:prstGeom>
        </p:spPr>
      </p:pic>
      <p:pic>
        <p:nvPicPr>
          <p:cNvPr id="41" name="Picture 40">
            <a:extLst>
              <a:ext uri="{FF2B5EF4-FFF2-40B4-BE49-F238E27FC236}">
                <a16:creationId xmlns:a16="http://schemas.microsoft.com/office/drawing/2014/main" id="{1308A012-EB91-4E9B-A924-74765813DE33}"/>
              </a:ext>
            </a:extLst>
          </p:cNvPr>
          <p:cNvPicPr>
            <a:picLocks noChangeAspect="1"/>
          </p:cNvPicPr>
          <p:nvPr/>
        </p:nvPicPr>
        <p:blipFill>
          <a:blip r:embed="rId24">
            <a:extLst>
              <a:ext uri="{BEBA8EAE-BF5A-486C-A8C5-ECC9F3942E4B}">
                <a14:imgProps xmlns:a14="http://schemas.microsoft.com/office/drawing/2010/main">
                  <a14:imgLayer r:embed="rId2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1503559" y="4511028"/>
            <a:ext cx="724663" cy="724663"/>
          </a:xfrm>
          <a:prstGeom prst="rect">
            <a:avLst/>
          </a:prstGeom>
        </p:spPr>
      </p:pic>
      <p:pic>
        <p:nvPicPr>
          <p:cNvPr id="42" name="Picture 41">
            <a:extLst>
              <a:ext uri="{FF2B5EF4-FFF2-40B4-BE49-F238E27FC236}">
                <a16:creationId xmlns:a16="http://schemas.microsoft.com/office/drawing/2014/main" id="{174D471F-67A0-466F-9589-015FD3BB029B}"/>
              </a:ext>
            </a:extLst>
          </p:cNvPr>
          <p:cNvPicPr>
            <a:picLocks noChangeAspect="1"/>
          </p:cNvPicPr>
          <p:nvPr/>
        </p:nvPicPr>
        <p:blipFill>
          <a:blip r:embed="rId24">
            <a:extLst>
              <a:ext uri="{BEBA8EAE-BF5A-486C-A8C5-ECC9F3942E4B}">
                <a14:imgProps xmlns:a14="http://schemas.microsoft.com/office/drawing/2010/main">
                  <a14:imgLayer r:embed="rId2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003014" y="5533221"/>
            <a:ext cx="776008" cy="776008"/>
          </a:xfrm>
          <a:prstGeom prst="rect">
            <a:avLst/>
          </a:prstGeom>
        </p:spPr>
      </p:pic>
      <p:pic>
        <p:nvPicPr>
          <p:cNvPr id="43" name="Picture 42">
            <a:extLst>
              <a:ext uri="{FF2B5EF4-FFF2-40B4-BE49-F238E27FC236}">
                <a16:creationId xmlns:a16="http://schemas.microsoft.com/office/drawing/2014/main" id="{AF9E4894-767F-4FCB-95AC-8F019A22FCE7}"/>
              </a:ext>
            </a:extLst>
          </p:cNvPr>
          <p:cNvPicPr>
            <a:picLocks noChangeAspect="1"/>
          </p:cNvPicPr>
          <p:nvPr/>
        </p:nvPicPr>
        <p:blipFill>
          <a:blip r:embed="rId24">
            <a:extLst>
              <a:ext uri="{BEBA8EAE-BF5A-486C-A8C5-ECC9F3942E4B}">
                <a14:imgProps xmlns:a14="http://schemas.microsoft.com/office/drawing/2010/main">
                  <a14:imgLayer r:embed="rId2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255055" y="5536956"/>
            <a:ext cx="942849" cy="942849"/>
          </a:xfrm>
          <a:prstGeom prst="rect">
            <a:avLst/>
          </a:prstGeom>
        </p:spPr>
      </p:pic>
      <p:pic>
        <p:nvPicPr>
          <p:cNvPr id="44" name="Picture 43">
            <a:extLst>
              <a:ext uri="{FF2B5EF4-FFF2-40B4-BE49-F238E27FC236}">
                <a16:creationId xmlns:a16="http://schemas.microsoft.com/office/drawing/2014/main" id="{493DC3EF-41D5-43D3-8EEB-B1B16B6F734E}"/>
              </a:ext>
            </a:extLst>
          </p:cNvPr>
          <p:cNvPicPr>
            <a:picLocks noChangeAspect="1"/>
          </p:cNvPicPr>
          <p:nvPr/>
        </p:nvPicPr>
        <p:blipFill>
          <a:blip r:embed="rId24">
            <a:extLst>
              <a:ext uri="{BEBA8EAE-BF5A-486C-A8C5-ECC9F3942E4B}">
                <a14:imgProps xmlns:a14="http://schemas.microsoft.com/office/drawing/2010/main">
                  <a14:imgLayer r:embed="rId2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0701250" y="5787152"/>
            <a:ext cx="606059" cy="606059"/>
          </a:xfrm>
          <a:prstGeom prst="rect">
            <a:avLst/>
          </a:prstGeom>
        </p:spPr>
      </p:pic>
      <p:pic>
        <p:nvPicPr>
          <p:cNvPr id="45" name="Picture 44">
            <a:extLst>
              <a:ext uri="{FF2B5EF4-FFF2-40B4-BE49-F238E27FC236}">
                <a16:creationId xmlns:a16="http://schemas.microsoft.com/office/drawing/2014/main" id="{A397BD64-98B8-4555-9CA0-98F0CC78B1AE}"/>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1613860" y="5990354"/>
            <a:ext cx="354858" cy="378403"/>
          </a:xfrm>
          <a:prstGeom prst="rect">
            <a:avLst/>
          </a:prstGeom>
        </p:spPr>
      </p:pic>
      <p:pic>
        <p:nvPicPr>
          <p:cNvPr id="46" name="Picture 45">
            <a:extLst>
              <a:ext uri="{FF2B5EF4-FFF2-40B4-BE49-F238E27FC236}">
                <a16:creationId xmlns:a16="http://schemas.microsoft.com/office/drawing/2014/main" id="{D5D3FAEA-FBA6-426E-A559-3B9C0C398950}"/>
              </a:ext>
            </a:extLst>
          </p:cNvPr>
          <p:cNvPicPr>
            <a:picLocks noChangeAspect="1"/>
          </p:cNvPicPr>
          <p:nvPr/>
        </p:nvPicPr>
        <p:blipFill>
          <a:blip r:embed="rId24">
            <a:extLst>
              <a:ext uri="{BEBA8EAE-BF5A-486C-A8C5-ECC9F3942E4B}">
                <a14:imgProps xmlns:a14="http://schemas.microsoft.com/office/drawing/2010/main">
                  <a14:imgLayer r:embed="rId2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0688150" y="4619450"/>
            <a:ext cx="786894" cy="786894"/>
          </a:xfrm>
          <a:prstGeom prst="rect">
            <a:avLst/>
          </a:prstGeom>
        </p:spPr>
      </p:pic>
      <p:grpSp>
        <p:nvGrpSpPr>
          <p:cNvPr id="32" name="Group 31">
            <a:extLst>
              <a:ext uri="{FF2B5EF4-FFF2-40B4-BE49-F238E27FC236}">
                <a16:creationId xmlns:a16="http://schemas.microsoft.com/office/drawing/2014/main" id="{6B6262D7-F9AA-4482-AE40-139CED5513DE}"/>
              </a:ext>
            </a:extLst>
          </p:cNvPr>
          <p:cNvGrpSpPr/>
          <p:nvPr/>
        </p:nvGrpSpPr>
        <p:grpSpPr>
          <a:xfrm>
            <a:off x="702528" y="276741"/>
            <a:ext cx="3910649" cy="2395475"/>
            <a:chOff x="1080655" y="1590482"/>
            <a:chExt cx="3580962" cy="2381151"/>
          </a:xfrm>
          <a:effectLst>
            <a:glow rad="228600">
              <a:schemeClr val="accent1">
                <a:satMod val="175000"/>
                <a:alpha val="40000"/>
              </a:schemeClr>
            </a:glow>
          </a:effectLst>
        </p:grpSpPr>
        <p:sp>
          <p:nvSpPr>
            <p:cNvPr id="33" name="Isosceles Triangle 32">
              <a:extLst>
                <a:ext uri="{FF2B5EF4-FFF2-40B4-BE49-F238E27FC236}">
                  <a16:creationId xmlns:a16="http://schemas.microsoft.com/office/drawing/2014/main" id="{D6335F3F-7112-4AEE-BE34-60454D1F2411}"/>
                </a:ext>
              </a:extLst>
            </p:cNvPr>
            <p:cNvSpPr/>
            <p:nvPr/>
          </p:nvSpPr>
          <p:spPr>
            <a:xfrm rot="9690999">
              <a:off x="2913866" y="2909451"/>
              <a:ext cx="1246909" cy="1062182"/>
            </a:xfrm>
            <a:prstGeom prst="triangle">
              <a:avLst>
                <a:gd name="adj" fmla="val 0"/>
              </a:avLst>
            </a:prstGeom>
            <a:solidFill>
              <a:schemeClr val="bg1"/>
            </a:solidFill>
            <a:ln>
              <a:noFill/>
            </a:ln>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9" name="Rectangle: Rounded Corners 38">
              <a:extLst>
                <a:ext uri="{FF2B5EF4-FFF2-40B4-BE49-F238E27FC236}">
                  <a16:creationId xmlns:a16="http://schemas.microsoft.com/office/drawing/2014/main" id="{12419ECA-1098-4A45-AD4A-F33B0092DE5D}"/>
                </a:ext>
              </a:extLst>
            </p:cNvPr>
            <p:cNvSpPr/>
            <p:nvPr/>
          </p:nvSpPr>
          <p:spPr>
            <a:xfrm>
              <a:off x="1080655" y="1590482"/>
              <a:ext cx="3580962" cy="1608522"/>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70C0"/>
                  </a:solidFill>
                </a:rPr>
                <a:t>Hôm nay, mình có chuyến hành trình rất thú vị.</a:t>
              </a:r>
            </a:p>
          </p:txBody>
        </p:sp>
      </p:grpSp>
      <p:grpSp>
        <p:nvGrpSpPr>
          <p:cNvPr id="47" name="Group 46">
            <a:extLst>
              <a:ext uri="{FF2B5EF4-FFF2-40B4-BE49-F238E27FC236}">
                <a16:creationId xmlns:a16="http://schemas.microsoft.com/office/drawing/2014/main" id="{5969F420-3C75-4E25-AF8F-E7D0C179A341}"/>
              </a:ext>
            </a:extLst>
          </p:cNvPr>
          <p:cNvGrpSpPr/>
          <p:nvPr/>
        </p:nvGrpSpPr>
        <p:grpSpPr>
          <a:xfrm>
            <a:off x="5032233" y="608677"/>
            <a:ext cx="4988975" cy="2500582"/>
            <a:chOff x="1080655" y="1590482"/>
            <a:chExt cx="3580962" cy="2390655"/>
          </a:xfrm>
          <a:effectLst>
            <a:glow rad="228600">
              <a:schemeClr val="accent1">
                <a:satMod val="175000"/>
                <a:alpha val="40000"/>
              </a:schemeClr>
            </a:glow>
          </a:effectLst>
        </p:grpSpPr>
        <p:sp>
          <p:nvSpPr>
            <p:cNvPr id="48" name="Isosceles Triangle 47">
              <a:extLst>
                <a:ext uri="{FF2B5EF4-FFF2-40B4-BE49-F238E27FC236}">
                  <a16:creationId xmlns:a16="http://schemas.microsoft.com/office/drawing/2014/main" id="{60E8BD67-F65E-4F0B-BB6D-54D98A4FCE62}"/>
                </a:ext>
              </a:extLst>
            </p:cNvPr>
            <p:cNvSpPr/>
            <p:nvPr/>
          </p:nvSpPr>
          <p:spPr>
            <a:xfrm rot="7509213">
              <a:off x="1293184" y="2785436"/>
              <a:ext cx="1520135" cy="871268"/>
            </a:xfrm>
            <a:prstGeom prst="triangle">
              <a:avLst>
                <a:gd name="adj" fmla="val 0"/>
              </a:avLst>
            </a:prstGeom>
            <a:solidFill>
              <a:schemeClr val="bg1"/>
            </a:solidFill>
            <a:ln>
              <a:noFill/>
            </a:ln>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rgbClr val="00B050"/>
                </a:solidFill>
              </a:endParaRPr>
            </a:p>
          </p:txBody>
        </p:sp>
        <p:sp>
          <p:nvSpPr>
            <p:cNvPr id="49" name="Rectangle: Rounded Corners 48">
              <a:extLst>
                <a:ext uri="{FF2B5EF4-FFF2-40B4-BE49-F238E27FC236}">
                  <a16:creationId xmlns:a16="http://schemas.microsoft.com/office/drawing/2014/main" id="{C62F7DA3-B057-4073-8162-4AFC76F2FA49}"/>
                </a:ext>
              </a:extLst>
            </p:cNvPr>
            <p:cNvSpPr/>
            <p:nvPr/>
          </p:nvSpPr>
          <p:spPr>
            <a:xfrm>
              <a:off x="1080655" y="1590482"/>
              <a:ext cx="3580962" cy="1608522"/>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B050"/>
                  </a:solidFill>
                </a:rPr>
                <a:t>Chúng ta cùng quay về nhà để chăm sóc chú mèo mà vợ Alin đã dặn nhé!</a:t>
              </a:r>
            </a:p>
          </p:txBody>
        </p:sp>
      </p:grpSp>
    </p:spTree>
    <p:extLst>
      <p:ext uri="{BB962C8B-B14F-4D97-AF65-F5344CB8AC3E}">
        <p14:creationId xmlns:p14="http://schemas.microsoft.com/office/powerpoint/2010/main" val="686936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173DCE9-B178-4884-A5A1-736DF9CF7CC9}"/>
              </a:ext>
            </a:extLst>
          </p:cNvPr>
          <p:cNvPicPr>
            <a:picLocks noChangeAspect="1"/>
          </p:cNvPicPr>
          <p:nvPr/>
        </p:nvPicPr>
        <p:blipFill rotWithShape="1">
          <a:blip r:embed="rId2"/>
          <a:srcRect r="179"/>
          <a:stretch/>
        </p:blipFill>
        <p:spPr>
          <a:xfrm>
            <a:off x="-73891" y="-83561"/>
            <a:ext cx="12283546" cy="6882768"/>
          </a:xfrm>
          <a:prstGeom prst="rect">
            <a:avLst/>
          </a:prstGeom>
        </p:spPr>
      </p:pic>
      <p:sp>
        <p:nvSpPr>
          <p:cNvPr id="32" name="Rectangle 31">
            <a:extLst>
              <a:ext uri="{FF2B5EF4-FFF2-40B4-BE49-F238E27FC236}">
                <a16:creationId xmlns:a16="http://schemas.microsoft.com/office/drawing/2014/main" id="{23815E98-EA11-4180-85AE-B12AAE5BF602}"/>
              </a:ext>
            </a:extLst>
          </p:cNvPr>
          <p:cNvSpPr/>
          <p:nvPr/>
        </p:nvSpPr>
        <p:spPr>
          <a:xfrm>
            <a:off x="-83127" y="-83561"/>
            <a:ext cx="12393565" cy="6961786"/>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C9EF5F5-4EC8-4F82-B3D6-30614CA7BEB9}"/>
              </a:ext>
            </a:extLst>
          </p:cNvPr>
          <p:cNvSpPr/>
          <p:nvPr/>
        </p:nvSpPr>
        <p:spPr>
          <a:xfrm>
            <a:off x="3832754" y="4543"/>
            <a:ext cx="4343400" cy="1107996"/>
          </a:xfrm>
          <a:prstGeom prst="rect">
            <a:avLst/>
          </a:prstGeom>
          <a:noFill/>
          <a:effectLst>
            <a:outerShdw blurRad="50800" dist="50800" dir="5400000" algn="ctr" rotWithShape="0">
              <a:srgbClr val="000000">
                <a:alpha val="89000"/>
              </a:srgbClr>
            </a:outerShdw>
          </a:effectLst>
        </p:spPr>
        <p:txBody>
          <a:bodyPr wrap="square" lIns="91440" tIns="45720" rIns="91440" bIns="45720">
            <a:spAutoFit/>
          </a:bodyPr>
          <a:lstStyle/>
          <a:p>
            <a:pPr algn="ctr"/>
            <a:r>
              <a:rPr lang="en-US" sz="6600" b="1" cap="none" spc="0">
                <a:ln w="22225">
                  <a:solidFill>
                    <a:schemeClr val="accent2"/>
                  </a:solidFill>
                  <a:prstDash val="solid"/>
                </a:ln>
                <a:solidFill>
                  <a:srgbClr val="FFFF00"/>
                </a:solidFill>
                <a:effectLst/>
                <a:latin typeface="#9Slide07 SFU Rhythm" panose="00000400000000000000" pitchFamily="2" charset="0"/>
              </a:rPr>
              <a:t>MỤC TIÊU</a:t>
            </a:r>
            <a:r>
              <a:rPr lang="en-US" sz="6600" b="1" cap="none" spc="0">
                <a:ln w="22225">
                  <a:solidFill>
                    <a:schemeClr val="accent2"/>
                  </a:solidFill>
                  <a:prstDash val="solid"/>
                </a:ln>
                <a:solidFill>
                  <a:srgbClr val="FF99CC"/>
                </a:solidFill>
                <a:effectLst/>
                <a:latin typeface="#9Slide07 SFU Rhythm" panose="00000400000000000000" pitchFamily="2" charset="0"/>
              </a:rPr>
              <a:t>             </a:t>
            </a:r>
          </a:p>
        </p:txBody>
      </p:sp>
      <p:grpSp>
        <p:nvGrpSpPr>
          <p:cNvPr id="13" name="Group 12">
            <a:extLst>
              <a:ext uri="{FF2B5EF4-FFF2-40B4-BE49-F238E27FC236}">
                <a16:creationId xmlns:a16="http://schemas.microsoft.com/office/drawing/2014/main" id="{BF43DB25-9453-472E-ABF6-41AA78E1EB74}"/>
              </a:ext>
            </a:extLst>
          </p:cNvPr>
          <p:cNvGrpSpPr/>
          <p:nvPr/>
        </p:nvGrpSpPr>
        <p:grpSpPr>
          <a:xfrm>
            <a:off x="865847" y="733727"/>
            <a:ext cx="10753362" cy="2388014"/>
            <a:chOff x="848906" y="1006764"/>
            <a:chExt cx="10753362" cy="2388014"/>
          </a:xfrm>
        </p:grpSpPr>
        <p:grpSp>
          <p:nvGrpSpPr>
            <p:cNvPr id="3" name="Group 2">
              <a:extLst>
                <a:ext uri="{FF2B5EF4-FFF2-40B4-BE49-F238E27FC236}">
                  <a16:creationId xmlns:a16="http://schemas.microsoft.com/office/drawing/2014/main" id="{9D98DF67-D230-46CA-B74A-7320338DF59F}"/>
                </a:ext>
              </a:extLst>
            </p:cNvPr>
            <p:cNvGrpSpPr/>
            <p:nvPr/>
          </p:nvGrpSpPr>
          <p:grpSpPr>
            <a:xfrm>
              <a:off x="848906" y="1006764"/>
              <a:ext cx="10494187" cy="2004286"/>
              <a:chOff x="1392517" y="1212288"/>
              <a:chExt cx="8641893" cy="2076230"/>
            </a:xfrm>
          </p:grpSpPr>
          <p:sp>
            <p:nvSpPr>
              <p:cNvPr id="8" name="Rectangle: Rounded Corners 7">
                <a:extLst>
                  <a:ext uri="{FF2B5EF4-FFF2-40B4-BE49-F238E27FC236}">
                    <a16:creationId xmlns:a16="http://schemas.microsoft.com/office/drawing/2014/main" id="{E7C6B49B-6017-4338-9541-48E3C544263F}"/>
                  </a:ext>
                </a:extLst>
              </p:cNvPr>
              <p:cNvSpPr/>
              <p:nvPr/>
            </p:nvSpPr>
            <p:spPr>
              <a:xfrm>
                <a:off x="2101266" y="1740282"/>
                <a:ext cx="7933144" cy="1524765"/>
              </a:xfrm>
              <a:prstGeom prst="roundRect">
                <a:avLst>
                  <a:gd name="adj" fmla="val 50000"/>
                </a:avLst>
              </a:prstGeom>
              <a:solidFill>
                <a:schemeClr val="accent4">
                  <a:lumMod val="40000"/>
                  <a:lumOff val="60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952EEE02-BAAE-4A4B-BC56-E1AFC66DA66C}"/>
                  </a:ext>
                </a:extLst>
              </p:cNvPr>
              <p:cNvPicPr>
                <a:picLocks noChangeAspect="1"/>
              </p:cNvPicPr>
              <p:nvPr/>
            </p:nvPicPr>
            <p:blipFill rotWithShape="1">
              <a:blip r:embed="rId3">
                <a:extLst>
                  <a:ext uri="{28A0092B-C50C-407E-A947-70E740481C1C}">
                    <a14:useLocalDpi xmlns:a14="http://schemas.microsoft.com/office/drawing/2010/main" val="0"/>
                  </a:ext>
                </a:extLst>
              </a:blip>
              <a:srcRect t="47592" r="62604"/>
              <a:stretch/>
            </p:blipFill>
            <p:spPr>
              <a:xfrm>
                <a:off x="1392517" y="1212288"/>
                <a:ext cx="1349216" cy="1063589"/>
              </a:xfrm>
              <a:prstGeom prst="rect">
                <a:avLst/>
              </a:prstGeom>
            </p:spPr>
          </p:pic>
          <p:sp>
            <p:nvSpPr>
              <p:cNvPr id="2" name="Oval 1">
                <a:extLst>
                  <a:ext uri="{FF2B5EF4-FFF2-40B4-BE49-F238E27FC236}">
                    <a16:creationId xmlns:a16="http://schemas.microsoft.com/office/drawing/2014/main" id="{E0EC621F-F486-47CF-BC9F-B868452F8DE6}"/>
                  </a:ext>
                </a:extLst>
              </p:cNvPr>
              <p:cNvSpPr/>
              <p:nvPr/>
            </p:nvSpPr>
            <p:spPr>
              <a:xfrm>
                <a:off x="1713685" y="2095628"/>
                <a:ext cx="1013509" cy="1151690"/>
              </a:xfrm>
              <a:prstGeom prst="ellipse">
                <a:avLst/>
              </a:prstGeom>
              <a:solidFill>
                <a:schemeClr val="accent5">
                  <a:lumMod val="40000"/>
                  <a:lumOff val="6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rgbClr val="0070C0"/>
                    </a:solidFill>
                  </a:ln>
                </a:endParaRPr>
              </a:p>
            </p:txBody>
          </p:sp>
          <p:sp>
            <p:nvSpPr>
              <p:cNvPr id="10" name="Rectangle 9">
                <a:extLst>
                  <a:ext uri="{FF2B5EF4-FFF2-40B4-BE49-F238E27FC236}">
                    <a16:creationId xmlns:a16="http://schemas.microsoft.com/office/drawing/2014/main" id="{43F02EC4-8ED7-473B-B3B5-0E7CD270537B}"/>
                  </a:ext>
                </a:extLst>
              </p:cNvPr>
              <p:cNvSpPr/>
              <p:nvPr/>
            </p:nvSpPr>
            <p:spPr>
              <a:xfrm>
                <a:off x="1855548" y="1917574"/>
                <a:ext cx="729782" cy="1370944"/>
              </a:xfrm>
              <a:prstGeom prst="rect">
                <a:avLst/>
              </a:prstGeom>
              <a:noFill/>
              <a:effectLst>
                <a:outerShdw blurRad="50800" dist="50800" dir="5400000" algn="ctr" rotWithShape="0">
                  <a:srgbClr val="000000">
                    <a:alpha val="89000"/>
                  </a:srgbClr>
                </a:outerShdw>
              </a:effectLst>
            </p:spPr>
            <p:txBody>
              <a:bodyPr wrap="square" lIns="91440" tIns="45720" rIns="91440" bIns="45720">
                <a:spAutoFit/>
              </a:bodyPr>
              <a:lstStyle/>
              <a:p>
                <a:pPr algn="ctr"/>
                <a:r>
                  <a:rPr lang="en-US" sz="8000" b="1" cap="none" spc="0">
                    <a:ln w="9525">
                      <a:solidFill>
                        <a:sysClr val="windowText" lastClr="000000"/>
                      </a:solidFill>
                      <a:prstDash val="solid"/>
                    </a:ln>
                    <a:solidFill>
                      <a:srgbClr val="FF6699"/>
                    </a:solidFill>
                    <a:effectLst/>
                    <a:latin typeface="#9Slide07 SFU Rhythm" panose="00000400000000000000" pitchFamily="2" charset="0"/>
                  </a:rPr>
                  <a:t>1             </a:t>
                </a:r>
              </a:p>
            </p:txBody>
          </p:sp>
        </p:grpSp>
        <p:sp>
          <p:nvSpPr>
            <p:cNvPr id="11" name="TextBox 10">
              <a:extLst>
                <a:ext uri="{FF2B5EF4-FFF2-40B4-BE49-F238E27FC236}">
                  <a16:creationId xmlns:a16="http://schemas.microsoft.com/office/drawing/2014/main" id="{FB002248-9FC7-488D-9008-5FE9425D94A0}"/>
                </a:ext>
              </a:extLst>
            </p:cNvPr>
            <p:cNvSpPr txBox="1"/>
            <p:nvPr/>
          </p:nvSpPr>
          <p:spPr>
            <a:xfrm>
              <a:off x="2743484" y="1671229"/>
              <a:ext cx="8858784" cy="1723549"/>
            </a:xfrm>
            <a:prstGeom prst="rect">
              <a:avLst/>
            </a:prstGeom>
            <a:noFill/>
            <a:effectLst/>
          </p:spPr>
          <p:txBody>
            <a:bodyPr wrap="square" lIns="0" tIns="0" rIns="0" bIns="0" rtlCol="0">
              <a:spAutoFit/>
            </a:bodyPr>
            <a:lstStyle/>
            <a:p>
              <a:r>
                <a:rPr lang="en-SG" sz="3600">
                  <a:solidFill>
                    <a:schemeClr val="tx1">
                      <a:lumMod val="95000"/>
                      <a:lumOff val="5000"/>
                    </a:schemeClr>
                  </a:solidFill>
                  <a:latin typeface="Calibri" panose="020F0502020204030204" pitchFamily="34" charset="0"/>
                  <a:cs typeface="Calibri" panose="020F0502020204030204" pitchFamily="34" charset="0"/>
                </a:rPr>
                <a:t>N</a:t>
              </a:r>
              <a:r>
                <a:rPr lang="en-SG" sz="4000">
                  <a:solidFill>
                    <a:schemeClr val="tx1">
                      <a:lumMod val="95000"/>
                      <a:lumOff val="5000"/>
                    </a:schemeClr>
                  </a:solidFill>
                  <a:latin typeface="Calibri" panose="020F0502020204030204" pitchFamily="34" charset="0"/>
                  <a:cs typeface="Calibri" panose="020F0502020204030204" pitchFamily="34" charset="0"/>
                </a:rPr>
                <a:t>êu được</a:t>
              </a:r>
              <a:r>
                <a:rPr lang="en-SG" sz="3600">
                  <a:solidFill>
                    <a:schemeClr val="tx1">
                      <a:lumMod val="95000"/>
                      <a:lumOff val="5000"/>
                    </a:schemeClr>
                  </a:solidFill>
                  <a:latin typeface="Calibri" panose="020F0502020204030204" pitchFamily="34" charset="0"/>
                  <a:cs typeface="Calibri" panose="020F0502020204030204" pitchFamily="34" charset="0"/>
                </a:rPr>
                <a:t> m</a:t>
              </a:r>
              <a:r>
                <a:rPr lang="en-US" sz="3600" i="0">
                  <a:effectLst/>
                  <a:latin typeface="Arial" panose="020B0604020202020204" pitchFamily="34" charset="0"/>
                </a:rPr>
                <a:t>ột số hoa thụ phấn nhờ gió, một số hoa thụ phấn nhờ côn trùng.</a:t>
              </a:r>
            </a:p>
            <a:p>
              <a:pPr algn="l"/>
              <a:endParaRPr lang="en-US" sz="3600">
                <a:solidFill>
                  <a:schemeClr val="tx1">
                    <a:lumMod val="95000"/>
                    <a:lumOff val="5000"/>
                  </a:schemeClr>
                </a:solidFill>
                <a:latin typeface="Calibri" panose="020F0502020204030204" pitchFamily="34" charset="0"/>
                <a:cs typeface="Calibri" panose="020F0502020204030204" pitchFamily="34" charset="0"/>
              </a:endParaRPr>
            </a:p>
          </p:txBody>
        </p:sp>
      </p:grpSp>
      <p:grpSp>
        <p:nvGrpSpPr>
          <p:cNvPr id="30" name="Group 29">
            <a:extLst>
              <a:ext uri="{FF2B5EF4-FFF2-40B4-BE49-F238E27FC236}">
                <a16:creationId xmlns:a16="http://schemas.microsoft.com/office/drawing/2014/main" id="{719A1F50-EE21-4B72-AF06-0585E3EFCBBA}"/>
              </a:ext>
            </a:extLst>
          </p:cNvPr>
          <p:cNvGrpSpPr/>
          <p:nvPr/>
        </p:nvGrpSpPr>
        <p:grpSpPr>
          <a:xfrm>
            <a:off x="1516314" y="2783399"/>
            <a:ext cx="10675686" cy="2323620"/>
            <a:chOff x="1247741" y="3066172"/>
            <a:chExt cx="10675686" cy="2323620"/>
          </a:xfrm>
        </p:grpSpPr>
        <p:grpSp>
          <p:nvGrpSpPr>
            <p:cNvPr id="14" name="Group 13">
              <a:extLst>
                <a:ext uri="{FF2B5EF4-FFF2-40B4-BE49-F238E27FC236}">
                  <a16:creationId xmlns:a16="http://schemas.microsoft.com/office/drawing/2014/main" id="{7669DED0-7F7A-47E8-AC0D-925CB020E15B}"/>
                </a:ext>
              </a:extLst>
            </p:cNvPr>
            <p:cNvGrpSpPr/>
            <p:nvPr/>
          </p:nvGrpSpPr>
          <p:grpSpPr>
            <a:xfrm>
              <a:off x="1247741" y="3066172"/>
              <a:ext cx="10675686" cy="1957626"/>
              <a:chOff x="923364" y="1053424"/>
              <a:chExt cx="10675686" cy="1957626"/>
            </a:xfrm>
          </p:grpSpPr>
          <p:grpSp>
            <p:nvGrpSpPr>
              <p:cNvPr id="15" name="Group 14">
                <a:extLst>
                  <a:ext uri="{FF2B5EF4-FFF2-40B4-BE49-F238E27FC236}">
                    <a16:creationId xmlns:a16="http://schemas.microsoft.com/office/drawing/2014/main" id="{E69CF4E0-8A01-4C3F-80C5-3F76C6B73B8B}"/>
                  </a:ext>
                </a:extLst>
              </p:cNvPr>
              <p:cNvGrpSpPr/>
              <p:nvPr/>
            </p:nvGrpSpPr>
            <p:grpSpPr>
              <a:xfrm>
                <a:off x="923364" y="1053424"/>
                <a:ext cx="10419729" cy="1957626"/>
                <a:chOff x="1453833" y="1260623"/>
                <a:chExt cx="8580577" cy="2027895"/>
              </a:xfrm>
            </p:grpSpPr>
            <p:sp>
              <p:nvSpPr>
                <p:cNvPr id="17" name="Rectangle: Rounded Corners 16">
                  <a:extLst>
                    <a:ext uri="{FF2B5EF4-FFF2-40B4-BE49-F238E27FC236}">
                      <a16:creationId xmlns:a16="http://schemas.microsoft.com/office/drawing/2014/main" id="{1FEF7B64-04D9-468E-A332-1DDDFBA72B96}"/>
                    </a:ext>
                  </a:extLst>
                </p:cNvPr>
                <p:cNvSpPr/>
                <p:nvPr/>
              </p:nvSpPr>
              <p:spPr>
                <a:xfrm>
                  <a:off x="2101266" y="1740282"/>
                  <a:ext cx="7933144" cy="1524765"/>
                </a:xfrm>
                <a:prstGeom prst="roundRect">
                  <a:avLst>
                    <a:gd name="adj" fmla="val 50000"/>
                  </a:avLst>
                </a:prstGeom>
                <a:solidFill>
                  <a:schemeClr val="accent6">
                    <a:lumMod val="40000"/>
                    <a:lumOff val="60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5ED74A3B-29B8-4738-A8C1-246BC7805A63}"/>
                    </a:ext>
                  </a:extLst>
                </p:cNvPr>
                <p:cNvPicPr>
                  <a:picLocks noChangeAspect="1"/>
                </p:cNvPicPr>
                <p:nvPr/>
              </p:nvPicPr>
              <p:blipFill rotWithShape="1">
                <a:blip r:embed="rId3">
                  <a:extLst>
                    <a:ext uri="{28A0092B-C50C-407E-A947-70E740481C1C}">
                      <a14:useLocalDpi xmlns:a14="http://schemas.microsoft.com/office/drawing/2010/main" val="0"/>
                    </a:ext>
                  </a:extLst>
                </a:blip>
                <a:srcRect t="47592" r="62604"/>
                <a:stretch/>
              </p:blipFill>
              <p:spPr>
                <a:xfrm>
                  <a:off x="1453833" y="1260623"/>
                  <a:ext cx="1287899" cy="1015253"/>
                </a:xfrm>
                <a:prstGeom prst="rect">
                  <a:avLst/>
                </a:prstGeom>
              </p:spPr>
            </p:pic>
            <p:sp>
              <p:nvSpPr>
                <p:cNvPr id="19" name="Oval 18">
                  <a:extLst>
                    <a:ext uri="{FF2B5EF4-FFF2-40B4-BE49-F238E27FC236}">
                      <a16:creationId xmlns:a16="http://schemas.microsoft.com/office/drawing/2014/main" id="{7ED47E01-29D5-49D7-9E4B-3213E283B4CF}"/>
                    </a:ext>
                  </a:extLst>
                </p:cNvPr>
                <p:cNvSpPr/>
                <p:nvPr/>
              </p:nvSpPr>
              <p:spPr>
                <a:xfrm>
                  <a:off x="1713685" y="2095628"/>
                  <a:ext cx="1013509" cy="1151690"/>
                </a:xfrm>
                <a:prstGeom prst="ellipse">
                  <a:avLst/>
                </a:prstGeom>
                <a:solidFill>
                  <a:schemeClr val="accent5">
                    <a:lumMod val="40000"/>
                    <a:lumOff val="6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rgbClr val="0070C0"/>
                      </a:solidFill>
                    </a:ln>
                  </a:endParaRPr>
                </a:p>
              </p:txBody>
            </p:sp>
            <p:sp>
              <p:nvSpPr>
                <p:cNvPr id="20" name="Rectangle 19">
                  <a:extLst>
                    <a:ext uri="{FF2B5EF4-FFF2-40B4-BE49-F238E27FC236}">
                      <a16:creationId xmlns:a16="http://schemas.microsoft.com/office/drawing/2014/main" id="{A37198A7-453C-43C7-8372-AFB823C2B856}"/>
                    </a:ext>
                  </a:extLst>
                </p:cNvPr>
                <p:cNvSpPr/>
                <p:nvPr/>
              </p:nvSpPr>
              <p:spPr>
                <a:xfrm>
                  <a:off x="1855548" y="1917574"/>
                  <a:ext cx="729782" cy="1370944"/>
                </a:xfrm>
                <a:prstGeom prst="rect">
                  <a:avLst/>
                </a:prstGeom>
                <a:noFill/>
                <a:effectLst>
                  <a:outerShdw blurRad="50800" dist="50800" dir="5400000" algn="ctr" rotWithShape="0">
                    <a:srgbClr val="000000">
                      <a:alpha val="89000"/>
                    </a:srgbClr>
                  </a:outerShdw>
                </a:effectLst>
              </p:spPr>
              <p:txBody>
                <a:bodyPr wrap="square" lIns="91440" tIns="45720" rIns="91440" bIns="45720">
                  <a:spAutoFit/>
                </a:bodyPr>
                <a:lstStyle/>
                <a:p>
                  <a:pPr algn="ctr"/>
                  <a:r>
                    <a:rPr lang="en-US" sz="8000" b="1">
                      <a:ln w="9525">
                        <a:solidFill>
                          <a:sysClr val="windowText" lastClr="000000"/>
                        </a:solidFill>
                        <a:prstDash val="solid"/>
                      </a:ln>
                      <a:solidFill>
                        <a:srgbClr val="FF6699"/>
                      </a:solidFill>
                      <a:latin typeface="#9Slide07 SFU Rhythm" panose="00000400000000000000" pitchFamily="2" charset="0"/>
                    </a:rPr>
                    <a:t>2</a:t>
                  </a:r>
                  <a:r>
                    <a:rPr lang="en-US" sz="8000" b="1" cap="none" spc="0">
                      <a:ln w="9525">
                        <a:solidFill>
                          <a:sysClr val="windowText" lastClr="000000"/>
                        </a:solidFill>
                        <a:prstDash val="solid"/>
                      </a:ln>
                      <a:solidFill>
                        <a:srgbClr val="FF6699"/>
                      </a:solidFill>
                      <a:effectLst/>
                      <a:latin typeface="#9Slide07 SFU Rhythm" panose="00000400000000000000" pitchFamily="2" charset="0"/>
                    </a:rPr>
                    <a:t>             </a:t>
                  </a:r>
                </a:p>
              </p:txBody>
            </p:sp>
          </p:grpSp>
          <p:sp>
            <p:nvSpPr>
              <p:cNvPr id="16" name="TextBox 15">
                <a:extLst>
                  <a:ext uri="{FF2B5EF4-FFF2-40B4-BE49-F238E27FC236}">
                    <a16:creationId xmlns:a16="http://schemas.microsoft.com/office/drawing/2014/main" id="{607E6B6C-A153-446D-99C0-37BDB54F5E9F}"/>
                  </a:ext>
                </a:extLst>
              </p:cNvPr>
              <p:cNvSpPr txBox="1"/>
              <p:nvPr/>
            </p:nvSpPr>
            <p:spPr>
              <a:xfrm>
                <a:off x="2740266" y="1671625"/>
                <a:ext cx="8858784" cy="553998"/>
              </a:xfrm>
              <a:prstGeom prst="rect">
                <a:avLst/>
              </a:prstGeom>
              <a:noFill/>
              <a:effectLst/>
            </p:spPr>
            <p:txBody>
              <a:bodyPr wrap="square" lIns="0" tIns="0" rIns="0" bIns="0" rtlCol="0">
                <a:spAutoFit/>
              </a:bodyPr>
              <a:lstStyle/>
              <a:p>
                <a:endParaRPr lang="en-US" sz="3600">
                  <a:solidFill>
                    <a:schemeClr val="tx1">
                      <a:lumMod val="95000"/>
                      <a:lumOff val="5000"/>
                    </a:schemeClr>
                  </a:solidFill>
                  <a:latin typeface="Calibri" panose="020F0502020204030204" pitchFamily="34" charset="0"/>
                  <a:cs typeface="Calibri" panose="020F0502020204030204" pitchFamily="34" charset="0"/>
                </a:endParaRPr>
              </a:p>
            </p:txBody>
          </p:sp>
        </p:grpSp>
        <p:sp>
          <p:nvSpPr>
            <p:cNvPr id="21" name="TextBox 20">
              <a:extLst>
                <a:ext uri="{FF2B5EF4-FFF2-40B4-BE49-F238E27FC236}">
                  <a16:creationId xmlns:a16="http://schemas.microsoft.com/office/drawing/2014/main" id="{95770F18-CEA6-4CBE-ACF7-855217231625}"/>
                </a:ext>
              </a:extLst>
            </p:cNvPr>
            <p:cNvSpPr txBox="1"/>
            <p:nvPr/>
          </p:nvSpPr>
          <p:spPr>
            <a:xfrm>
              <a:off x="3046988" y="3666243"/>
              <a:ext cx="8858784" cy="1723549"/>
            </a:xfrm>
            <a:prstGeom prst="rect">
              <a:avLst/>
            </a:prstGeom>
            <a:noFill/>
            <a:effectLst/>
          </p:spPr>
          <p:txBody>
            <a:bodyPr wrap="square" lIns="0" tIns="0" rIns="0" bIns="0" rtlCol="0">
              <a:spAutoFit/>
            </a:bodyPr>
            <a:lstStyle/>
            <a:p>
              <a:r>
                <a:rPr lang="en-SG" sz="3600">
                  <a:solidFill>
                    <a:schemeClr val="tx1">
                      <a:lumMod val="95000"/>
                      <a:lumOff val="5000"/>
                    </a:schemeClr>
                  </a:solidFill>
                  <a:latin typeface="Calibri" panose="020F0502020204030204" pitchFamily="34" charset="0"/>
                  <a:cs typeface="Calibri" panose="020F0502020204030204" pitchFamily="34" charset="0"/>
                </a:rPr>
                <a:t>N</a:t>
              </a:r>
              <a:r>
                <a:rPr lang="en-SG" sz="4000">
                  <a:solidFill>
                    <a:schemeClr val="tx1">
                      <a:lumMod val="95000"/>
                      <a:lumOff val="5000"/>
                    </a:schemeClr>
                  </a:solidFill>
                  <a:latin typeface="Calibri" panose="020F0502020204030204" pitchFamily="34" charset="0"/>
                  <a:cs typeface="Calibri" panose="020F0502020204030204" pitchFamily="34" charset="0"/>
                </a:rPr>
                <a:t>êu được</a:t>
              </a:r>
              <a:r>
                <a:rPr lang="en-SG" sz="3600">
                  <a:solidFill>
                    <a:schemeClr val="tx1">
                      <a:lumMod val="95000"/>
                      <a:lumOff val="5000"/>
                    </a:schemeClr>
                  </a:solidFill>
                  <a:latin typeface="Calibri" panose="020F0502020204030204" pitchFamily="34" charset="0"/>
                  <a:cs typeface="Calibri" panose="020F0502020204030204" pitchFamily="34" charset="0"/>
                </a:rPr>
                <a:t> m</a:t>
              </a:r>
              <a:r>
                <a:rPr lang="en-US" sz="3600" i="0">
                  <a:effectLst/>
                  <a:latin typeface="Arial" panose="020B0604020202020204" pitchFamily="34" charset="0"/>
                </a:rPr>
                <a:t>ột số </a:t>
              </a:r>
              <a:r>
                <a:rPr lang="en-US" sz="3600" b="0" i="0">
                  <a:effectLst/>
                  <a:latin typeface="Arial" panose="020B0604020202020204" pitchFamily="34" charset="0"/>
                </a:rPr>
                <a:t>loài động vật đẻ trứng, một số loài động vật đẻ con.</a:t>
              </a:r>
              <a:endParaRPr lang="en-US" sz="3600" i="0">
                <a:effectLst/>
                <a:latin typeface="Arial" panose="020B0604020202020204" pitchFamily="34" charset="0"/>
              </a:endParaRPr>
            </a:p>
            <a:p>
              <a:pPr algn="l"/>
              <a:endParaRPr lang="en-US" sz="3600">
                <a:solidFill>
                  <a:schemeClr val="tx1">
                    <a:lumMod val="95000"/>
                    <a:lumOff val="5000"/>
                  </a:schemeClr>
                </a:solidFill>
                <a:latin typeface="Calibri" panose="020F0502020204030204" pitchFamily="34" charset="0"/>
                <a:cs typeface="Calibri" panose="020F0502020204030204" pitchFamily="34" charset="0"/>
              </a:endParaRPr>
            </a:p>
          </p:txBody>
        </p:sp>
      </p:grpSp>
      <p:grpSp>
        <p:nvGrpSpPr>
          <p:cNvPr id="31" name="Group 30">
            <a:extLst>
              <a:ext uri="{FF2B5EF4-FFF2-40B4-BE49-F238E27FC236}">
                <a16:creationId xmlns:a16="http://schemas.microsoft.com/office/drawing/2014/main" id="{AEBE32E7-444F-489A-8193-48008F9BBC5F}"/>
              </a:ext>
            </a:extLst>
          </p:cNvPr>
          <p:cNvGrpSpPr/>
          <p:nvPr/>
        </p:nvGrpSpPr>
        <p:grpSpPr>
          <a:xfrm>
            <a:off x="696415" y="4701252"/>
            <a:ext cx="11239627" cy="1913196"/>
            <a:chOff x="290015" y="4836505"/>
            <a:chExt cx="11239627" cy="1913196"/>
          </a:xfrm>
        </p:grpSpPr>
        <p:grpSp>
          <p:nvGrpSpPr>
            <p:cNvPr id="22" name="Group 21">
              <a:extLst>
                <a:ext uri="{FF2B5EF4-FFF2-40B4-BE49-F238E27FC236}">
                  <a16:creationId xmlns:a16="http://schemas.microsoft.com/office/drawing/2014/main" id="{6D0E3F20-0586-40CF-AE64-008E9C61D905}"/>
                </a:ext>
              </a:extLst>
            </p:cNvPr>
            <p:cNvGrpSpPr/>
            <p:nvPr/>
          </p:nvGrpSpPr>
          <p:grpSpPr>
            <a:xfrm>
              <a:off x="290015" y="4836505"/>
              <a:ext cx="11239627" cy="1913196"/>
              <a:chOff x="848906" y="1006764"/>
              <a:chExt cx="10975030" cy="2004286"/>
            </a:xfrm>
          </p:grpSpPr>
          <p:grpSp>
            <p:nvGrpSpPr>
              <p:cNvPr id="23" name="Group 22">
                <a:extLst>
                  <a:ext uri="{FF2B5EF4-FFF2-40B4-BE49-F238E27FC236}">
                    <a16:creationId xmlns:a16="http://schemas.microsoft.com/office/drawing/2014/main" id="{51018C09-AFA8-4E04-9C7C-000E51110525}"/>
                  </a:ext>
                </a:extLst>
              </p:cNvPr>
              <p:cNvGrpSpPr/>
              <p:nvPr/>
            </p:nvGrpSpPr>
            <p:grpSpPr>
              <a:xfrm>
                <a:off x="848906" y="1006764"/>
                <a:ext cx="10975030" cy="2004286"/>
                <a:chOff x="1392517" y="1212288"/>
                <a:chExt cx="9037864" cy="2076230"/>
              </a:xfrm>
            </p:grpSpPr>
            <p:sp>
              <p:nvSpPr>
                <p:cNvPr id="25" name="Rectangle: Rounded Corners 24">
                  <a:extLst>
                    <a:ext uri="{FF2B5EF4-FFF2-40B4-BE49-F238E27FC236}">
                      <a16:creationId xmlns:a16="http://schemas.microsoft.com/office/drawing/2014/main" id="{5AAA97C8-621D-4CD8-91C4-7FA4CD7C9C51}"/>
                    </a:ext>
                  </a:extLst>
                </p:cNvPr>
                <p:cNvSpPr/>
                <p:nvPr/>
              </p:nvSpPr>
              <p:spPr>
                <a:xfrm>
                  <a:off x="2101265" y="1740282"/>
                  <a:ext cx="8329116" cy="1524765"/>
                </a:xfrm>
                <a:prstGeom prst="roundRect">
                  <a:avLst>
                    <a:gd name="adj" fmla="val 50000"/>
                  </a:avLst>
                </a:prstGeom>
                <a:solidFill>
                  <a:schemeClr val="accent2">
                    <a:lumMod val="40000"/>
                    <a:lumOff val="60000"/>
                  </a:schemeClr>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p>
              </p:txBody>
            </p:sp>
            <p:pic>
              <p:nvPicPr>
                <p:cNvPr id="26" name="Picture 25">
                  <a:extLst>
                    <a:ext uri="{FF2B5EF4-FFF2-40B4-BE49-F238E27FC236}">
                      <a16:creationId xmlns:a16="http://schemas.microsoft.com/office/drawing/2014/main" id="{E7171249-0FEE-4E58-AD64-A4FC75F3ADA7}"/>
                    </a:ext>
                  </a:extLst>
                </p:cNvPr>
                <p:cNvPicPr>
                  <a:picLocks noChangeAspect="1"/>
                </p:cNvPicPr>
                <p:nvPr/>
              </p:nvPicPr>
              <p:blipFill rotWithShape="1">
                <a:blip r:embed="rId3">
                  <a:extLst>
                    <a:ext uri="{28A0092B-C50C-407E-A947-70E740481C1C}">
                      <a14:useLocalDpi xmlns:a14="http://schemas.microsoft.com/office/drawing/2010/main" val="0"/>
                    </a:ext>
                  </a:extLst>
                </a:blip>
                <a:srcRect t="47592" r="62604"/>
                <a:stretch/>
              </p:blipFill>
              <p:spPr>
                <a:xfrm>
                  <a:off x="1392517" y="1212288"/>
                  <a:ext cx="1349216" cy="1063589"/>
                </a:xfrm>
                <a:prstGeom prst="rect">
                  <a:avLst/>
                </a:prstGeom>
              </p:spPr>
            </p:pic>
            <p:sp>
              <p:nvSpPr>
                <p:cNvPr id="27" name="Oval 26">
                  <a:extLst>
                    <a:ext uri="{FF2B5EF4-FFF2-40B4-BE49-F238E27FC236}">
                      <a16:creationId xmlns:a16="http://schemas.microsoft.com/office/drawing/2014/main" id="{440B4B44-0E19-40A3-AAC1-9D9FA1A52D81}"/>
                    </a:ext>
                  </a:extLst>
                </p:cNvPr>
                <p:cNvSpPr/>
                <p:nvPr/>
              </p:nvSpPr>
              <p:spPr>
                <a:xfrm>
                  <a:off x="1713685" y="2095628"/>
                  <a:ext cx="1013509" cy="1151690"/>
                </a:xfrm>
                <a:prstGeom prst="ellipse">
                  <a:avLst/>
                </a:prstGeom>
                <a:solidFill>
                  <a:schemeClr val="accent5">
                    <a:lumMod val="40000"/>
                    <a:lumOff val="60000"/>
                  </a:schemeClr>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rgbClr val="0070C0"/>
                      </a:solidFill>
                    </a:ln>
                  </a:endParaRPr>
                </a:p>
              </p:txBody>
            </p:sp>
            <p:sp>
              <p:nvSpPr>
                <p:cNvPr id="28" name="Rectangle 27">
                  <a:extLst>
                    <a:ext uri="{FF2B5EF4-FFF2-40B4-BE49-F238E27FC236}">
                      <a16:creationId xmlns:a16="http://schemas.microsoft.com/office/drawing/2014/main" id="{C6A8F593-07A8-4950-B2CE-A5DE69D5419A}"/>
                    </a:ext>
                  </a:extLst>
                </p:cNvPr>
                <p:cNvSpPr/>
                <p:nvPr/>
              </p:nvSpPr>
              <p:spPr>
                <a:xfrm>
                  <a:off x="1855548" y="1917574"/>
                  <a:ext cx="729782" cy="1370944"/>
                </a:xfrm>
                <a:prstGeom prst="rect">
                  <a:avLst/>
                </a:prstGeom>
                <a:noFill/>
                <a:effectLst>
                  <a:outerShdw blurRad="50800" dist="50800" dir="5400000" algn="ctr" rotWithShape="0">
                    <a:srgbClr val="000000">
                      <a:alpha val="89000"/>
                    </a:srgbClr>
                  </a:outerShdw>
                </a:effectLst>
              </p:spPr>
              <p:txBody>
                <a:bodyPr wrap="square" lIns="91440" tIns="45720" rIns="91440" bIns="45720">
                  <a:spAutoFit/>
                </a:bodyPr>
                <a:lstStyle/>
                <a:p>
                  <a:pPr algn="ctr"/>
                  <a:r>
                    <a:rPr lang="en-US" sz="8000" b="1" cap="none" spc="0">
                      <a:ln w="9525">
                        <a:solidFill>
                          <a:sysClr val="windowText" lastClr="000000"/>
                        </a:solidFill>
                        <a:prstDash val="solid"/>
                      </a:ln>
                      <a:solidFill>
                        <a:srgbClr val="FF6699"/>
                      </a:solidFill>
                      <a:effectLst/>
                      <a:latin typeface="#9Slide07 SFU Rhythm" panose="00000400000000000000" pitchFamily="2" charset="0"/>
                    </a:rPr>
                    <a:t>3             </a:t>
                  </a:r>
                </a:p>
              </p:txBody>
            </p:sp>
          </p:grpSp>
          <p:sp>
            <p:nvSpPr>
              <p:cNvPr id="24" name="TextBox 23">
                <a:extLst>
                  <a:ext uri="{FF2B5EF4-FFF2-40B4-BE49-F238E27FC236}">
                    <a16:creationId xmlns:a16="http://schemas.microsoft.com/office/drawing/2014/main" id="{7EED850D-72AA-4B15-A322-790161041E75}"/>
                  </a:ext>
                </a:extLst>
              </p:cNvPr>
              <p:cNvSpPr txBox="1"/>
              <p:nvPr/>
            </p:nvSpPr>
            <p:spPr>
              <a:xfrm>
                <a:off x="2740266" y="1671625"/>
                <a:ext cx="8858784" cy="553998"/>
              </a:xfrm>
              <a:prstGeom prst="rect">
                <a:avLst/>
              </a:prstGeom>
              <a:noFill/>
              <a:effectLst/>
            </p:spPr>
            <p:txBody>
              <a:bodyPr wrap="square" lIns="0" tIns="0" rIns="0" bIns="0" rtlCol="0">
                <a:spAutoFit/>
              </a:bodyPr>
              <a:lstStyle/>
              <a:p>
                <a:endParaRPr lang="en-US" sz="3600">
                  <a:solidFill>
                    <a:schemeClr val="tx1">
                      <a:lumMod val="95000"/>
                      <a:lumOff val="5000"/>
                    </a:schemeClr>
                  </a:solidFill>
                  <a:latin typeface="Calibri" panose="020F0502020204030204" pitchFamily="34" charset="0"/>
                  <a:cs typeface="Calibri" panose="020F0502020204030204" pitchFamily="34" charset="0"/>
                </a:endParaRPr>
              </a:p>
            </p:txBody>
          </p:sp>
        </p:grpSp>
        <p:sp>
          <p:nvSpPr>
            <p:cNvPr id="29" name="TextBox 28">
              <a:extLst>
                <a:ext uri="{FF2B5EF4-FFF2-40B4-BE49-F238E27FC236}">
                  <a16:creationId xmlns:a16="http://schemas.microsoft.com/office/drawing/2014/main" id="{E92A0E29-B515-433C-94F8-BF83805F14B5}"/>
                </a:ext>
              </a:extLst>
            </p:cNvPr>
            <p:cNvSpPr txBox="1"/>
            <p:nvPr/>
          </p:nvSpPr>
          <p:spPr>
            <a:xfrm>
              <a:off x="2144344" y="5492534"/>
              <a:ext cx="9308747" cy="1107996"/>
            </a:xfrm>
            <a:prstGeom prst="rect">
              <a:avLst/>
            </a:prstGeom>
            <a:noFill/>
            <a:effectLst/>
          </p:spPr>
          <p:txBody>
            <a:bodyPr wrap="square" lIns="0" tIns="0" rIns="0" bIns="0" rtlCol="0">
              <a:spAutoFit/>
            </a:bodyPr>
            <a:lstStyle/>
            <a:p>
              <a:r>
                <a:rPr lang="en-SG" sz="3600">
                  <a:solidFill>
                    <a:schemeClr val="tx1">
                      <a:lumMod val="95000"/>
                      <a:lumOff val="5000"/>
                    </a:schemeClr>
                  </a:solidFill>
                  <a:latin typeface="Calibri" panose="020F0502020204030204" pitchFamily="34" charset="0"/>
                  <a:cs typeface="Calibri" panose="020F0502020204030204" pitchFamily="34" charset="0"/>
                </a:rPr>
                <a:t>Nêu được m</a:t>
              </a:r>
              <a:r>
                <a:rPr lang="en-US" sz="3600" i="0">
                  <a:effectLst/>
                  <a:latin typeface="Arial" panose="020B0604020202020204" pitchFamily="34" charset="0"/>
                </a:rPr>
                <a:t>ột số </a:t>
              </a:r>
              <a:r>
                <a:rPr lang="en-US" sz="3600" b="0" i="0">
                  <a:effectLst/>
                  <a:latin typeface="Arial" panose="020B0604020202020204" pitchFamily="34" charset="0"/>
                </a:rPr>
                <a:t>hình thức sinh sản của thực vật và động vật thông qua một số đại diện.</a:t>
              </a:r>
              <a:endParaRPr lang="en-US" sz="3600">
                <a:solidFill>
                  <a:schemeClr val="tx1">
                    <a:lumMod val="95000"/>
                    <a:lumOff val="5000"/>
                  </a:schemeClr>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70001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wipe(down)">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wipe(down)">
                                      <p:cBhvr>
                                        <p:cTn id="2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a:extLst>
              <a:ext uri="{FF2B5EF4-FFF2-40B4-BE49-F238E27FC236}">
                <a16:creationId xmlns:a16="http://schemas.microsoft.com/office/drawing/2014/main" id="{2BD87B02-BAC3-4415-B931-8FF99AB78686}"/>
              </a:ext>
            </a:extLst>
          </p:cNvPr>
          <p:cNvPicPr>
            <a:picLocks noChangeAspect="1"/>
          </p:cNvPicPr>
          <p:nvPr/>
        </p:nvPicPr>
        <p:blipFill>
          <a:blip r:embed="rId5"/>
          <a:stretch>
            <a:fillRect/>
          </a:stretch>
        </p:blipFill>
        <p:spPr>
          <a:xfrm>
            <a:off x="-889345" y="-229568"/>
            <a:ext cx="14013015" cy="7087567"/>
          </a:xfrm>
          <a:prstGeom prst="rect">
            <a:avLst/>
          </a:prstGeom>
        </p:spPr>
      </p:pic>
      <p:sp>
        <p:nvSpPr>
          <p:cNvPr id="4" name="Rectangle 3">
            <a:extLst>
              <a:ext uri="{FF2B5EF4-FFF2-40B4-BE49-F238E27FC236}">
                <a16:creationId xmlns:a16="http://schemas.microsoft.com/office/drawing/2014/main" id="{6DEFDA7D-D8F0-4EB6-876A-7DBCF71FD6B4}"/>
              </a:ext>
            </a:extLst>
          </p:cNvPr>
          <p:cNvSpPr/>
          <p:nvPr/>
        </p:nvSpPr>
        <p:spPr>
          <a:xfrm>
            <a:off x="3352800" y="5475890"/>
            <a:ext cx="5496909" cy="9354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eart 4">
            <a:extLst>
              <a:ext uri="{FF2B5EF4-FFF2-40B4-BE49-F238E27FC236}">
                <a16:creationId xmlns:a16="http://schemas.microsoft.com/office/drawing/2014/main" id="{FE784865-74FF-4E0C-95E8-E9C425474452}"/>
              </a:ext>
            </a:extLst>
          </p:cNvPr>
          <p:cNvSpPr/>
          <p:nvPr/>
        </p:nvSpPr>
        <p:spPr>
          <a:xfrm>
            <a:off x="3141892" y="5411938"/>
            <a:ext cx="421815" cy="321880"/>
          </a:xfrm>
          <a:prstGeom prst="hear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art 5">
            <a:extLst>
              <a:ext uri="{FF2B5EF4-FFF2-40B4-BE49-F238E27FC236}">
                <a16:creationId xmlns:a16="http://schemas.microsoft.com/office/drawing/2014/main" id="{194DCC1C-259B-41B9-A6BE-41E9BB7BC7E6}"/>
              </a:ext>
            </a:extLst>
          </p:cNvPr>
          <p:cNvSpPr/>
          <p:nvPr/>
        </p:nvSpPr>
        <p:spPr>
          <a:xfrm rot="20973364">
            <a:off x="8349771" y="5452351"/>
            <a:ext cx="557048" cy="520262"/>
          </a:xfrm>
          <a:prstGeom prst="heart">
            <a:avLst/>
          </a:prstGeom>
          <a:solidFill>
            <a:srgbClr val="FF99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eart 6">
            <a:extLst>
              <a:ext uri="{FF2B5EF4-FFF2-40B4-BE49-F238E27FC236}">
                <a16:creationId xmlns:a16="http://schemas.microsoft.com/office/drawing/2014/main" id="{8BE3352B-A65F-405A-B824-F3CF6370BBFD}"/>
              </a:ext>
            </a:extLst>
          </p:cNvPr>
          <p:cNvSpPr/>
          <p:nvPr/>
        </p:nvSpPr>
        <p:spPr>
          <a:xfrm rot="20718198">
            <a:off x="1812345" y="5146041"/>
            <a:ext cx="557048" cy="520262"/>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Heart 7">
            <a:extLst>
              <a:ext uri="{FF2B5EF4-FFF2-40B4-BE49-F238E27FC236}">
                <a16:creationId xmlns:a16="http://schemas.microsoft.com/office/drawing/2014/main" id="{E6077ED3-F19E-4C32-A693-DFB7E585A03B}"/>
              </a:ext>
            </a:extLst>
          </p:cNvPr>
          <p:cNvSpPr/>
          <p:nvPr/>
        </p:nvSpPr>
        <p:spPr>
          <a:xfrm>
            <a:off x="8949360" y="6145197"/>
            <a:ext cx="343930" cy="311215"/>
          </a:xfrm>
          <a:prstGeom prst="hear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pic>
        <p:nvPicPr>
          <p:cNvPr id="9" name="Picture 8">
            <a:extLst>
              <a:ext uri="{FF2B5EF4-FFF2-40B4-BE49-F238E27FC236}">
                <a16:creationId xmlns:a16="http://schemas.microsoft.com/office/drawing/2014/main" id="{98B76181-5CF4-4883-9803-62DC1DDCC9C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42803" y="-468366"/>
            <a:ext cx="3985942" cy="2471749"/>
          </a:xfrm>
          <a:prstGeom prst="rect">
            <a:avLst/>
          </a:prstGeom>
        </p:spPr>
      </p:pic>
      <p:sp>
        <p:nvSpPr>
          <p:cNvPr id="10" name="TextBox 9">
            <a:extLst>
              <a:ext uri="{FF2B5EF4-FFF2-40B4-BE49-F238E27FC236}">
                <a16:creationId xmlns:a16="http://schemas.microsoft.com/office/drawing/2014/main" id="{7C4CADC6-B047-4009-B94D-04D805B77B8F}"/>
              </a:ext>
            </a:extLst>
          </p:cNvPr>
          <p:cNvSpPr txBox="1"/>
          <p:nvPr/>
        </p:nvSpPr>
        <p:spPr>
          <a:xfrm>
            <a:off x="-237460" y="5491777"/>
            <a:ext cx="10237077" cy="1446550"/>
          </a:xfrm>
          <a:prstGeom prst="rect">
            <a:avLst/>
          </a:prstGeom>
          <a:noFill/>
          <a:scene3d>
            <a:camera prst="orthographicFront"/>
            <a:lightRig rig="threePt" dir="t"/>
          </a:scene3d>
          <a:sp3d>
            <a:bevelT/>
          </a:sp3d>
        </p:spPr>
        <p:txBody>
          <a:bodyPr wrap="square" rtlCol="0">
            <a:spAutoFit/>
            <a:sp3d extrusionH="57150">
              <a:bevelT w="38100" h="38100"/>
            </a:sp3d>
          </a:bodyPr>
          <a:lstStyle/>
          <a:p>
            <a:pPr algn="ctr"/>
            <a:r>
              <a:rPr lang="en-US" sz="8800" b="1">
                <a:ln w="76200">
                  <a:noFill/>
                </a:ln>
                <a:solidFill>
                  <a:srgbClr val="CC2245"/>
                </a:solidFill>
                <a:effectLst>
                  <a:reflection blurRad="6350" stA="55000" endA="300" endPos="45500" dir="5400000" sy="-100000" algn="bl" rotWithShape="0"/>
                </a:effectLst>
                <a:latin typeface="#9Slide07 SVNAppleberry" panose="02040603050506020204" pitchFamily="18" charset="0"/>
              </a:rPr>
              <a:t>Chăm sóc mèo con</a:t>
            </a:r>
            <a:endParaRPr lang="en-US" sz="8800" b="1" dirty="0">
              <a:ln w="76200">
                <a:noFill/>
              </a:ln>
              <a:solidFill>
                <a:srgbClr val="CC2245"/>
              </a:solidFill>
              <a:effectLst>
                <a:reflection blurRad="6350" stA="55000" endA="300" endPos="45500" dir="5400000" sy="-100000" algn="bl" rotWithShape="0"/>
              </a:effectLst>
              <a:latin typeface="#9Slide07 SVNAppleberry" panose="02040603050506020204" pitchFamily="18" charset="0"/>
            </a:endParaRPr>
          </a:p>
        </p:txBody>
      </p:sp>
      <p:sp>
        <p:nvSpPr>
          <p:cNvPr id="27" name="TextBox 26">
            <a:extLst>
              <a:ext uri="{FF2B5EF4-FFF2-40B4-BE49-F238E27FC236}">
                <a16:creationId xmlns:a16="http://schemas.microsoft.com/office/drawing/2014/main" id="{8EB98925-8200-419B-B17D-A3C3B014DE70}"/>
              </a:ext>
            </a:extLst>
          </p:cNvPr>
          <p:cNvSpPr txBox="1"/>
          <p:nvPr/>
        </p:nvSpPr>
        <p:spPr>
          <a:xfrm>
            <a:off x="1382369" y="342518"/>
            <a:ext cx="3985942" cy="1015663"/>
          </a:xfrm>
          <a:prstGeom prst="rect">
            <a:avLst/>
          </a:prstGeom>
          <a:noFill/>
          <a:scene3d>
            <a:camera prst="orthographicFront"/>
            <a:lightRig rig="threePt" dir="t"/>
          </a:scene3d>
          <a:sp3d>
            <a:bevelT/>
          </a:sp3d>
        </p:spPr>
        <p:txBody>
          <a:bodyPr wrap="square" rtlCol="0">
            <a:spAutoFit/>
            <a:sp3d extrusionH="57150">
              <a:bevelT w="38100" h="38100"/>
            </a:sp3d>
          </a:bodyPr>
          <a:lstStyle/>
          <a:p>
            <a:pPr algn="ctr"/>
            <a:r>
              <a:rPr lang="en-US" sz="6000" b="1">
                <a:ln w="76200">
                  <a:noFill/>
                </a:ln>
                <a:effectLst>
                  <a:reflection blurRad="6350" stA="55000" endA="300" endPos="45500" dir="5400000" sy="-100000" algn="bl" rotWithShape="0"/>
                </a:effectLst>
                <a:latin typeface="#9Slide05 Rusulica Script" panose="00000500000000000000" pitchFamily="2" charset="0"/>
              </a:rPr>
              <a:t>Trò chơi</a:t>
            </a:r>
            <a:endParaRPr lang="en-US" sz="6000" b="1" dirty="0">
              <a:ln w="76200">
                <a:noFill/>
              </a:ln>
              <a:effectLst>
                <a:reflection blurRad="6350" stA="55000" endA="300" endPos="45500" dir="5400000" sy="-100000" algn="bl" rotWithShape="0"/>
              </a:effectLst>
              <a:latin typeface="#9Slide05 Rusulica Script" panose="00000500000000000000" pitchFamily="2" charset="0"/>
            </a:endParaRPr>
          </a:p>
        </p:txBody>
      </p:sp>
      <p:pic>
        <p:nvPicPr>
          <p:cNvPr id="28" name="HocMeoKeu-TieuPhongPhongXiaoFengFengTieuPhanPhanXiaoPanPan-5468692">
            <a:hlinkClick r:id="" action="ppaction://media"/>
            <a:extLst>
              <a:ext uri="{FF2B5EF4-FFF2-40B4-BE49-F238E27FC236}">
                <a16:creationId xmlns:a16="http://schemas.microsoft.com/office/drawing/2014/main" id="{06605365-9BD2-43FC-BCF2-4ECDA8EBBE09}"/>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988414" y="-329393"/>
            <a:ext cx="1552165" cy="1552165"/>
          </a:xfrm>
          <a:prstGeom prst="rect">
            <a:avLst/>
          </a:prstGeom>
        </p:spPr>
      </p:pic>
      <p:sp>
        <p:nvSpPr>
          <p:cNvPr id="2" name="TextBox 1">
            <a:extLst>
              <a:ext uri="{FF2B5EF4-FFF2-40B4-BE49-F238E27FC236}">
                <a16:creationId xmlns:a16="http://schemas.microsoft.com/office/drawing/2014/main" id="{3F13D79A-1A4A-44E1-AF5E-3E9C13BF14D0}"/>
              </a:ext>
            </a:extLst>
          </p:cNvPr>
          <p:cNvSpPr txBox="1"/>
          <p:nvPr/>
        </p:nvSpPr>
        <p:spPr>
          <a:xfrm>
            <a:off x="-74106" y="-162876"/>
            <a:ext cx="1899206" cy="602901"/>
          </a:xfrm>
          <a:prstGeom prst="rect">
            <a:avLst/>
          </a:prstGeom>
          <a:solidFill>
            <a:srgbClr val="F9DCE1"/>
          </a:solidFill>
        </p:spPr>
        <p:txBody>
          <a:bodyPr wrap="square" rtlCol="0">
            <a:spAutoFit/>
          </a:bodyPr>
          <a:lstStyle/>
          <a:p>
            <a:endParaRPr lang="en-US"/>
          </a:p>
        </p:txBody>
      </p:sp>
    </p:spTree>
    <p:extLst>
      <p:ext uri="{BB962C8B-B14F-4D97-AF65-F5344CB8AC3E}">
        <p14:creationId xmlns:p14="http://schemas.microsoft.com/office/powerpoint/2010/main" val="77466013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8"/>
                                        </p:tgtEl>
                                      </p:cBhvr>
                                    </p:cmd>
                                  </p:childTnLst>
                                </p:cTn>
                              </p:par>
                            </p:childTnLst>
                          </p:cTn>
                        </p:par>
                        <p:par>
                          <p:cTn id="7" fill="hold">
                            <p:stCondLst>
                              <p:cond delay="0"/>
                            </p:stCondLst>
                            <p:childTnLst>
                              <p:par>
                                <p:cTn id="8" presetID="2" presetClass="entr" presetSubtype="1" fill="hold" nodeType="after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ppt_x"/>
                                          </p:val>
                                        </p:tav>
                                        <p:tav tm="100000">
                                          <p:val>
                                            <p:strVal val="#ppt_x"/>
                                          </p:val>
                                        </p:tav>
                                      </p:tavLst>
                                    </p:anim>
                                    <p:anim calcmode="lin" valueType="num">
                                      <p:cBhvr additive="base">
                                        <p:cTn id="11" dur="500" fill="hold"/>
                                        <p:tgtEl>
                                          <p:spTgt spid="9"/>
                                        </p:tgtEl>
                                        <p:attrNameLst>
                                          <p:attrName>ppt_y</p:attrName>
                                        </p:attrNameLst>
                                      </p:cBhvr>
                                      <p:tavLst>
                                        <p:tav tm="0">
                                          <p:val>
                                            <p:strVal val="0-#ppt_h/2"/>
                                          </p:val>
                                        </p:tav>
                                        <p:tav tm="100000">
                                          <p:val>
                                            <p:strVal val="#ppt_y"/>
                                          </p:val>
                                        </p:tav>
                                      </p:tavLst>
                                    </p:anim>
                                  </p:childTnLst>
                                </p:cTn>
                              </p:par>
                            </p:childTnLst>
                          </p:cTn>
                        </p:par>
                        <p:par>
                          <p:cTn id="12" fill="hold">
                            <p:stCondLst>
                              <p:cond delay="500"/>
                            </p:stCondLst>
                            <p:childTnLst>
                              <p:par>
                                <p:cTn id="13" presetID="2" presetClass="entr" presetSubtype="8" fill="hold" grpId="0" nodeType="afterEffect">
                                  <p:stCondLst>
                                    <p:cond delay="0"/>
                                  </p:stCondLst>
                                  <p:childTnLst>
                                    <p:set>
                                      <p:cBhvr>
                                        <p:cTn id="14" dur="1" fill="hold">
                                          <p:stCondLst>
                                            <p:cond delay="0"/>
                                          </p:stCondLst>
                                        </p:cTn>
                                        <p:tgtEl>
                                          <p:spTgt spid="27"/>
                                        </p:tgtEl>
                                        <p:attrNameLst>
                                          <p:attrName>style.visibility</p:attrName>
                                        </p:attrNameLst>
                                      </p:cBhvr>
                                      <p:to>
                                        <p:strVal val="visible"/>
                                      </p:to>
                                    </p:set>
                                    <p:anim calcmode="lin" valueType="num">
                                      <p:cBhvr additive="base">
                                        <p:cTn id="15" dur="500" fill="hold"/>
                                        <p:tgtEl>
                                          <p:spTgt spid="27"/>
                                        </p:tgtEl>
                                        <p:attrNameLst>
                                          <p:attrName>ppt_x</p:attrName>
                                        </p:attrNameLst>
                                      </p:cBhvr>
                                      <p:tavLst>
                                        <p:tav tm="0">
                                          <p:val>
                                            <p:strVal val="0-#ppt_w/2"/>
                                          </p:val>
                                        </p:tav>
                                        <p:tav tm="100000">
                                          <p:val>
                                            <p:strVal val="#ppt_x"/>
                                          </p:val>
                                        </p:tav>
                                      </p:tavLst>
                                    </p:anim>
                                    <p:anim calcmode="lin" valueType="num">
                                      <p:cBhvr additive="base">
                                        <p:cTn id="16" dur="500" fill="hold"/>
                                        <p:tgtEl>
                                          <p:spTgt spid="27"/>
                                        </p:tgtEl>
                                        <p:attrNameLst>
                                          <p:attrName>ppt_y</p:attrName>
                                        </p:attrNameLst>
                                      </p:cBhvr>
                                      <p:tavLst>
                                        <p:tav tm="0">
                                          <p:val>
                                            <p:strVal val="#ppt_y"/>
                                          </p:val>
                                        </p:tav>
                                        <p:tav tm="100000">
                                          <p:val>
                                            <p:strVal val="#ppt_y"/>
                                          </p:val>
                                        </p:tav>
                                      </p:tavLst>
                                    </p:anim>
                                  </p:childTnLst>
                                </p:cTn>
                              </p:par>
                            </p:childTnLst>
                          </p:cTn>
                        </p:par>
                        <p:par>
                          <p:cTn id="17" fill="hold">
                            <p:stCondLst>
                              <p:cond delay="1000"/>
                            </p:stCondLst>
                            <p:childTnLst>
                              <p:par>
                                <p:cTn id="18" presetID="14" presetClass="entr" presetSubtype="10" fill="hold" grpId="0" nodeType="afterEffect">
                                  <p:stCondLst>
                                    <p:cond delay="0"/>
                                  </p:stCondLst>
                                  <p:iterate type="lt">
                                    <p:tmPct val="0"/>
                                  </p:iterate>
                                  <p:childTnLst>
                                    <p:set>
                                      <p:cBhvr>
                                        <p:cTn id="19" dur="1" fill="hold">
                                          <p:stCondLst>
                                            <p:cond delay="0"/>
                                          </p:stCondLst>
                                        </p:cTn>
                                        <p:tgtEl>
                                          <p:spTgt spid="10"/>
                                        </p:tgtEl>
                                        <p:attrNameLst>
                                          <p:attrName>style.visibility</p:attrName>
                                        </p:attrNameLst>
                                      </p:cBhvr>
                                      <p:to>
                                        <p:strVal val="visible"/>
                                      </p:to>
                                    </p:set>
                                    <p:animEffect transition="in" filter="randombar(horizontal)">
                                      <p:cBhvr>
                                        <p:cTn id="20" dur="500"/>
                                        <p:tgtEl>
                                          <p:spTgt spid="10"/>
                                        </p:tgtEl>
                                      </p:cBhvr>
                                    </p:animEffect>
                                  </p:childTnLst>
                                  <p:subTnLst>
                                    <p:audio>
                                      <p:cMediaNode>
                                        <p:cTn display="0" masterRel="sameClick">
                                          <p:stCondLst>
                                            <p:cond evt="begin" delay="0">
                                              <p:tn val="18"/>
                                            </p:cond>
                                          </p:stCondLst>
                                          <p:endCondLst>
                                            <p:cond evt="onStopAudio" delay="0">
                                              <p:tgtEl>
                                                <p:sldTgt/>
                                              </p:tgtEl>
                                            </p:cond>
                                          </p:endCondLst>
                                        </p:cTn>
                                        <p:tgtEl>
                                          <p:sndTgt r:embed="rId4" name="chimes.wav"/>
                                        </p:tgtEl>
                                      </p:cMediaNode>
                                    </p:audio>
                                  </p:subTnLst>
                                </p:cTn>
                              </p:par>
                              <p:par>
                                <p:cTn id="21" presetID="34" presetClass="emph" presetSubtype="0" repeatCount="indefinite" fill="hold" grpId="1" nodeType="withEffect">
                                  <p:stCondLst>
                                    <p:cond delay="0"/>
                                  </p:stCondLst>
                                  <p:iterate type="lt">
                                    <p:tmPct val="10000"/>
                                  </p:iterate>
                                  <p:childTnLst>
                                    <p:animMotion origin="layout" path="M -4.16667E-7 0 L -4.16667E-7 -0.07222 " pathEditMode="relative" rAng="0" ptsTypes="AA">
                                      <p:cBhvr>
                                        <p:cTn id="22" dur="250" accel="50000" decel="50000" autoRev="1" fill="hold">
                                          <p:stCondLst>
                                            <p:cond delay="0"/>
                                          </p:stCondLst>
                                        </p:cTn>
                                        <p:tgtEl>
                                          <p:spTgt spid="10"/>
                                        </p:tgtEl>
                                        <p:attrNameLst>
                                          <p:attrName>ppt_x</p:attrName>
                                          <p:attrName>ppt_y</p:attrName>
                                        </p:attrNameLst>
                                      </p:cBhvr>
                                      <p:rCtr x="0" y="-3611"/>
                                    </p:animMotion>
                                    <p:animRot by="1500000">
                                      <p:cBhvr>
                                        <p:cTn id="23" dur="125" fill="hold">
                                          <p:stCondLst>
                                            <p:cond delay="0"/>
                                          </p:stCondLst>
                                        </p:cTn>
                                        <p:tgtEl>
                                          <p:spTgt spid="10"/>
                                        </p:tgtEl>
                                        <p:attrNameLst>
                                          <p:attrName>r</p:attrName>
                                        </p:attrNameLst>
                                      </p:cBhvr>
                                    </p:animRot>
                                    <p:animRot by="-1500000">
                                      <p:cBhvr>
                                        <p:cTn id="24" dur="125" fill="hold">
                                          <p:stCondLst>
                                            <p:cond delay="125"/>
                                          </p:stCondLst>
                                        </p:cTn>
                                        <p:tgtEl>
                                          <p:spTgt spid="10"/>
                                        </p:tgtEl>
                                        <p:attrNameLst>
                                          <p:attrName>r</p:attrName>
                                        </p:attrNameLst>
                                      </p:cBhvr>
                                    </p:animRot>
                                    <p:animRot by="-1500000">
                                      <p:cBhvr>
                                        <p:cTn id="25" dur="125" fill="hold">
                                          <p:stCondLst>
                                            <p:cond delay="250"/>
                                          </p:stCondLst>
                                        </p:cTn>
                                        <p:tgtEl>
                                          <p:spTgt spid="10"/>
                                        </p:tgtEl>
                                        <p:attrNameLst>
                                          <p:attrName>r</p:attrName>
                                        </p:attrNameLst>
                                      </p:cBhvr>
                                    </p:animRot>
                                    <p:animRot by="1500000">
                                      <p:cBhvr>
                                        <p:cTn id="26" dur="125" fill="hold">
                                          <p:stCondLst>
                                            <p:cond delay="375"/>
                                          </p:stCondLst>
                                        </p:cTn>
                                        <p:tgtEl>
                                          <p:spTgt spid="10"/>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36585" numSld="99">
                <p:cTn id="27" repeatCount="indefinite" fill="hold" display="0">
                  <p:stCondLst>
                    <p:cond delay="indefinite"/>
                  </p:stCondLst>
                  <p:endCondLst>
                    <p:cond evt="onStopAudio" delay="0">
                      <p:tgtEl>
                        <p:sldTgt/>
                      </p:tgtEl>
                    </p:cond>
                  </p:endCondLst>
                </p:cTn>
                <p:tgtEl>
                  <p:spTgt spid="28"/>
                </p:tgtEl>
              </p:cMediaNode>
            </p:audio>
          </p:childTnLst>
        </p:cTn>
      </p:par>
    </p:tnLst>
    <p:bldLst>
      <p:bldP spid="10" grpId="0"/>
      <p:bldP spid="10" grpId="1"/>
      <p:bldP spid="2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D413BD7-CF5E-49A5-9EC9-A922B93694B5}"/>
              </a:ext>
            </a:extLst>
          </p:cNvPr>
          <p:cNvPicPr>
            <a:picLocks noChangeAspect="1"/>
          </p:cNvPicPr>
          <p:nvPr/>
        </p:nvPicPr>
        <p:blipFill>
          <a:blip r:embed="rId2"/>
          <a:stretch>
            <a:fillRect/>
          </a:stretch>
        </p:blipFill>
        <p:spPr>
          <a:xfrm>
            <a:off x="0" y="0"/>
            <a:ext cx="12192000" cy="6858000"/>
          </a:xfrm>
          <a:prstGeom prst="rect">
            <a:avLst/>
          </a:prstGeom>
        </p:spPr>
      </p:pic>
      <p:sp>
        <p:nvSpPr>
          <p:cNvPr id="2" name="Rounded Rectangular Callout 4">
            <a:extLst>
              <a:ext uri="{FF2B5EF4-FFF2-40B4-BE49-F238E27FC236}">
                <a16:creationId xmlns:a16="http://schemas.microsoft.com/office/drawing/2014/main" id="{23E840A9-4340-4E1C-B3AC-C29B05B85B81}"/>
              </a:ext>
            </a:extLst>
          </p:cNvPr>
          <p:cNvSpPr/>
          <p:nvPr/>
        </p:nvSpPr>
        <p:spPr>
          <a:xfrm>
            <a:off x="4154191" y="1030147"/>
            <a:ext cx="6934356" cy="3027872"/>
          </a:xfrm>
          <a:custGeom>
            <a:avLst/>
            <a:gdLst>
              <a:gd name="connsiteX0" fmla="*/ 0 w 6934356"/>
              <a:gd name="connsiteY0" fmla="*/ 504655 h 3027872"/>
              <a:gd name="connsiteX1" fmla="*/ 504655 w 6934356"/>
              <a:gd name="connsiteY1" fmla="*/ 0 h 3027872"/>
              <a:gd name="connsiteX2" fmla="*/ 823680 w 6934356"/>
              <a:gd name="connsiteY2" fmla="*/ 0 h 3027872"/>
              <a:gd name="connsiteX3" fmla="*/ 1155726 w 6934356"/>
              <a:gd name="connsiteY3" fmla="*/ 0 h 3027872"/>
              <a:gd name="connsiteX4" fmla="*/ 1155726 w 6934356"/>
              <a:gd name="connsiteY4" fmla="*/ 0 h 3027872"/>
              <a:gd name="connsiteX5" fmla="*/ 1733589 w 6934356"/>
              <a:gd name="connsiteY5" fmla="*/ 0 h 3027872"/>
              <a:gd name="connsiteX6" fmla="*/ 2311452 w 6934356"/>
              <a:gd name="connsiteY6" fmla="*/ 0 h 3027872"/>
              <a:gd name="connsiteX7" fmla="*/ 2889315 w 6934356"/>
              <a:gd name="connsiteY7" fmla="*/ 0 h 3027872"/>
              <a:gd name="connsiteX8" fmla="*/ 3443975 w 6934356"/>
              <a:gd name="connsiteY8" fmla="*/ 0 h 3027872"/>
              <a:gd name="connsiteX9" fmla="*/ 3963232 w 6934356"/>
              <a:gd name="connsiteY9" fmla="*/ 0 h 3027872"/>
              <a:gd name="connsiteX10" fmla="*/ 4624104 w 6934356"/>
              <a:gd name="connsiteY10" fmla="*/ 0 h 3027872"/>
              <a:gd name="connsiteX11" fmla="*/ 5178765 w 6934356"/>
              <a:gd name="connsiteY11" fmla="*/ 0 h 3027872"/>
              <a:gd name="connsiteX12" fmla="*/ 5839637 w 6934356"/>
              <a:gd name="connsiteY12" fmla="*/ 0 h 3027872"/>
              <a:gd name="connsiteX13" fmla="*/ 6429701 w 6934356"/>
              <a:gd name="connsiteY13" fmla="*/ 0 h 3027872"/>
              <a:gd name="connsiteX14" fmla="*/ 6934356 w 6934356"/>
              <a:gd name="connsiteY14" fmla="*/ 504655 h 3027872"/>
              <a:gd name="connsiteX15" fmla="*/ 6934356 w 6934356"/>
              <a:gd name="connsiteY15" fmla="*/ 912574 h 3027872"/>
              <a:gd name="connsiteX16" fmla="*/ 6934356 w 6934356"/>
              <a:gd name="connsiteY16" fmla="*/ 1307876 h 3027872"/>
              <a:gd name="connsiteX17" fmla="*/ 6934356 w 6934356"/>
              <a:gd name="connsiteY17" fmla="*/ 1766259 h 3027872"/>
              <a:gd name="connsiteX18" fmla="*/ 6934356 w 6934356"/>
              <a:gd name="connsiteY18" fmla="*/ 1766259 h 3027872"/>
              <a:gd name="connsiteX19" fmla="*/ 6934356 w 6934356"/>
              <a:gd name="connsiteY19" fmla="*/ 2144743 h 3027872"/>
              <a:gd name="connsiteX20" fmla="*/ 6934356 w 6934356"/>
              <a:gd name="connsiteY20" fmla="*/ 2523227 h 3027872"/>
              <a:gd name="connsiteX21" fmla="*/ 6934356 w 6934356"/>
              <a:gd name="connsiteY21" fmla="*/ 2523217 h 3027872"/>
              <a:gd name="connsiteX22" fmla="*/ 6429701 w 6934356"/>
              <a:gd name="connsiteY22" fmla="*/ 3027872 h 3027872"/>
              <a:gd name="connsiteX23" fmla="*/ 5768829 w 6934356"/>
              <a:gd name="connsiteY23" fmla="*/ 3027872 h 3027872"/>
              <a:gd name="connsiteX24" fmla="*/ 5107957 w 6934356"/>
              <a:gd name="connsiteY24" fmla="*/ 3027872 h 3027872"/>
              <a:gd name="connsiteX25" fmla="*/ 4447085 w 6934356"/>
              <a:gd name="connsiteY25" fmla="*/ 3027872 h 3027872"/>
              <a:gd name="connsiteX26" fmla="*/ 3786213 w 6934356"/>
              <a:gd name="connsiteY26" fmla="*/ 3027872 h 3027872"/>
              <a:gd name="connsiteX27" fmla="*/ 2889315 w 6934356"/>
              <a:gd name="connsiteY27" fmla="*/ 3027872 h 3027872"/>
              <a:gd name="connsiteX28" fmla="*/ 2474921 w 6934356"/>
              <a:gd name="connsiteY28" fmla="*/ 3133635 h 3027872"/>
              <a:gd name="connsiteX29" fmla="*/ 2011775 w 6934356"/>
              <a:gd name="connsiteY29" fmla="*/ 3251841 h 3027872"/>
              <a:gd name="connsiteX30" fmla="*/ 1548629 w 6934356"/>
              <a:gd name="connsiteY30" fmla="*/ 3370047 h 3027872"/>
              <a:gd name="connsiteX31" fmla="*/ 1085483 w 6934356"/>
              <a:gd name="connsiteY31" fmla="*/ 3488253 h 3027872"/>
              <a:gd name="connsiteX32" fmla="*/ 451704 w 6934356"/>
              <a:gd name="connsiteY32" fmla="*/ 3650009 h 3027872"/>
              <a:gd name="connsiteX33" fmla="*/ 803715 w 6934356"/>
              <a:gd name="connsiteY33" fmla="*/ 3338941 h 3027872"/>
              <a:gd name="connsiteX34" fmla="*/ 1155726 w 6934356"/>
              <a:gd name="connsiteY34" fmla="*/ 3027872 h 3027872"/>
              <a:gd name="connsiteX35" fmla="*/ 817169 w 6934356"/>
              <a:gd name="connsiteY35" fmla="*/ 3027872 h 3027872"/>
              <a:gd name="connsiteX36" fmla="*/ 504655 w 6934356"/>
              <a:gd name="connsiteY36" fmla="*/ 3027872 h 3027872"/>
              <a:gd name="connsiteX37" fmla="*/ 0 w 6934356"/>
              <a:gd name="connsiteY37" fmla="*/ 2523217 h 3027872"/>
              <a:gd name="connsiteX38" fmla="*/ 0 w 6934356"/>
              <a:gd name="connsiteY38" fmla="*/ 2523227 h 3027872"/>
              <a:gd name="connsiteX39" fmla="*/ 0 w 6934356"/>
              <a:gd name="connsiteY39" fmla="*/ 2137173 h 3027872"/>
              <a:gd name="connsiteX40" fmla="*/ 0 w 6934356"/>
              <a:gd name="connsiteY40" fmla="*/ 1766259 h 3027872"/>
              <a:gd name="connsiteX41" fmla="*/ 0 w 6934356"/>
              <a:gd name="connsiteY41" fmla="*/ 1766259 h 3027872"/>
              <a:gd name="connsiteX42" fmla="*/ 0 w 6934356"/>
              <a:gd name="connsiteY42" fmla="*/ 1320492 h 3027872"/>
              <a:gd name="connsiteX43" fmla="*/ 0 w 6934356"/>
              <a:gd name="connsiteY43" fmla="*/ 887342 h 3027872"/>
              <a:gd name="connsiteX44" fmla="*/ 0 w 6934356"/>
              <a:gd name="connsiteY44" fmla="*/ 504655 h 3027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6934356" h="3027872" fill="none" extrusionOk="0">
                <a:moveTo>
                  <a:pt x="0" y="504655"/>
                </a:moveTo>
                <a:cubicBezTo>
                  <a:pt x="11554" y="224786"/>
                  <a:pt x="222569" y="72018"/>
                  <a:pt x="504655" y="0"/>
                </a:cubicBezTo>
                <a:cubicBezTo>
                  <a:pt x="610176" y="-26002"/>
                  <a:pt x="727862" y="27494"/>
                  <a:pt x="823680" y="0"/>
                </a:cubicBezTo>
                <a:cubicBezTo>
                  <a:pt x="919499" y="-27494"/>
                  <a:pt x="1003614" y="32943"/>
                  <a:pt x="1155726" y="0"/>
                </a:cubicBezTo>
                <a:lnTo>
                  <a:pt x="1155726" y="0"/>
                </a:lnTo>
                <a:cubicBezTo>
                  <a:pt x="1425426" y="-58722"/>
                  <a:pt x="1447956" y="7339"/>
                  <a:pt x="1733589" y="0"/>
                </a:cubicBezTo>
                <a:cubicBezTo>
                  <a:pt x="2019222" y="-7339"/>
                  <a:pt x="2117309" y="8109"/>
                  <a:pt x="2311452" y="0"/>
                </a:cubicBezTo>
                <a:cubicBezTo>
                  <a:pt x="2505595" y="-8109"/>
                  <a:pt x="2697403" y="14834"/>
                  <a:pt x="2889315" y="0"/>
                </a:cubicBezTo>
                <a:cubicBezTo>
                  <a:pt x="3010600" y="-37099"/>
                  <a:pt x="3183676" y="63461"/>
                  <a:pt x="3443975" y="0"/>
                </a:cubicBezTo>
                <a:cubicBezTo>
                  <a:pt x="3704274" y="-63461"/>
                  <a:pt x="3744757" y="44412"/>
                  <a:pt x="3963232" y="0"/>
                </a:cubicBezTo>
                <a:cubicBezTo>
                  <a:pt x="4181707" y="-44412"/>
                  <a:pt x="4484644" y="65525"/>
                  <a:pt x="4624104" y="0"/>
                </a:cubicBezTo>
                <a:cubicBezTo>
                  <a:pt x="4763564" y="-65525"/>
                  <a:pt x="4924670" y="18383"/>
                  <a:pt x="5178765" y="0"/>
                </a:cubicBezTo>
                <a:cubicBezTo>
                  <a:pt x="5432860" y="-18383"/>
                  <a:pt x="5683547" y="76304"/>
                  <a:pt x="5839637" y="0"/>
                </a:cubicBezTo>
                <a:cubicBezTo>
                  <a:pt x="5995727" y="-76304"/>
                  <a:pt x="6186453" y="25675"/>
                  <a:pt x="6429701" y="0"/>
                </a:cubicBezTo>
                <a:cubicBezTo>
                  <a:pt x="6727907" y="-37824"/>
                  <a:pt x="6902805" y="217589"/>
                  <a:pt x="6934356" y="504655"/>
                </a:cubicBezTo>
                <a:cubicBezTo>
                  <a:pt x="6953334" y="706578"/>
                  <a:pt x="6912505" y="766477"/>
                  <a:pt x="6934356" y="912574"/>
                </a:cubicBezTo>
                <a:cubicBezTo>
                  <a:pt x="6956207" y="1058671"/>
                  <a:pt x="6918751" y="1135454"/>
                  <a:pt x="6934356" y="1307876"/>
                </a:cubicBezTo>
                <a:cubicBezTo>
                  <a:pt x="6949961" y="1480298"/>
                  <a:pt x="6884389" y="1669338"/>
                  <a:pt x="6934356" y="1766259"/>
                </a:cubicBezTo>
                <a:lnTo>
                  <a:pt x="6934356" y="1766259"/>
                </a:lnTo>
                <a:cubicBezTo>
                  <a:pt x="6956866" y="1866995"/>
                  <a:pt x="6914506" y="2009779"/>
                  <a:pt x="6934356" y="2144743"/>
                </a:cubicBezTo>
                <a:cubicBezTo>
                  <a:pt x="6954206" y="2279707"/>
                  <a:pt x="6922845" y="2396721"/>
                  <a:pt x="6934356" y="2523227"/>
                </a:cubicBezTo>
                <a:cubicBezTo>
                  <a:pt x="6934355" y="2523223"/>
                  <a:pt x="6934357" y="2523220"/>
                  <a:pt x="6934356" y="2523217"/>
                </a:cubicBezTo>
                <a:cubicBezTo>
                  <a:pt x="6881080" y="2807186"/>
                  <a:pt x="6701424" y="3011922"/>
                  <a:pt x="6429701" y="3027872"/>
                </a:cubicBezTo>
                <a:cubicBezTo>
                  <a:pt x="6238301" y="3088226"/>
                  <a:pt x="5960490" y="2956261"/>
                  <a:pt x="5768829" y="3027872"/>
                </a:cubicBezTo>
                <a:cubicBezTo>
                  <a:pt x="5577168" y="3099483"/>
                  <a:pt x="5334085" y="3008791"/>
                  <a:pt x="5107957" y="3027872"/>
                </a:cubicBezTo>
                <a:cubicBezTo>
                  <a:pt x="4881829" y="3046953"/>
                  <a:pt x="4735748" y="2959625"/>
                  <a:pt x="4447085" y="3027872"/>
                </a:cubicBezTo>
                <a:cubicBezTo>
                  <a:pt x="4158422" y="3096119"/>
                  <a:pt x="4078214" y="2960316"/>
                  <a:pt x="3786213" y="3027872"/>
                </a:cubicBezTo>
                <a:cubicBezTo>
                  <a:pt x="3494212" y="3095428"/>
                  <a:pt x="3205058" y="3015934"/>
                  <a:pt x="2889315" y="3027872"/>
                </a:cubicBezTo>
                <a:cubicBezTo>
                  <a:pt x="2718867" y="3104473"/>
                  <a:pt x="2645965" y="3073114"/>
                  <a:pt x="2474921" y="3133635"/>
                </a:cubicBezTo>
                <a:cubicBezTo>
                  <a:pt x="2303877" y="3194156"/>
                  <a:pt x="2195931" y="3163359"/>
                  <a:pt x="2011775" y="3251841"/>
                </a:cubicBezTo>
                <a:cubicBezTo>
                  <a:pt x="1827619" y="3340323"/>
                  <a:pt x="1772751" y="3288510"/>
                  <a:pt x="1548629" y="3370047"/>
                </a:cubicBezTo>
                <a:cubicBezTo>
                  <a:pt x="1324507" y="3451584"/>
                  <a:pt x="1195519" y="3420158"/>
                  <a:pt x="1085483" y="3488253"/>
                </a:cubicBezTo>
                <a:cubicBezTo>
                  <a:pt x="975447" y="3556348"/>
                  <a:pt x="712340" y="3511772"/>
                  <a:pt x="451704" y="3650009"/>
                </a:cubicBezTo>
                <a:cubicBezTo>
                  <a:pt x="580207" y="3514863"/>
                  <a:pt x="655726" y="3473853"/>
                  <a:pt x="803715" y="3338941"/>
                </a:cubicBezTo>
                <a:cubicBezTo>
                  <a:pt x="951704" y="3204029"/>
                  <a:pt x="1048322" y="3180474"/>
                  <a:pt x="1155726" y="3027872"/>
                </a:cubicBezTo>
                <a:cubicBezTo>
                  <a:pt x="986661" y="3063030"/>
                  <a:pt x="982647" y="3013795"/>
                  <a:pt x="817169" y="3027872"/>
                </a:cubicBezTo>
                <a:cubicBezTo>
                  <a:pt x="651691" y="3041949"/>
                  <a:pt x="646300" y="3007023"/>
                  <a:pt x="504655" y="3027872"/>
                </a:cubicBezTo>
                <a:cubicBezTo>
                  <a:pt x="156026" y="2988250"/>
                  <a:pt x="1056" y="2842429"/>
                  <a:pt x="0" y="2523217"/>
                </a:cubicBezTo>
                <a:cubicBezTo>
                  <a:pt x="1" y="2523220"/>
                  <a:pt x="-1" y="2523223"/>
                  <a:pt x="0" y="2523227"/>
                </a:cubicBezTo>
                <a:cubicBezTo>
                  <a:pt x="-45155" y="2338811"/>
                  <a:pt x="27291" y="2239346"/>
                  <a:pt x="0" y="2137173"/>
                </a:cubicBezTo>
                <a:cubicBezTo>
                  <a:pt x="-27291" y="2035000"/>
                  <a:pt x="37367" y="1940974"/>
                  <a:pt x="0" y="1766259"/>
                </a:cubicBezTo>
                <a:lnTo>
                  <a:pt x="0" y="1766259"/>
                </a:lnTo>
                <a:cubicBezTo>
                  <a:pt x="-13184" y="1552069"/>
                  <a:pt x="20862" y="1448908"/>
                  <a:pt x="0" y="1320492"/>
                </a:cubicBezTo>
                <a:cubicBezTo>
                  <a:pt x="-20862" y="1192076"/>
                  <a:pt x="14566" y="998592"/>
                  <a:pt x="0" y="887342"/>
                </a:cubicBezTo>
                <a:cubicBezTo>
                  <a:pt x="-14566" y="776092"/>
                  <a:pt x="622" y="681966"/>
                  <a:pt x="0" y="504655"/>
                </a:cubicBezTo>
                <a:close/>
              </a:path>
              <a:path w="6934356" h="3027872" stroke="0" extrusionOk="0">
                <a:moveTo>
                  <a:pt x="0" y="504655"/>
                </a:moveTo>
                <a:cubicBezTo>
                  <a:pt x="10841" y="251272"/>
                  <a:pt x="270161" y="51251"/>
                  <a:pt x="504655" y="0"/>
                </a:cubicBezTo>
                <a:cubicBezTo>
                  <a:pt x="630180" y="-5323"/>
                  <a:pt x="674511" y="14951"/>
                  <a:pt x="843212" y="0"/>
                </a:cubicBezTo>
                <a:cubicBezTo>
                  <a:pt x="1011913" y="-14951"/>
                  <a:pt x="1051667" y="27555"/>
                  <a:pt x="1155726" y="0"/>
                </a:cubicBezTo>
                <a:lnTo>
                  <a:pt x="1155726" y="0"/>
                </a:lnTo>
                <a:cubicBezTo>
                  <a:pt x="1390650" y="-2075"/>
                  <a:pt x="1544026" y="16206"/>
                  <a:pt x="1733589" y="0"/>
                </a:cubicBezTo>
                <a:cubicBezTo>
                  <a:pt x="1923152" y="-16206"/>
                  <a:pt x="2066472" y="60101"/>
                  <a:pt x="2346124" y="0"/>
                </a:cubicBezTo>
                <a:cubicBezTo>
                  <a:pt x="2625777" y="-60101"/>
                  <a:pt x="2730520" y="26628"/>
                  <a:pt x="2889315" y="0"/>
                </a:cubicBezTo>
                <a:cubicBezTo>
                  <a:pt x="3022842" y="-55417"/>
                  <a:pt x="3290175" y="50649"/>
                  <a:pt x="3550187" y="0"/>
                </a:cubicBezTo>
                <a:cubicBezTo>
                  <a:pt x="3810199" y="-50649"/>
                  <a:pt x="3860068" y="46298"/>
                  <a:pt x="4140251" y="0"/>
                </a:cubicBezTo>
                <a:cubicBezTo>
                  <a:pt x="4420434" y="-46298"/>
                  <a:pt x="4460454" y="4801"/>
                  <a:pt x="4730316" y="0"/>
                </a:cubicBezTo>
                <a:cubicBezTo>
                  <a:pt x="5000179" y="-4801"/>
                  <a:pt x="5143040" y="24870"/>
                  <a:pt x="5320380" y="0"/>
                </a:cubicBezTo>
                <a:cubicBezTo>
                  <a:pt x="5497720" y="-24870"/>
                  <a:pt x="5632399" y="3393"/>
                  <a:pt x="5875041" y="0"/>
                </a:cubicBezTo>
                <a:cubicBezTo>
                  <a:pt x="6117683" y="-3393"/>
                  <a:pt x="6160086" y="55760"/>
                  <a:pt x="6429701" y="0"/>
                </a:cubicBezTo>
                <a:cubicBezTo>
                  <a:pt x="6729984" y="19280"/>
                  <a:pt x="6927830" y="180332"/>
                  <a:pt x="6934356" y="504655"/>
                </a:cubicBezTo>
                <a:cubicBezTo>
                  <a:pt x="6957678" y="593641"/>
                  <a:pt x="6890810" y="783111"/>
                  <a:pt x="6934356" y="925190"/>
                </a:cubicBezTo>
                <a:cubicBezTo>
                  <a:pt x="6977902" y="1067270"/>
                  <a:pt x="6889536" y="1160156"/>
                  <a:pt x="6934356" y="1333108"/>
                </a:cubicBezTo>
                <a:cubicBezTo>
                  <a:pt x="6979176" y="1506060"/>
                  <a:pt x="6930702" y="1586611"/>
                  <a:pt x="6934356" y="1766259"/>
                </a:cubicBezTo>
                <a:lnTo>
                  <a:pt x="6934356" y="1766259"/>
                </a:lnTo>
                <a:cubicBezTo>
                  <a:pt x="6959360" y="1874617"/>
                  <a:pt x="6890661" y="2041580"/>
                  <a:pt x="6934356" y="2159882"/>
                </a:cubicBezTo>
                <a:cubicBezTo>
                  <a:pt x="6978051" y="2278184"/>
                  <a:pt x="6915671" y="2449243"/>
                  <a:pt x="6934356" y="2523227"/>
                </a:cubicBezTo>
                <a:cubicBezTo>
                  <a:pt x="6934356" y="2523224"/>
                  <a:pt x="6934357" y="2523220"/>
                  <a:pt x="6934356" y="2523217"/>
                </a:cubicBezTo>
                <a:cubicBezTo>
                  <a:pt x="6899582" y="2842096"/>
                  <a:pt x="6701782" y="2994503"/>
                  <a:pt x="6429701" y="3027872"/>
                </a:cubicBezTo>
                <a:cubicBezTo>
                  <a:pt x="6238688" y="3052072"/>
                  <a:pt x="6134267" y="2971650"/>
                  <a:pt x="5910444" y="3027872"/>
                </a:cubicBezTo>
                <a:cubicBezTo>
                  <a:pt x="5686621" y="3084094"/>
                  <a:pt x="5561243" y="2968950"/>
                  <a:pt x="5249572" y="3027872"/>
                </a:cubicBezTo>
                <a:cubicBezTo>
                  <a:pt x="4937901" y="3086794"/>
                  <a:pt x="4817767" y="2958115"/>
                  <a:pt x="4659508" y="3027872"/>
                </a:cubicBezTo>
                <a:cubicBezTo>
                  <a:pt x="4501249" y="3097629"/>
                  <a:pt x="4248151" y="3007957"/>
                  <a:pt x="4069444" y="3027872"/>
                </a:cubicBezTo>
                <a:cubicBezTo>
                  <a:pt x="3890737" y="3047787"/>
                  <a:pt x="3626291" y="2988115"/>
                  <a:pt x="3514783" y="3027872"/>
                </a:cubicBezTo>
                <a:cubicBezTo>
                  <a:pt x="3403275" y="3067629"/>
                  <a:pt x="3143330" y="3013425"/>
                  <a:pt x="2889315" y="3027872"/>
                </a:cubicBezTo>
                <a:cubicBezTo>
                  <a:pt x="2767948" y="3117335"/>
                  <a:pt x="2614796" y="3094002"/>
                  <a:pt x="2377417" y="3158521"/>
                </a:cubicBezTo>
                <a:cubicBezTo>
                  <a:pt x="2140038" y="3223040"/>
                  <a:pt x="2063647" y="3214591"/>
                  <a:pt x="1963023" y="3264284"/>
                </a:cubicBezTo>
                <a:cubicBezTo>
                  <a:pt x="1862399" y="3313977"/>
                  <a:pt x="1679194" y="3306369"/>
                  <a:pt x="1499877" y="3382490"/>
                </a:cubicBezTo>
                <a:cubicBezTo>
                  <a:pt x="1320560" y="3458611"/>
                  <a:pt x="1077805" y="3479498"/>
                  <a:pt x="963602" y="3519360"/>
                </a:cubicBezTo>
                <a:cubicBezTo>
                  <a:pt x="849399" y="3559223"/>
                  <a:pt x="621127" y="3557082"/>
                  <a:pt x="451704" y="3650009"/>
                </a:cubicBezTo>
                <a:cubicBezTo>
                  <a:pt x="568887" y="3501878"/>
                  <a:pt x="694798" y="3497710"/>
                  <a:pt x="789635" y="3351383"/>
                </a:cubicBezTo>
                <a:cubicBezTo>
                  <a:pt x="884472" y="3205056"/>
                  <a:pt x="997592" y="3213094"/>
                  <a:pt x="1155726" y="3027872"/>
                </a:cubicBezTo>
                <a:cubicBezTo>
                  <a:pt x="1053590" y="3061361"/>
                  <a:pt x="948438" y="3004400"/>
                  <a:pt x="830191" y="3027872"/>
                </a:cubicBezTo>
                <a:cubicBezTo>
                  <a:pt x="711945" y="3051344"/>
                  <a:pt x="629599" y="3006270"/>
                  <a:pt x="504655" y="3027872"/>
                </a:cubicBezTo>
                <a:cubicBezTo>
                  <a:pt x="273353" y="3017074"/>
                  <a:pt x="-53537" y="2805709"/>
                  <a:pt x="0" y="2523217"/>
                </a:cubicBezTo>
                <a:cubicBezTo>
                  <a:pt x="1" y="2523219"/>
                  <a:pt x="-1" y="2523222"/>
                  <a:pt x="0" y="2523227"/>
                </a:cubicBezTo>
                <a:cubicBezTo>
                  <a:pt x="-43721" y="2402332"/>
                  <a:pt x="16350" y="2326883"/>
                  <a:pt x="0" y="2144743"/>
                </a:cubicBezTo>
                <a:cubicBezTo>
                  <a:pt x="-16350" y="1962603"/>
                  <a:pt x="28689" y="1905319"/>
                  <a:pt x="0" y="1766259"/>
                </a:cubicBezTo>
                <a:lnTo>
                  <a:pt x="0" y="1766259"/>
                </a:lnTo>
                <a:cubicBezTo>
                  <a:pt x="-41933" y="1653384"/>
                  <a:pt x="31513" y="1516240"/>
                  <a:pt x="0" y="1345724"/>
                </a:cubicBezTo>
                <a:cubicBezTo>
                  <a:pt x="-31513" y="1175208"/>
                  <a:pt x="36791" y="1132440"/>
                  <a:pt x="0" y="950422"/>
                </a:cubicBezTo>
                <a:cubicBezTo>
                  <a:pt x="-36791" y="768404"/>
                  <a:pt x="45522" y="608510"/>
                  <a:pt x="0" y="504655"/>
                </a:cubicBezTo>
                <a:close/>
              </a:path>
            </a:pathLst>
          </a:custGeom>
          <a:solidFill>
            <a:srgbClr val="F9E3E6">
              <a:alpha val="60000"/>
            </a:srgbClr>
          </a:solidFill>
          <a:ln w="38100">
            <a:solidFill>
              <a:srgbClr val="002060"/>
            </a:solidFill>
            <a:extLst>
              <a:ext uri="{C807C97D-BFC1-408E-A445-0C87EB9F89A2}">
                <ask:lineSketchStyleProps xmlns:ask="http://schemas.microsoft.com/office/drawing/2018/sketchyshapes" sd="3941018269">
                  <a:prstGeom prst="wedgeRoundRectCallout">
                    <a:avLst>
                      <a:gd name="adj1" fmla="val -43486"/>
                      <a:gd name="adj2" fmla="val 70547"/>
                      <a:gd name="adj3" fmla="val 16667"/>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noFill/>
                </a:ln>
                <a:solidFill>
                  <a:srgbClr val="CC2245"/>
                </a:solidFill>
                <a:effectLst/>
                <a:uLnTx/>
                <a:uFillTx/>
                <a:latin typeface="#9Slide05 Rusulica Script" panose="00000500000000000000" pitchFamily="2" charset="0"/>
              </a:rPr>
              <a:t>Hôm nay, mình </a:t>
            </a:r>
            <a:r>
              <a:rPr kumimoji="0" lang="vi-VN" sz="4000" b="1" i="0" u="none" strike="noStrike" kern="1200" cap="none" spc="0" normalizeH="0" baseline="0" noProof="0">
                <a:ln>
                  <a:noFill/>
                </a:ln>
                <a:solidFill>
                  <a:srgbClr val="CC2245"/>
                </a:solidFill>
                <a:effectLst/>
                <a:uLnTx/>
                <a:uFillTx/>
                <a:latin typeface="#9Slide05 Rusulica Script" panose="00000500000000000000" pitchFamily="2" charset="0"/>
              </a:rPr>
              <a:t>được </a:t>
            </a:r>
            <a:r>
              <a:rPr kumimoji="0" lang="en-US" sz="4000" b="1" i="0" u="none" strike="noStrike" kern="1200" cap="none" spc="0" normalizeH="0" baseline="0" noProof="0">
                <a:ln>
                  <a:noFill/>
                </a:ln>
                <a:solidFill>
                  <a:srgbClr val="CC2245"/>
                </a:solidFill>
                <a:effectLst/>
                <a:uLnTx/>
                <a:uFillTx/>
                <a:latin typeface="#9Slide05 Rusulica Script" panose="00000500000000000000" pitchFamily="2" charset="0"/>
              </a:rPr>
              <a:t>vợ</a:t>
            </a:r>
            <a:r>
              <a:rPr kumimoji="0" lang="en-US" sz="4000" b="1" i="0" u="none" strike="noStrike" kern="1200" cap="none" spc="0" normalizeH="0" noProof="0">
                <a:ln>
                  <a:noFill/>
                </a:ln>
                <a:solidFill>
                  <a:srgbClr val="CC2245"/>
                </a:solidFill>
                <a:effectLst/>
                <a:uLnTx/>
                <a:uFillTx/>
                <a:latin typeface="#9Slide05 Rusulica Script" panose="00000500000000000000" pitchFamily="2" charset="0"/>
              </a:rPr>
              <a:t> </a:t>
            </a:r>
            <a:r>
              <a:rPr kumimoji="0" lang="vi-VN" sz="4000" b="1" i="0" u="none" strike="noStrike" kern="1200" cap="none" spc="0" normalizeH="0" baseline="0" noProof="0">
                <a:ln>
                  <a:noFill/>
                </a:ln>
                <a:solidFill>
                  <a:srgbClr val="CC2245"/>
                </a:solidFill>
                <a:effectLst/>
                <a:uLnTx/>
                <a:uFillTx/>
                <a:latin typeface="#9Slide05 Rusulica Script" panose="00000500000000000000" pitchFamily="2" charset="0"/>
              </a:rPr>
              <a:t>giao </a:t>
            </a:r>
            <a:r>
              <a:rPr kumimoji="0" lang="vi-VN" sz="4000" b="1" i="0" u="none" strike="noStrike" kern="1200" cap="none" spc="0" normalizeH="0" baseline="0" noProof="0" dirty="0">
                <a:ln>
                  <a:noFill/>
                </a:ln>
                <a:solidFill>
                  <a:srgbClr val="CC2245"/>
                </a:solidFill>
                <a:effectLst/>
                <a:uLnTx/>
                <a:uFillTx/>
                <a:latin typeface="#9Slide05 Rusulica Script" panose="00000500000000000000" pitchFamily="2" charset="0"/>
              </a:rPr>
              <a:t>nhiệm vụ chăm sóc Miu. Các bạn cùng mình chăm sóc “bé cưng” này nhé!</a:t>
            </a:r>
            <a:endParaRPr kumimoji="0" lang="en-US" sz="4000" b="1" i="0" u="none" strike="noStrike" kern="1200" cap="none" spc="0" normalizeH="0" baseline="0" noProof="0" dirty="0">
              <a:ln>
                <a:noFill/>
              </a:ln>
              <a:solidFill>
                <a:srgbClr val="CC2245"/>
              </a:solidFill>
              <a:effectLst/>
              <a:uLnTx/>
              <a:uFillTx/>
              <a:latin typeface="#9Slide05 Rusulica Script" panose="00000500000000000000" pitchFamily="2" charset="0"/>
            </a:endParaRPr>
          </a:p>
        </p:txBody>
      </p:sp>
    </p:spTree>
    <p:extLst>
      <p:ext uri="{BB962C8B-B14F-4D97-AF65-F5344CB8AC3E}">
        <p14:creationId xmlns:p14="http://schemas.microsoft.com/office/powerpoint/2010/main" val="1064620873"/>
      </p:ext>
    </p:extLst>
  </p:cSld>
  <p:clrMapOvr>
    <a:masterClrMapping/>
  </p:clrMapOvr>
  <mc:AlternateContent xmlns:mc="http://schemas.openxmlformats.org/markup-compatibility/2006" xmlns:p14="http://schemas.microsoft.com/office/powerpoint/2010/main">
    <mc:Choice Requires="p14">
      <p:transition p14:dur="25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8F3E857-252D-4C05-A7D8-7440738CEAA6}"/>
              </a:ext>
            </a:extLst>
          </p:cNvPr>
          <p:cNvPicPr>
            <a:picLocks noChangeAspect="1"/>
          </p:cNvPicPr>
          <p:nvPr/>
        </p:nvPicPr>
        <p:blipFill>
          <a:blip r:embed="rId3"/>
          <a:stretch>
            <a:fillRect/>
          </a:stretch>
        </p:blipFill>
        <p:spPr>
          <a:xfrm>
            <a:off x="0" y="1"/>
            <a:ext cx="12192000" cy="6857999"/>
          </a:xfrm>
          <a:prstGeom prst="rect">
            <a:avLst/>
          </a:prstGeom>
        </p:spPr>
      </p:pic>
      <p:pic>
        <p:nvPicPr>
          <p:cNvPr id="4" name="Picture 3">
            <a:extLst>
              <a:ext uri="{FF2B5EF4-FFF2-40B4-BE49-F238E27FC236}">
                <a16:creationId xmlns:a16="http://schemas.microsoft.com/office/drawing/2014/main" id="{7B5D1912-8429-4101-B3FD-BC3ACF40C797}"/>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5706" y1="84597" x2="45706" y2="84597"/>
                        <a14:foregroundMark x1="52499" y1="84839" x2="52499" y2="84839"/>
                      </a14:backgroundRemoval>
                    </a14:imgEffect>
                  </a14:imgLayer>
                </a14:imgProps>
              </a:ext>
              <a:ext uri="{28A0092B-C50C-407E-A947-70E740481C1C}">
                <a14:useLocalDpi xmlns:a14="http://schemas.microsoft.com/office/drawing/2010/main" val="0"/>
              </a:ext>
            </a:extLst>
          </a:blip>
          <a:stretch>
            <a:fillRect/>
          </a:stretch>
        </p:blipFill>
        <p:spPr>
          <a:xfrm>
            <a:off x="11443649" y="2095221"/>
            <a:ext cx="6581993" cy="5265342"/>
          </a:xfrm>
          <a:prstGeom prst="rect">
            <a:avLst/>
          </a:prstGeom>
        </p:spPr>
      </p:pic>
      <p:pic>
        <p:nvPicPr>
          <p:cNvPr id="5" name="Picture 4">
            <a:extLst>
              <a:ext uri="{FF2B5EF4-FFF2-40B4-BE49-F238E27FC236}">
                <a16:creationId xmlns:a16="http://schemas.microsoft.com/office/drawing/2014/main" id="{8162DF04-4680-4EF5-8C0C-222AE1DCE8F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42802" y="-468366"/>
            <a:ext cx="5456203" cy="3383482"/>
          </a:xfrm>
          <a:prstGeom prst="rect">
            <a:avLst/>
          </a:prstGeom>
        </p:spPr>
      </p:pic>
      <p:sp>
        <p:nvSpPr>
          <p:cNvPr id="6" name="TextBox 5">
            <a:extLst>
              <a:ext uri="{FF2B5EF4-FFF2-40B4-BE49-F238E27FC236}">
                <a16:creationId xmlns:a16="http://schemas.microsoft.com/office/drawing/2014/main" id="{BBFCCC92-00E0-4453-9C60-CFA96DC1358E}"/>
              </a:ext>
            </a:extLst>
          </p:cNvPr>
          <p:cNvSpPr txBox="1"/>
          <p:nvPr/>
        </p:nvSpPr>
        <p:spPr>
          <a:xfrm>
            <a:off x="2198784" y="819462"/>
            <a:ext cx="3985942" cy="1015663"/>
          </a:xfrm>
          <a:prstGeom prst="rect">
            <a:avLst/>
          </a:prstGeom>
          <a:noFill/>
          <a:scene3d>
            <a:camera prst="orthographicFront"/>
            <a:lightRig rig="threePt" dir="t"/>
          </a:scene3d>
          <a:sp3d>
            <a:bevelT/>
          </a:sp3d>
        </p:spPr>
        <p:txBody>
          <a:bodyPr wrap="square" rtlCol="0">
            <a:spAutoFit/>
            <a:sp3d extrusionH="57150">
              <a:bevelT w="38100" h="38100"/>
            </a:sp3d>
          </a:bodyPr>
          <a:lstStyle/>
          <a:p>
            <a:pPr algn="ctr"/>
            <a:r>
              <a:rPr lang="en-US" sz="6000" b="1">
                <a:ln w="76200">
                  <a:noFill/>
                </a:ln>
                <a:effectLst>
                  <a:reflection blurRad="6350" stA="55000" endA="300" endPos="45500" dir="5400000" sy="-100000" algn="bl" rotWithShape="0"/>
                </a:effectLst>
                <a:latin typeface="#9Slide07 SVNMelissa" panose="00000500000000000000" pitchFamily="2" charset="0"/>
              </a:rPr>
              <a:t>Tắm cho Miu</a:t>
            </a:r>
            <a:endParaRPr lang="en-US" sz="6000" b="1" dirty="0">
              <a:ln w="76200">
                <a:noFill/>
              </a:ln>
              <a:effectLst>
                <a:reflection blurRad="6350" stA="55000" endA="300" endPos="45500" dir="5400000" sy="-100000" algn="bl" rotWithShape="0"/>
              </a:effectLst>
              <a:latin typeface="#9Slide07 SVNMelissa" panose="00000500000000000000" pitchFamily="2" charset="0"/>
            </a:endParaRPr>
          </a:p>
        </p:txBody>
      </p:sp>
      <p:sp>
        <p:nvSpPr>
          <p:cNvPr id="7" name="Rounded Rectangular Callout 4">
            <a:extLst>
              <a:ext uri="{FF2B5EF4-FFF2-40B4-BE49-F238E27FC236}">
                <a16:creationId xmlns:a16="http://schemas.microsoft.com/office/drawing/2014/main" id="{B2B811EB-30A8-4F56-BEBC-C6F78D7CEDA2}"/>
              </a:ext>
            </a:extLst>
          </p:cNvPr>
          <p:cNvSpPr/>
          <p:nvPr/>
        </p:nvSpPr>
        <p:spPr>
          <a:xfrm rot="20802275" flipH="1">
            <a:off x="3310358" y="2441373"/>
            <a:ext cx="3321935" cy="2673215"/>
          </a:xfrm>
          <a:custGeom>
            <a:avLst/>
            <a:gdLst>
              <a:gd name="connsiteX0" fmla="*/ 156530 w 3321935"/>
              <a:gd name="connsiteY0" fmla="*/ 2603578 h 2673215"/>
              <a:gd name="connsiteX1" fmla="*/ 305428 w 3321935"/>
              <a:gd name="connsiteY1" fmla="*/ 2109020 h 2673215"/>
              <a:gd name="connsiteX2" fmla="*/ 843031 w 3321935"/>
              <a:gd name="connsiteY2" fmla="*/ 173299 h 2673215"/>
              <a:gd name="connsiteX3" fmla="*/ 2798975 w 3321935"/>
              <a:gd name="connsiteY3" fmla="*/ 363015 h 2673215"/>
              <a:gd name="connsiteX4" fmla="*/ 2723924 w 3321935"/>
              <a:gd name="connsiteY4" fmla="*/ 2363666 h 2673215"/>
              <a:gd name="connsiteX5" fmla="*/ 763702 w 3321935"/>
              <a:gd name="connsiteY5" fmla="*/ 2461407 h 2673215"/>
              <a:gd name="connsiteX6" fmla="*/ 156530 w 3321935"/>
              <a:gd name="connsiteY6" fmla="*/ 2603578 h 26732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1935" h="2673215" fill="none" extrusionOk="0">
                <a:moveTo>
                  <a:pt x="156530" y="2603578"/>
                </a:moveTo>
                <a:cubicBezTo>
                  <a:pt x="215885" y="2411248"/>
                  <a:pt x="274617" y="2266776"/>
                  <a:pt x="305428" y="2109020"/>
                </a:cubicBezTo>
                <a:cubicBezTo>
                  <a:pt x="-231286" y="1424378"/>
                  <a:pt x="182610" y="552519"/>
                  <a:pt x="843031" y="173299"/>
                </a:cubicBezTo>
                <a:cubicBezTo>
                  <a:pt x="1458301" y="-108890"/>
                  <a:pt x="2353156" y="27887"/>
                  <a:pt x="2798975" y="363015"/>
                </a:cubicBezTo>
                <a:cubicBezTo>
                  <a:pt x="3391883" y="864607"/>
                  <a:pt x="3457034" y="2016731"/>
                  <a:pt x="2723924" y="2363666"/>
                </a:cubicBezTo>
                <a:cubicBezTo>
                  <a:pt x="2186515" y="2754361"/>
                  <a:pt x="1368355" y="2739641"/>
                  <a:pt x="763702" y="2461407"/>
                </a:cubicBezTo>
                <a:cubicBezTo>
                  <a:pt x="484089" y="2533193"/>
                  <a:pt x="398605" y="2541067"/>
                  <a:pt x="156530" y="2603578"/>
                </a:cubicBezTo>
                <a:close/>
              </a:path>
              <a:path w="3321935" h="2673215" stroke="0" extrusionOk="0">
                <a:moveTo>
                  <a:pt x="156530" y="2603578"/>
                </a:moveTo>
                <a:cubicBezTo>
                  <a:pt x="245603" y="2362940"/>
                  <a:pt x="287176" y="2220294"/>
                  <a:pt x="305428" y="2109020"/>
                </a:cubicBezTo>
                <a:cubicBezTo>
                  <a:pt x="-369372" y="1396227"/>
                  <a:pt x="-76143" y="579344"/>
                  <a:pt x="843031" y="173299"/>
                </a:cubicBezTo>
                <a:cubicBezTo>
                  <a:pt x="1515077" y="-186664"/>
                  <a:pt x="2252679" y="-56005"/>
                  <a:pt x="2798975" y="363015"/>
                </a:cubicBezTo>
                <a:cubicBezTo>
                  <a:pt x="3426813" y="1103913"/>
                  <a:pt x="3454527" y="1790731"/>
                  <a:pt x="2723924" y="2363666"/>
                </a:cubicBezTo>
                <a:cubicBezTo>
                  <a:pt x="2312578" y="2823383"/>
                  <a:pt x="1348979" y="2733253"/>
                  <a:pt x="763702" y="2461407"/>
                </a:cubicBezTo>
                <a:cubicBezTo>
                  <a:pt x="532368" y="2501415"/>
                  <a:pt x="433994" y="2515725"/>
                  <a:pt x="156530" y="2603578"/>
                </a:cubicBezTo>
                <a:close/>
              </a:path>
            </a:pathLst>
          </a:custGeom>
          <a:solidFill>
            <a:schemeClr val="accent2">
              <a:lumMod val="20000"/>
              <a:lumOff val="80000"/>
              <a:alpha val="60000"/>
            </a:schemeClr>
          </a:solidFill>
          <a:ln w="38100">
            <a:solidFill>
              <a:srgbClr val="002060"/>
            </a:solidFill>
            <a:extLst>
              <a:ext uri="{C807C97D-BFC1-408E-A445-0C87EB9F89A2}">
                <ask:lineSketchStyleProps xmlns:ask="http://schemas.microsoft.com/office/drawing/2018/sketchyshapes" sd="3941018269">
                  <a:prstGeom prst="wedgeEllipseCallout">
                    <a:avLst>
                      <a:gd name="adj1" fmla="val -45288"/>
                      <a:gd name="adj2" fmla="val 47395"/>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000" b="1">
                <a:solidFill>
                  <a:srgbClr val="002060"/>
                </a:solidFill>
                <a:latin typeface="#9Slide05 Rusulica Script" panose="00000500000000000000" pitchFamily="2" charset="0"/>
              </a:rPr>
              <a:t>Cùng tắm cho bé Miu nào!!!</a:t>
            </a:r>
            <a:endParaRPr kumimoji="0" lang="en-US" sz="4000" b="1" i="0" u="none" strike="noStrike" kern="1200" cap="none" spc="0" normalizeH="0" baseline="0" noProof="0" dirty="0">
              <a:ln>
                <a:noFill/>
              </a:ln>
              <a:solidFill>
                <a:srgbClr val="002060"/>
              </a:solidFill>
              <a:effectLst/>
              <a:uLnTx/>
              <a:uFillTx/>
              <a:latin typeface="#9Slide05 Rusulica Script" panose="00000500000000000000" pitchFamily="2" charset="0"/>
            </a:endParaRPr>
          </a:p>
        </p:txBody>
      </p:sp>
      <p:sp>
        <p:nvSpPr>
          <p:cNvPr id="2" name="TextBox 1">
            <a:extLst>
              <a:ext uri="{FF2B5EF4-FFF2-40B4-BE49-F238E27FC236}">
                <a16:creationId xmlns:a16="http://schemas.microsoft.com/office/drawing/2014/main" id="{60AEEFBF-99EB-45E9-B90E-ECA67BEC5E61}"/>
              </a:ext>
            </a:extLst>
          </p:cNvPr>
          <p:cNvSpPr txBox="1"/>
          <p:nvPr/>
        </p:nvSpPr>
        <p:spPr>
          <a:xfrm>
            <a:off x="10540721" y="1266092"/>
            <a:ext cx="1195754" cy="411983"/>
          </a:xfrm>
          <a:prstGeom prst="rect">
            <a:avLst/>
          </a:prstGeom>
          <a:solidFill>
            <a:srgbClr val="DADBD5"/>
          </a:solidFill>
        </p:spPr>
        <p:txBody>
          <a:bodyPr wrap="square" rtlCol="0">
            <a:spAutoFit/>
          </a:bodyPr>
          <a:lstStyle/>
          <a:p>
            <a:endParaRPr lang="en-US"/>
          </a:p>
        </p:txBody>
      </p:sp>
    </p:spTree>
    <p:extLst>
      <p:ext uri="{BB962C8B-B14F-4D97-AF65-F5344CB8AC3E}">
        <p14:creationId xmlns:p14="http://schemas.microsoft.com/office/powerpoint/2010/main" val="419784638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outVertical)">
                                      <p:cBhvr>
                                        <p:cTn id="7" dur="500"/>
                                        <p:tgtEl>
                                          <p:spTgt spid="6"/>
                                        </p:tgtEl>
                                      </p:cBhvr>
                                    </p:animEffect>
                                  </p:childTnLst>
                                </p:cTn>
                              </p:par>
                            </p:childTnLst>
                          </p:cTn>
                        </p:par>
                        <p:par>
                          <p:cTn id="8" fill="hold">
                            <p:stCondLst>
                              <p:cond delay="500"/>
                            </p:stCondLst>
                            <p:childTnLst>
                              <p:par>
                                <p:cTn id="9" presetID="35" presetClass="path" presetSubtype="0" accel="50000" decel="50000" fill="hold" nodeType="afterEffect">
                                  <p:stCondLst>
                                    <p:cond delay="0"/>
                                  </p:stCondLst>
                                  <p:childTnLst>
                                    <p:animMotion origin="layout" path="M -3.75E-6 -1.85185E-6 L -0.51836 0.01273 " pathEditMode="relative" rAng="0" ptsTypes="AA">
                                      <p:cBhvr>
                                        <p:cTn id="10" dur="2000" fill="hold"/>
                                        <p:tgtEl>
                                          <p:spTgt spid="4"/>
                                        </p:tgtEl>
                                        <p:attrNameLst>
                                          <p:attrName>ppt_x</p:attrName>
                                          <p:attrName>ppt_y</p:attrName>
                                        </p:attrNameLst>
                                      </p:cBhvr>
                                      <p:rCtr x="-25924" y="625"/>
                                    </p:animMotion>
                                  </p:childTnLst>
                                </p:cTn>
                              </p:par>
                            </p:childTnLst>
                          </p:cTn>
                        </p:par>
                        <p:par>
                          <p:cTn id="11" fill="hold">
                            <p:stCondLst>
                              <p:cond delay="2500"/>
                            </p:stCondLst>
                            <p:childTnLst>
                              <p:par>
                                <p:cTn id="12" presetID="22" presetClass="entr" presetSubtype="2"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right)">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A2422B9-6810-4289-A18F-1D6D90A2BBEE}"/>
              </a:ext>
            </a:extLst>
          </p:cNvPr>
          <p:cNvGrpSpPr/>
          <p:nvPr/>
        </p:nvGrpSpPr>
        <p:grpSpPr>
          <a:xfrm>
            <a:off x="6651802" y="4046223"/>
            <a:ext cx="5029134" cy="871503"/>
            <a:chOff x="6637614" y="3969139"/>
            <a:chExt cx="5029134" cy="871503"/>
          </a:xfrm>
        </p:grpSpPr>
        <p:sp>
          <p:nvSpPr>
            <p:cNvPr id="22" name="Snip Diagonal Corner Rectangle 5">
              <a:extLst>
                <a:ext uri="{FF2B5EF4-FFF2-40B4-BE49-F238E27FC236}">
                  <a16:creationId xmlns:a16="http://schemas.microsoft.com/office/drawing/2014/main" id="{FF22CCEE-A5EF-4358-90DF-ABF83F8786A0}"/>
                </a:ext>
              </a:extLst>
            </p:cNvPr>
            <p:cNvSpPr/>
            <p:nvPr/>
          </p:nvSpPr>
          <p:spPr>
            <a:xfrm>
              <a:off x="6732424" y="3969139"/>
              <a:ext cx="4934324" cy="804153"/>
            </a:xfrm>
            <a:custGeom>
              <a:avLst/>
              <a:gdLst>
                <a:gd name="connsiteX0" fmla="*/ 0 w 4934324"/>
                <a:gd name="connsiteY0" fmla="*/ 0 h 804153"/>
                <a:gd name="connsiteX1" fmla="*/ 4800296 w 4934324"/>
                <a:gd name="connsiteY1" fmla="*/ 0 h 804153"/>
                <a:gd name="connsiteX2" fmla="*/ 4934324 w 4934324"/>
                <a:gd name="connsiteY2" fmla="*/ 134028 h 804153"/>
                <a:gd name="connsiteX3" fmla="*/ 4934324 w 4934324"/>
                <a:gd name="connsiteY3" fmla="*/ 804153 h 804153"/>
                <a:gd name="connsiteX4" fmla="*/ 4934324 w 4934324"/>
                <a:gd name="connsiteY4" fmla="*/ 804153 h 804153"/>
                <a:gd name="connsiteX5" fmla="*/ 134028 w 4934324"/>
                <a:gd name="connsiteY5" fmla="*/ 804153 h 804153"/>
                <a:gd name="connsiteX6" fmla="*/ 0 w 4934324"/>
                <a:gd name="connsiteY6" fmla="*/ 670125 h 804153"/>
                <a:gd name="connsiteX7" fmla="*/ 0 w 4934324"/>
                <a:gd name="connsiteY7" fmla="*/ 0 h 804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4324" h="804153" fill="none" extrusionOk="0">
                  <a:moveTo>
                    <a:pt x="0" y="0"/>
                  </a:moveTo>
                  <a:cubicBezTo>
                    <a:pt x="2199784" y="13096"/>
                    <a:pt x="3547767" y="-29434"/>
                    <a:pt x="4800296" y="0"/>
                  </a:cubicBezTo>
                  <a:cubicBezTo>
                    <a:pt x="4821086" y="33792"/>
                    <a:pt x="4909011" y="131971"/>
                    <a:pt x="4934324" y="134028"/>
                  </a:cubicBezTo>
                  <a:cubicBezTo>
                    <a:pt x="4993280" y="400761"/>
                    <a:pt x="4925258" y="484502"/>
                    <a:pt x="4934324" y="804153"/>
                  </a:cubicBezTo>
                  <a:lnTo>
                    <a:pt x="4934324" y="804153"/>
                  </a:lnTo>
                  <a:cubicBezTo>
                    <a:pt x="2841417" y="969440"/>
                    <a:pt x="1186698" y="960914"/>
                    <a:pt x="134028" y="804153"/>
                  </a:cubicBezTo>
                  <a:cubicBezTo>
                    <a:pt x="108889" y="759349"/>
                    <a:pt x="22555" y="678190"/>
                    <a:pt x="0" y="670125"/>
                  </a:cubicBezTo>
                  <a:cubicBezTo>
                    <a:pt x="-12112" y="473605"/>
                    <a:pt x="-19628" y="72824"/>
                    <a:pt x="0" y="0"/>
                  </a:cubicBezTo>
                  <a:close/>
                </a:path>
                <a:path w="4934324" h="804153" stroke="0" extrusionOk="0">
                  <a:moveTo>
                    <a:pt x="0" y="0"/>
                  </a:moveTo>
                  <a:cubicBezTo>
                    <a:pt x="1733524" y="12344"/>
                    <a:pt x="3669139" y="155067"/>
                    <a:pt x="4800296" y="0"/>
                  </a:cubicBezTo>
                  <a:cubicBezTo>
                    <a:pt x="4865382" y="59849"/>
                    <a:pt x="4893655" y="96500"/>
                    <a:pt x="4934324" y="134028"/>
                  </a:cubicBezTo>
                  <a:cubicBezTo>
                    <a:pt x="4979065" y="426059"/>
                    <a:pt x="4954769" y="556059"/>
                    <a:pt x="4934324" y="804153"/>
                  </a:cubicBezTo>
                  <a:lnTo>
                    <a:pt x="4934324" y="804153"/>
                  </a:lnTo>
                  <a:cubicBezTo>
                    <a:pt x="4287852" y="781273"/>
                    <a:pt x="1089980" y="896692"/>
                    <a:pt x="134028" y="804153"/>
                  </a:cubicBezTo>
                  <a:cubicBezTo>
                    <a:pt x="109110" y="755824"/>
                    <a:pt x="16784" y="682953"/>
                    <a:pt x="0" y="670125"/>
                  </a:cubicBezTo>
                  <a:cubicBezTo>
                    <a:pt x="13332" y="428282"/>
                    <a:pt x="23758" y="318115"/>
                    <a:pt x="0" y="0"/>
                  </a:cubicBezTo>
                  <a:close/>
                </a:path>
              </a:pathLst>
            </a:custGeom>
            <a:solidFill>
              <a:schemeClr val="bg1">
                <a:alpha val="93000"/>
              </a:schemeClr>
            </a:solidFill>
            <a:ln w="50800" cmpd="sng">
              <a:solidFill>
                <a:srgbClr val="FDBBCA"/>
              </a:solidFill>
              <a:prstDash val="sysDash"/>
              <a:extLst>
                <a:ext uri="{C807C97D-BFC1-408E-A445-0C87EB9F89A2}">
                  <ask:lineSketchStyleProps xmlns:ask="http://schemas.microsoft.com/office/drawing/2018/sketchyshapes" sd="4027667423">
                    <a:prstGeom prst="snip2DiagRect">
                      <a:avLst/>
                    </a:prstGeom>
                    <ask:type>
                      <ask:lineSketchCurve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Times New Roman" panose="02020603050405020304" pitchFamily="18" charset="0"/>
                  <a:cs typeface="Times New Roman" panose="02020603050405020304" pitchFamily="18" charset="0"/>
                </a:rPr>
                <a:t>Nhuỵ</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34" name="Picture 33">
              <a:extLst>
                <a:ext uri="{FF2B5EF4-FFF2-40B4-BE49-F238E27FC236}">
                  <a16:creationId xmlns:a16="http://schemas.microsoft.com/office/drawing/2014/main" id="{346F85EC-8916-4F32-9CB2-C33C8A9584C0}"/>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822" b="20635" l="58508" r="70672"/>
                      </a14:imgEffect>
                    </a14:imgLayer>
                  </a14:imgProps>
                </a:ext>
              </a:extLst>
            </a:blip>
            <a:srcRect l="56987" t="5095" r="27807" b="77638"/>
            <a:stretch/>
          </p:blipFill>
          <p:spPr>
            <a:xfrm>
              <a:off x="6637614" y="3982104"/>
              <a:ext cx="986391" cy="858538"/>
            </a:xfrm>
            <a:prstGeom prst="rect">
              <a:avLst/>
            </a:prstGeom>
          </p:spPr>
        </p:pic>
      </p:grpSp>
      <p:grpSp>
        <p:nvGrpSpPr>
          <p:cNvPr id="5" name="Group 4">
            <a:extLst>
              <a:ext uri="{FF2B5EF4-FFF2-40B4-BE49-F238E27FC236}">
                <a16:creationId xmlns:a16="http://schemas.microsoft.com/office/drawing/2014/main" id="{43C4074B-C83B-4AB6-91F3-9C4F9E64DD81}"/>
              </a:ext>
            </a:extLst>
          </p:cNvPr>
          <p:cNvGrpSpPr/>
          <p:nvPr/>
        </p:nvGrpSpPr>
        <p:grpSpPr>
          <a:xfrm>
            <a:off x="559516" y="3853565"/>
            <a:ext cx="4980684" cy="971805"/>
            <a:chOff x="559516" y="3853565"/>
            <a:chExt cx="4980684" cy="971805"/>
          </a:xfrm>
        </p:grpSpPr>
        <p:sp>
          <p:nvSpPr>
            <p:cNvPr id="19" name="Snip Diagonal Corner Rectangle 4">
              <a:extLst>
                <a:ext uri="{FF2B5EF4-FFF2-40B4-BE49-F238E27FC236}">
                  <a16:creationId xmlns:a16="http://schemas.microsoft.com/office/drawing/2014/main" id="{85F46886-4DD0-400D-84E8-F04DD4A607F2}"/>
                </a:ext>
              </a:extLst>
            </p:cNvPr>
            <p:cNvSpPr/>
            <p:nvPr/>
          </p:nvSpPr>
          <p:spPr>
            <a:xfrm>
              <a:off x="560774" y="3943740"/>
              <a:ext cx="4979426" cy="804153"/>
            </a:xfrm>
            <a:custGeom>
              <a:avLst/>
              <a:gdLst>
                <a:gd name="connsiteX0" fmla="*/ 0 w 4979426"/>
                <a:gd name="connsiteY0" fmla="*/ 0 h 804153"/>
                <a:gd name="connsiteX1" fmla="*/ 4845398 w 4979426"/>
                <a:gd name="connsiteY1" fmla="*/ 0 h 804153"/>
                <a:gd name="connsiteX2" fmla="*/ 4979426 w 4979426"/>
                <a:gd name="connsiteY2" fmla="*/ 134028 h 804153"/>
                <a:gd name="connsiteX3" fmla="*/ 4979426 w 4979426"/>
                <a:gd name="connsiteY3" fmla="*/ 804153 h 804153"/>
                <a:gd name="connsiteX4" fmla="*/ 4979426 w 4979426"/>
                <a:gd name="connsiteY4" fmla="*/ 804153 h 804153"/>
                <a:gd name="connsiteX5" fmla="*/ 134028 w 4979426"/>
                <a:gd name="connsiteY5" fmla="*/ 804153 h 804153"/>
                <a:gd name="connsiteX6" fmla="*/ 0 w 4979426"/>
                <a:gd name="connsiteY6" fmla="*/ 670125 h 804153"/>
                <a:gd name="connsiteX7" fmla="*/ 0 w 4979426"/>
                <a:gd name="connsiteY7" fmla="*/ 0 h 804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79426" h="804153" fill="none" extrusionOk="0">
                  <a:moveTo>
                    <a:pt x="0" y="0"/>
                  </a:moveTo>
                  <a:cubicBezTo>
                    <a:pt x="2239189" y="75240"/>
                    <a:pt x="4271761" y="-82539"/>
                    <a:pt x="4845398" y="0"/>
                  </a:cubicBezTo>
                  <a:cubicBezTo>
                    <a:pt x="4901554" y="64018"/>
                    <a:pt x="4921394" y="74726"/>
                    <a:pt x="4979426" y="134028"/>
                  </a:cubicBezTo>
                  <a:cubicBezTo>
                    <a:pt x="4980923" y="275075"/>
                    <a:pt x="5033553" y="688762"/>
                    <a:pt x="4979426" y="804153"/>
                  </a:cubicBezTo>
                  <a:lnTo>
                    <a:pt x="4979426" y="804153"/>
                  </a:lnTo>
                  <a:cubicBezTo>
                    <a:pt x="2579741" y="839828"/>
                    <a:pt x="770948" y="738376"/>
                    <a:pt x="134028" y="804153"/>
                  </a:cubicBezTo>
                  <a:cubicBezTo>
                    <a:pt x="111296" y="761372"/>
                    <a:pt x="33429" y="712702"/>
                    <a:pt x="0" y="670125"/>
                  </a:cubicBezTo>
                  <a:cubicBezTo>
                    <a:pt x="-58434" y="426259"/>
                    <a:pt x="28233" y="102294"/>
                    <a:pt x="0" y="0"/>
                  </a:cubicBezTo>
                  <a:close/>
                </a:path>
                <a:path w="4979426" h="804153" stroke="0" extrusionOk="0">
                  <a:moveTo>
                    <a:pt x="0" y="0"/>
                  </a:moveTo>
                  <a:cubicBezTo>
                    <a:pt x="645607" y="-79517"/>
                    <a:pt x="4301417" y="-19842"/>
                    <a:pt x="4845398" y="0"/>
                  </a:cubicBezTo>
                  <a:cubicBezTo>
                    <a:pt x="4897692" y="33949"/>
                    <a:pt x="4910395" y="81350"/>
                    <a:pt x="4979426" y="134028"/>
                  </a:cubicBezTo>
                  <a:cubicBezTo>
                    <a:pt x="4962558" y="453041"/>
                    <a:pt x="4944799" y="603229"/>
                    <a:pt x="4979426" y="804153"/>
                  </a:cubicBezTo>
                  <a:lnTo>
                    <a:pt x="4979426" y="804153"/>
                  </a:lnTo>
                  <a:cubicBezTo>
                    <a:pt x="3621336" y="827522"/>
                    <a:pt x="898031" y="906030"/>
                    <a:pt x="134028" y="804153"/>
                  </a:cubicBezTo>
                  <a:cubicBezTo>
                    <a:pt x="91349" y="752234"/>
                    <a:pt x="29130" y="676549"/>
                    <a:pt x="0" y="670125"/>
                  </a:cubicBezTo>
                  <a:cubicBezTo>
                    <a:pt x="-30004" y="495923"/>
                    <a:pt x="-25214" y="138417"/>
                    <a:pt x="0" y="0"/>
                  </a:cubicBezTo>
                  <a:close/>
                </a:path>
              </a:pathLst>
            </a:custGeom>
            <a:solidFill>
              <a:schemeClr val="bg1">
                <a:alpha val="93000"/>
              </a:schemeClr>
            </a:solidFill>
            <a:ln w="50800" cmpd="sng">
              <a:solidFill>
                <a:srgbClr val="FA9DB0"/>
              </a:solidFill>
              <a:prstDash val="sysDash"/>
              <a:extLst>
                <a:ext uri="{C807C97D-BFC1-408E-A445-0C87EB9F89A2}">
                  <ask:lineSketchStyleProps xmlns:ask="http://schemas.microsoft.com/office/drawing/2018/sketchyshapes" sd="763009324">
                    <a:prstGeom prst="snip2DiagRect">
                      <a:avLst/>
                    </a:prstGeom>
                    <ask:type>
                      <ask:lineSketchCurve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Times New Roman" panose="02020603050405020304" pitchFamily="18" charset="0"/>
                  <a:cs typeface="Times New Roman" panose="02020603050405020304" pitchFamily="18" charset="0"/>
                </a:rPr>
                <a:t>Hoa</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33" name="Picture 32">
              <a:extLst>
                <a:ext uri="{FF2B5EF4-FFF2-40B4-BE49-F238E27FC236}">
                  <a16:creationId xmlns:a16="http://schemas.microsoft.com/office/drawing/2014/main" id="{30612737-172E-4394-97A9-95D286E5829B}"/>
                </a:ext>
              </a:extLst>
            </p:cNvPr>
            <p:cNvPicPr>
              <a:picLocks noChangeAspect="1"/>
            </p:cNvPicPr>
            <p:nvPr/>
          </p:nvPicPr>
          <p:blipFill rotWithShape="1">
            <a:blip r:embed="rId10">
              <a:extLst>
                <a:ext uri="{BEBA8EAE-BF5A-486C-A8C5-ECC9F3942E4B}">
                  <a14:imgProps xmlns:a14="http://schemas.microsoft.com/office/drawing/2010/main">
                    <a14:imgLayer r:embed="rId9">
                      <a14:imgEffect>
                        <a14:backgroundRemoval t="3354" b="20655" l="45187" r="57351"/>
                      </a14:imgEffect>
                    </a14:imgLayer>
                  </a14:imgProps>
                </a:ext>
              </a:extLst>
            </a:blip>
            <a:srcRect l="43666" t="1191" r="41128" b="77182"/>
            <a:stretch/>
          </p:blipFill>
          <p:spPr>
            <a:xfrm>
              <a:off x="559516" y="3853565"/>
              <a:ext cx="891465" cy="971805"/>
            </a:xfrm>
            <a:prstGeom prst="rect">
              <a:avLst/>
            </a:prstGeom>
          </p:spPr>
        </p:pic>
      </p:grpSp>
      <p:grpSp>
        <p:nvGrpSpPr>
          <p:cNvPr id="4" name="Group 3">
            <a:extLst>
              <a:ext uri="{FF2B5EF4-FFF2-40B4-BE49-F238E27FC236}">
                <a16:creationId xmlns:a16="http://schemas.microsoft.com/office/drawing/2014/main" id="{64766620-A971-4430-A136-B87153F480AB}"/>
              </a:ext>
            </a:extLst>
          </p:cNvPr>
          <p:cNvGrpSpPr/>
          <p:nvPr/>
        </p:nvGrpSpPr>
        <p:grpSpPr>
          <a:xfrm>
            <a:off x="6687322" y="2600387"/>
            <a:ext cx="5054004" cy="971805"/>
            <a:chOff x="6687322" y="2600387"/>
            <a:chExt cx="5054004" cy="971805"/>
          </a:xfrm>
        </p:grpSpPr>
        <p:sp>
          <p:nvSpPr>
            <p:cNvPr id="16" name="Snip Diagonal Corner Rectangle 3">
              <a:extLst>
                <a:ext uri="{FF2B5EF4-FFF2-40B4-BE49-F238E27FC236}">
                  <a16:creationId xmlns:a16="http://schemas.microsoft.com/office/drawing/2014/main" id="{8523E691-EF77-4A6F-B48F-9ED05118FB39}"/>
                </a:ext>
              </a:extLst>
            </p:cNvPr>
            <p:cNvSpPr/>
            <p:nvPr/>
          </p:nvSpPr>
          <p:spPr>
            <a:xfrm>
              <a:off x="6687322" y="2763856"/>
              <a:ext cx="5054004" cy="804153"/>
            </a:xfrm>
            <a:custGeom>
              <a:avLst/>
              <a:gdLst>
                <a:gd name="connsiteX0" fmla="*/ 0 w 5054004"/>
                <a:gd name="connsiteY0" fmla="*/ 0 h 804153"/>
                <a:gd name="connsiteX1" fmla="*/ 4919976 w 5054004"/>
                <a:gd name="connsiteY1" fmla="*/ 0 h 804153"/>
                <a:gd name="connsiteX2" fmla="*/ 5054004 w 5054004"/>
                <a:gd name="connsiteY2" fmla="*/ 134028 h 804153"/>
                <a:gd name="connsiteX3" fmla="*/ 5054004 w 5054004"/>
                <a:gd name="connsiteY3" fmla="*/ 804153 h 804153"/>
                <a:gd name="connsiteX4" fmla="*/ 5054004 w 5054004"/>
                <a:gd name="connsiteY4" fmla="*/ 804153 h 804153"/>
                <a:gd name="connsiteX5" fmla="*/ 134028 w 5054004"/>
                <a:gd name="connsiteY5" fmla="*/ 804153 h 804153"/>
                <a:gd name="connsiteX6" fmla="*/ 0 w 5054004"/>
                <a:gd name="connsiteY6" fmla="*/ 670125 h 804153"/>
                <a:gd name="connsiteX7" fmla="*/ 0 w 5054004"/>
                <a:gd name="connsiteY7" fmla="*/ 0 h 804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4004" h="804153" fill="none" extrusionOk="0">
                  <a:moveTo>
                    <a:pt x="0" y="0"/>
                  </a:moveTo>
                  <a:cubicBezTo>
                    <a:pt x="1816809" y="9969"/>
                    <a:pt x="3709796" y="147239"/>
                    <a:pt x="4919976" y="0"/>
                  </a:cubicBezTo>
                  <a:cubicBezTo>
                    <a:pt x="4930053" y="26521"/>
                    <a:pt x="5004367" y="75417"/>
                    <a:pt x="5054004" y="134028"/>
                  </a:cubicBezTo>
                  <a:cubicBezTo>
                    <a:pt x="5046418" y="361744"/>
                    <a:pt x="5027545" y="579666"/>
                    <a:pt x="5054004" y="804153"/>
                  </a:cubicBezTo>
                  <a:lnTo>
                    <a:pt x="5054004" y="804153"/>
                  </a:lnTo>
                  <a:cubicBezTo>
                    <a:pt x="2596654" y="916450"/>
                    <a:pt x="1132076" y="643146"/>
                    <a:pt x="134028" y="804153"/>
                  </a:cubicBezTo>
                  <a:cubicBezTo>
                    <a:pt x="104542" y="752119"/>
                    <a:pt x="17902" y="689473"/>
                    <a:pt x="0" y="670125"/>
                  </a:cubicBezTo>
                  <a:cubicBezTo>
                    <a:pt x="7911" y="541222"/>
                    <a:pt x="-14712" y="232930"/>
                    <a:pt x="0" y="0"/>
                  </a:cubicBezTo>
                  <a:close/>
                </a:path>
                <a:path w="5054004" h="804153" stroke="0" extrusionOk="0">
                  <a:moveTo>
                    <a:pt x="0" y="0"/>
                  </a:moveTo>
                  <a:cubicBezTo>
                    <a:pt x="1467293" y="140996"/>
                    <a:pt x="3090509" y="-4395"/>
                    <a:pt x="4919976" y="0"/>
                  </a:cubicBezTo>
                  <a:cubicBezTo>
                    <a:pt x="4952966" y="28361"/>
                    <a:pt x="5027963" y="90190"/>
                    <a:pt x="5054004" y="134028"/>
                  </a:cubicBezTo>
                  <a:cubicBezTo>
                    <a:pt x="5070480" y="374767"/>
                    <a:pt x="5014618" y="653714"/>
                    <a:pt x="5054004" y="804153"/>
                  </a:cubicBezTo>
                  <a:lnTo>
                    <a:pt x="5054004" y="804153"/>
                  </a:lnTo>
                  <a:cubicBezTo>
                    <a:pt x="3997107" y="908201"/>
                    <a:pt x="1453670" y="766287"/>
                    <a:pt x="134028" y="804153"/>
                  </a:cubicBezTo>
                  <a:cubicBezTo>
                    <a:pt x="100446" y="764900"/>
                    <a:pt x="49412" y="719315"/>
                    <a:pt x="0" y="670125"/>
                  </a:cubicBezTo>
                  <a:cubicBezTo>
                    <a:pt x="-31288" y="472291"/>
                    <a:pt x="45730" y="205863"/>
                    <a:pt x="0" y="0"/>
                  </a:cubicBezTo>
                  <a:close/>
                </a:path>
              </a:pathLst>
            </a:custGeom>
            <a:solidFill>
              <a:schemeClr val="bg1">
                <a:alpha val="93000"/>
              </a:schemeClr>
            </a:solidFill>
            <a:ln w="50800" cmpd="sng">
              <a:solidFill>
                <a:srgbClr val="FDBBCA"/>
              </a:solidFill>
              <a:prstDash val="sysDash"/>
              <a:extLst>
                <a:ext uri="{C807C97D-BFC1-408E-A445-0C87EB9F89A2}">
                  <ask:lineSketchStyleProps xmlns:ask="http://schemas.microsoft.com/office/drawing/2018/sketchyshapes" sd="3897290515">
                    <a:prstGeom prst="snip2DiagRect">
                      <a:avLst/>
                    </a:prstGeom>
                    <ask:type>
                      <ask:lineSketchCurve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a:solidFill>
                    <a:srgbClr val="002060"/>
                  </a:solidFill>
                  <a:latin typeface="Times New Roman" panose="02020603050405020304" pitchFamily="18" charset="0"/>
                  <a:cs typeface="Times New Roman" panose="02020603050405020304" pitchFamily="18" charset="0"/>
                </a:rPr>
                <a:t>Nhị</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32" name="Picture 31">
              <a:extLst>
                <a:ext uri="{FF2B5EF4-FFF2-40B4-BE49-F238E27FC236}">
                  <a16:creationId xmlns:a16="http://schemas.microsoft.com/office/drawing/2014/main" id="{8EC331B9-8FF6-4B11-8E7E-6C58204ED2BE}"/>
                </a:ext>
              </a:extLst>
            </p:cNvPr>
            <p:cNvPicPr>
              <a:picLocks noChangeAspect="1"/>
            </p:cNvPicPr>
            <p:nvPr/>
          </p:nvPicPr>
          <p:blipFill rotWithShape="1">
            <a:blip r:embed="rId11">
              <a:extLst>
                <a:ext uri="{BEBA8EAE-BF5A-486C-A8C5-ECC9F3942E4B}">
                  <a14:imgProps xmlns:a14="http://schemas.microsoft.com/office/drawing/2010/main">
                    <a14:imgLayer r:embed="rId9">
                      <a14:imgEffect>
                        <a14:backgroundRemoval t="2163" b="19464" l="31364" r="43528"/>
                      </a14:imgEffect>
                    </a14:imgLayer>
                  </a14:imgProps>
                </a:ext>
              </a:extLst>
            </a:blip>
            <a:srcRect l="29843" r="54951" b="78373"/>
            <a:stretch/>
          </p:blipFill>
          <p:spPr>
            <a:xfrm>
              <a:off x="6690793" y="2600387"/>
              <a:ext cx="891465" cy="971805"/>
            </a:xfrm>
            <a:prstGeom prst="rect">
              <a:avLst/>
            </a:prstGeom>
          </p:spPr>
        </p:pic>
      </p:grpSp>
      <p:grpSp>
        <p:nvGrpSpPr>
          <p:cNvPr id="3" name="Group 2">
            <a:extLst>
              <a:ext uri="{FF2B5EF4-FFF2-40B4-BE49-F238E27FC236}">
                <a16:creationId xmlns:a16="http://schemas.microsoft.com/office/drawing/2014/main" id="{298DB3E3-04C5-4590-8EC0-517A13ACF52D}"/>
              </a:ext>
            </a:extLst>
          </p:cNvPr>
          <p:cNvGrpSpPr/>
          <p:nvPr/>
        </p:nvGrpSpPr>
        <p:grpSpPr>
          <a:xfrm>
            <a:off x="98865" y="2551196"/>
            <a:ext cx="5478624" cy="985009"/>
            <a:chOff x="98865" y="2551196"/>
            <a:chExt cx="5478624" cy="985009"/>
          </a:xfrm>
        </p:grpSpPr>
        <p:sp>
          <p:nvSpPr>
            <p:cNvPr id="13" name="Snip Diagonal Corner Rectangle 2">
              <a:extLst>
                <a:ext uri="{FF2B5EF4-FFF2-40B4-BE49-F238E27FC236}">
                  <a16:creationId xmlns:a16="http://schemas.microsoft.com/office/drawing/2014/main" id="{0683F072-1B50-4692-95F2-BA41A5102B7D}"/>
                </a:ext>
              </a:extLst>
            </p:cNvPr>
            <p:cNvSpPr/>
            <p:nvPr/>
          </p:nvSpPr>
          <p:spPr>
            <a:xfrm>
              <a:off x="523485" y="2732052"/>
              <a:ext cx="5054004" cy="804153"/>
            </a:xfrm>
            <a:custGeom>
              <a:avLst/>
              <a:gdLst>
                <a:gd name="connsiteX0" fmla="*/ 0 w 5054004"/>
                <a:gd name="connsiteY0" fmla="*/ 0 h 804153"/>
                <a:gd name="connsiteX1" fmla="*/ 4919976 w 5054004"/>
                <a:gd name="connsiteY1" fmla="*/ 0 h 804153"/>
                <a:gd name="connsiteX2" fmla="*/ 5054004 w 5054004"/>
                <a:gd name="connsiteY2" fmla="*/ 134028 h 804153"/>
                <a:gd name="connsiteX3" fmla="*/ 5054004 w 5054004"/>
                <a:gd name="connsiteY3" fmla="*/ 804153 h 804153"/>
                <a:gd name="connsiteX4" fmla="*/ 5054004 w 5054004"/>
                <a:gd name="connsiteY4" fmla="*/ 804153 h 804153"/>
                <a:gd name="connsiteX5" fmla="*/ 134028 w 5054004"/>
                <a:gd name="connsiteY5" fmla="*/ 804153 h 804153"/>
                <a:gd name="connsiteX6" fmla="*/ 0 w 5054004"/>
                <a:gd name="connsiteY6" fmla="*/ 670125 h 804153"/>
                <a:gd name="connsiteX7" fmla="*/ 0 w 5054004"/>
                <a:gd name="connsiteY7" fmla="*/ 0 h 804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54004" h="804153" fill="none" extrusionOk="0">
                  <a:moveTo>
                    <a:pt x="0" y="0"/>
                  </a:moveTo>
                  <a:cubicBezTo>
                    <a:pt x="1125194" y="-163733"/>
                    <a:pt x="3748621" y="8092"/>
                    <a:pt x="4919976" y="0"/>
                  </a:cubicBezTo>
                  <a:cubicBezTo>
                    <a:pt x="4966847" y="41345"/>
                    <a:pt x="5000679" y="73630"/>
                    <a:pt x="5054004" y="134028"/>
                  </a:cubicBezTo>
                  <a:cubicBezTo>
                    <a:pt x="5026499" y="368849"/>
                    <a:pt x="5014638" y="623435"/>
                    <a:pt x="5054004" y="804153"/>
                  </a:cubicBezTo>
                  <a:lnTo>
                    <a:pt x="5054004" y="804153"/>
                  </a:lnTo>
                  <a:cubicBezTo>
                    <a:pt x="4165879" y="803328"/>
                    <a:pt x="1212944" y="848860"/>
                    <a:pt x="134028" y="804153"/>
                  </a:cubicBezTo>
                  <a:cubicBezTo>
                    <a:pt x="112346" y="778813"/>
                    <a:pt x="51742" y="717933"/>
                    <a:pt x="0" y="670125"/>
                  </a:cubicBezTo>
                  <a:cubicBezTo>
                    <a:pt x="-10818" y="403095"/>
                    <a:pt x="5560" y="294789"/>
                    <a:pt x="0" y="0"/>
                  </a:cubicBezTo>
                  <a:close/>
                </a:path>
                <a:path w="5054004" h="804153" stroke="0" extrusionOk="0">
                  <a:moveTo>
                    <a:pt x="0" y="0"/>
                  </a:moveTo>
                  <a:cubicBezTo>
                    <a:pt x="2458279" y="51761"/>
                    <a:pt x="3958506" y="-6647"/>
                    <a:pt x="4919976" y="0"/>
                  </a:cubicBezTo>
                  <a:cubicBezTo>
                    <a:pt x="4951367" y="49602"/>
                    <a:pt x="5007806" y="94691"/>
                    <a:pt x="5054004" y="134028"/>
                  </a:cubicBezTo>
                  <a:cubicBezTo>
                    <a:pt x="5092578" y="288740"/>
                    <a:pt x="5110136" y="573457"/>
                    <a:pt x="5054004" y="804153"/>
                  </a:cubicBezTo>
                  <a:lnTo>
                    <a:pt x="5054004" y="804153"/>
                  </a:lnTo>
                  <a:cubicBezTo>
                    <a:pt x="3435081" y="770936"/>
                    <a:pt x="868061" y="681229"/>
                    <a:pt x="134028" y="804153"/>
                  </a:cubicBezTo>
                  <a:cubicBezTo>
                    <a:pt x="76680" y="769220"/>
                    <a:pt x="35999" y="705812"/>
                    <a:pt x="0" y="670125"/>
                  </a:cubicBezTo>
                  <a:cubicBezTo>
                    <a:pt x="-1653" y="348987"/>
                    <a:pt x="-33895" y="326224"/>
                    <a:pt x="0" y="0"/>
                  </a:cubicBezTo>
                  <a:close/>
                </a:path>
              </a:pathLst>
            </a:custGeom>
            <a:solidFill>
              <a:schemeClr val="bg1">
                <a:alpha val="93000"/>
              </a:schemeClr>
            </a:solidFill>
            <a:ln w="50800" cmpd="sng">
              <a:solidFill>
                <a:srgbClr val="FDBBCA"/>
              </a:solidFill>
              <a:prstDash val="sysDash"/>
              <a:extLst>
                <a:ext uri="{C807C97D-BFC1-408E-A445-0C87EB9F89A2}">
                  <ask:lineSketchStyleProps xmlns:ask="http://schemas.microsoft.com/office/drawing/2018/sketchyshapes" sd="3726150081">
                    <a:prstGeom prst="snip2DiagRect">
                      <a:avLst/>
                    </a:prstGeom>
                    <ask:type>
                      <ask:lineSketchCurve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a:solidFill>
                    <a:srgbClr val="002060"/>
                  </a:solidFill>
                  <a:latin typeface="Times New Roman" panose="02020603050405020304" pitchFamily="18" charset="0"/>
                  <a:cs typeface="Times New Roman" panose="02020603050405020304" pitchFamily="18" charset="0"/>
                </a:rPr>
                <a:t>Quả</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013FDD46-A88F-4CA4-8772-9BE1EC3B6D41}"/>
                </a:ext>
              </a:extLst>
            </p:cNvPr>
            <p:cNvPicPr>
              <a:picLocks noChangeAspect="1"/>
            </p:cNvPicPr>
            <p:nvPr/>
          </p:nvPicPr>
          <p:blipFill rotWithShape="1">
            <a:blip r:embed="rId12">
              <a:extLst>
                <a:ext uri="{BEBA8EAE-BF5A-486C-A8C5-ECC9F3942E4B}">
                  <a14:imgProps xmlns:a14="http://schemas.microsoft.com/office/drawing/2010/main">
                    <a14:imgLayer r:embed="rId9">
                      <a14:imgEffect>
                        <a14:backgroundRemoval t="2150" b="19450" l="2950" r="27650">
                          <a14:foregroundMark x1="27650" y1="18050" x2="27650" y2="18050"/>
                        </a14:backgroundRemoval>
                      </a14:imgEffect>
                    </a14:imgLayer>
                  </a14:imgProps>
                </a:ext>
              </a:extLst>
            </a:blip>
            <a:srcRect r="70171" b="78373"/>
            <a:stretch/>
          </p:blipFill>
          <p:spPr>
            <a:xfrm>
              <a:off x="98865" y="2551196"/>
              <a:ext cx="1185869" cy="919186"/>
            </a:xfrm>
            <a:prstGeom prst="rect">
              <a:avLst/>
            </a:prstGeom>
          </p:spPr>
        </p:pic>
      </p:grpSp>
      <p:sp>
        <p:nvSpPr>
          <p:cNvPr id="11" name="Snip Diagonal Corner Rectangle 1">
            <a:extLst>
              <a:ext uri="{FF2B5EF4-FFF2-40B4-BE49-F238E27FC236}">
                <a16:creationId xmlns:a16="http://schemas.microsoft.com/office/drawing/2014/main" id="{9D7C57DF-5086-41AB-93AF-BDE166644E85}"/>
              </a:ext>
            </a:extLst>
          </p:cNvPr>
          <p:cNvSpPr/>
          <p:nvPr/>
        </p:nvSpPr>
        <p:spPr>
          <a:xfrm>
            <a:off x="825910" y="911474"/>
            <a:ext cx="10451386" cy="1256539"/>
          </a:xfrm>
          <a:custGeom>
            <a:avLst/>
            <a:gdLst>
              <a:gd name="connsiteX0" fmla="*/ 0 w 10451386"/>
              <a:gd name="connsiteY0" fmla="*/ 0 h 1256539"/>
              <a:gd name="connsiteX1" fmla="*/ 887636 w 10451386"/>
              <a:gd name="connsiteY1" fmla="*/ 0 h 1256539"/>
              <a:gd name="connsiteX2" fmla="*/ 1468014 w 10451386"/>
              <a:gd name="connsiteY2" fmla="*/ 0 h 1256539"/>
              <a:gd name="connsiteX3" fmla="*/ 1945972 w 10451386"/>
              <a:gd name="connsiteY3" fmla="*/ 0 h 1256539"/>
              <a:gd name="connsiteX4" fmla="*/ 2731189 w 10451386"/>
              <a:gd name="connsiteY4" fmla="*/ 0 h 1256539"/>
              <a:gd name="connsiteX5" fmla="*/ 3516406 w 10451386"/>
              <a:gd name="connsiteY5" fmla="*/ 0 h 1256539"/>
              <a:gd name="connsiteX6" fmla="*/ 4096784 w 10451386"/>
              <a:gd name="connsiteY6" fmla="*/ 0 h 1256539"/>
              <a:gd name="connsiteX7" fmla="*/ 4677161 w 10451386"/>
              <a:gd name="connsiteY7" fmla="*/ 0 h 1256539"/>
              <a:gd name="connsiteX8" fmla="*/ 5564798 w 10451386"/>
              <a:gd name="connsiteY8" fmla="*/ 0 h 1256539"/>
              <a:gd name="connsiteX9" fmla="*/ 6452434 w 10451386"/>
              <a:gd name="connsiteY9" fmla="*/ 0 h 1256539"/>
              <a:gd name="connsiteX10" fmla="*/ 6827973 w 10451386"/>
              <a:gd name="connsiteY10" fmla="*/ 0 h 1256539"/>
              <a:gd name="connsiteX11" fmla="*/ 7305931 w 10451386"/>
              <a:gd name="connsiteY11" fmla="*/ 0 h 1256539"/>
              <a:gd name="connsiteX12" fmla="*/ 8193567 w 10451386"/>
              <a:gd name="connsiteY12" fmla="*/ 0 h 1256539"/>
              <a:gd name="connsiteX13" fmla="*/ 8569106 w 10451386"/>
              <a:gd name="connsiteY13" fmla="*/ 0 h 1256539"/>
              <a:gd name="connsiteX14" fmla="*/ 9047064 w 10451386"/>
              <a:gd name="connsiteY14" fmla="*/ 0 h 1256539"/>
              <a:gd name="connsiteX15" fmla="*/ 9627441 w 10451386"/>
              <a:gd name="connsiteY15" fmla="*/ 0 h 1256539"/>
              <a:gd name="connsiteX16" fmla="*/ 10241959 w 10451386"/>
              <a:gd name="connsiteY16" fmla="*/ 0 h 1256539"/>
              <a:gd name="connsiteX17" fmla="*/ 10451386 w 10451386"/>
              <a:gd name="connsiteY17" fmla="*/ 209427 h 1256539"/>
              <a:gd name="connsiteX18" fmla="*/ 10451386 w 10451386"/>
              <a:gd name="connsiteY18" fmla="*/ 753925 h 1256539"/>
              <a:gd name="connsiteX19" fmla="*/ 10451386 w 10451386"/>
              <a:gd name="connsiteY19" fmla="*/ 1256539 h 1256539"/>
              <a:gd name="connsiteX20" fmla="*/ 10451386 w 10451386"/>
              <a:gd name="connsiteY20" fmla="*/ 1256539 h 1256539"/>
              <a:gd name="connsiteX21" fmla="*/ 9871008 w 10451386"/>
              <a:gd name="connsiteY21" fmla="*/ 1256539 h 1256539"/>
              <a:gd name="connsiteX22" fmla="*/ 9085791 w 10451386"/>
              <a:gd name="connsiteY22" fmla="*/ 1256539 h 1256539"/>
              <a:gd name="connsiteX23" fmla="*/ 8198155 w 10451386"/>
              <a:gd name="connsiteY23" fmla="*/ 1256539 h 1256539"/>
              <a:gd name="connsiteX24" fmla="*/ 7412938 w 10451386"/>
              <a:gd name="connsiteY24" fmla="*/ 1256539 h 1256539"/>
              <a:gd name="connsiteX25" fmla="*/ 6627721 w 10451386"/>
              <a:gd name="connsiteY25" fmla="*/ 1256539 h 1256539"/>
              <a:gd name="connsiteX26" fmla="*/ 5842504 w 10451386"/>
              <a:gd name="connsiteY26" fmla="*/ 1256539 h 1256539"/>
              <a:gd name="connsiteX27" fmla="*/ 5159707 w 10451386"/>
              <a:gd name="connsiteY27" fmla="*/ 1256539 h 1256539"/>
              <a:gd name="connsiteX28" fmla="*/ 4476910 w 10451386"/>
              <a:gd name="connsiteY28" fmla="*/ 1256539 h 1256539"/>
              <a:gd name="connsiteX29" fmla="*/ 3998952 w 10451386"/>
              <a:gd name="connsiteY29" fmla="*/ 1256539 h 1256539"/>
              <a:gd name="connsiteX30" fmla="*/ 3520994 w 10451386"/>
              <a:gd name="connsiteY30" fmla="*/ 1256539 h 1256539"/>
              <a:gd name="connsiteX31" fmla="*/ 2940616 w 10451386"/>
              <a:gd name="connsiteY31" fmla="*/ 1256539 h 1256539"/>
              <a:gd name="connsiteX32" fmla="*/ 2360238 w 10451386"/>
              <a:gd name="connsiteY32" fmla="*/ 1256539 h 1256539"/>
              <a:gd name="connsiteX33" fmla="*/ 1779861 w 10451386"/>
              <a:gd name="connsiteY33" fmla="*/ 1256539 h 1256539"/>
              <a:gd name="connsiteX34" fmla="*/ 1097063 w 10451386"/>
              <a:gd name="connsiteY34" fmla="*/ 1256539 h 1256539"/>
              <a:gd name="connsiteX35" fmla="*/ 209427 w 10451386"/>
              <a:gd name="connsiteY35" fmla="*/ 1256539 h 1256539"/>
              <a:gd name="connsiteX36" fmla="*/ 0 w 10451386"/>
              <a:gd name="connsiteY36" fmla="*/ 1047112 h 1256539"/>
              <a:gd name="connsiteX37" fmla="*/ 0 w 10451386"/>
              <a:gd name="connsiteY37" fmla="*/ 523556 h 1256539"/>
              <a:gd name="connsiteX38" fmla="*/ 0 w 10451386"/>
              <a:gd name="connsiteY38" fmla="*/ 0 h 1256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0451386" h="1256539" fill="none" extrusionOk="0">
                <a:moveTo>
                  <a:pt x="0" y="0"/>
                </a:moveTo>
                <a:cubicBezTo>
                  <a:pt x="408788" y="29144"/>
                  <a:pt x="554164" y="-22839"/>
                  <a:pt x="887636" y="0"/>
                </a:cubicBezTo>
                <a:cubicBezTo>
                  <a:pt x="1221108" y="22839"/>
                  <a:pt x="1345916" y="-6692"/>
                  <a:pt x="1468014" y="0"/>
                </a:cubicBezTo>
                <a:cubicBezTo>
                  <a:pt x="1590112" y="6692"/>
                  <a:pt x="1740208" y="-7083"/>
                  <a:pt x="1945972" y="0"/>
                </a:cubicBezTo>
                <a:cubicBezTo>
                  <a:pt x="2151736" y="7083"/>
                  <a:pt x="2534777" y="-33197"/>
                  <a:pt x="2731189" y="0"/>
                </a:cubicBezTo>
                <a:cubicBezTo>
                  <a:pt x="2927601" y="33197"/>
                  <a:pt x="3267599" y="-19934"/>
                  <a:pt x="3516406" y="0"/>
                </a:cubicBezTo>
                <a:cubicBezTo>
                  <a:pt x="3765213" y="19934"/>
                  <a:pt x="3907144" y="-23626"/>
                  <a:pt x="4096784" y="0"/>
                </a:cubicBezTo>
                <a:cubicBezTo>
                  <a:pt x="4286424" y="23626"/>
                  <a:pt x="4513776" y="2926"/>
                  <a:pt x="4677161" y="0"/>
                </a:cubicBezTo>
                <a:cubicBezTo>
                  <a:pt x="4840546" y="-2926"/>
                  <a:pt x="5168385" y="-27778"/>
                  <a:pt x="5564798" y="0"/>
                </a:cubicBezTo>
                <a:cubicBezTo>
                  <a:pt x="5961211" y="27778"/>
                  <a:pt x="6200562" y="28585"/>
                  <a:pt x="6452434" y="0"/>
                </a:cubicBezTo>
                <a:cubicBezTo>
                  <a:pt x="6704306" y="-28585"/>
                  <a:pt x="6675390" y="4203"/>
                  <a:pt x="6827973" y="0"/>
                </a:cubicBezTo>
                <a:cubicBezTo>
                  <a:pt x="6980556" y="-4203"/>
                  <a:pt x="7162730" y="-22426"/>
                  <a:pt x="7305931" y="0"/>
                </a:cubicBezTo>
                <a:cubicBezTo>
                  <a:pt x="7449132" y="22426"/>
                  <a:pt x="8012810" y="-27082"/>
                  <a:pt x="8193567" y="0"/>
                </a:cubicBezTo>
                <a:cubicBezTo>
                  <a:pt x="8374324" y="27082"/>
                  <a:pt x="8464783" y="7393"/>
                  <a:pt x="8569106" y="0"/>
                </a:cubicBezTo>
                <a:cubicBezTo>
                  <a:pt x="8673429" y="-7393"/>
                  <a:pt x="8839943" y="-16267"/>
                  <a:pt x="9047064" y="0"/>
                </a:cubicBezTo>
                <a:cubicBezTo>
                  <a:pt x="9254185" y="16267"/>
                  <a:pt x="9496103" y="5477"/>
                  <a:pt x="9627441" y="0"/>
                </a:cubicBezTo>
                <a:cubicBezTo>
                  <a:pt x="9758779" y="-5477"/>
                  <a:pt x="9984894" y="28420"/>
                  <a:pt x="10241959" y="0"/>
                </a:cubicBezTo>
                <a:cubicBezTo>
                  <a:pt x="10293163" y="68577"/>
                  <a:pt x="10349984" y="113110"/>
                  <a:pt x="10451386" y="209427"/>
                </a:cubicBezTo>
                <a:cubicBezTo>
                  <a:pt x="10433605" y="452277"/>
                  <a:pt x="10429381" y="594834"/>
                  <a:pt x="10451386" y="753925"/>
                </a:cubicBezTo>
                <a:cubicBezTo>
                  <a:pt x="10473391" y="913016"/>
                  <a:pt x="10447336" y="1097617"/>
                  <a:pt x="10451386" y="1256539"/>
                </a:cubicBezTo>
                <a:lnTo>
                  <a:pt x="10451386" y="1256539"/>
                </a:lnTo>
                <a:cubicBezTo>
                  <a:pt x="10305420" y="1253307"/>
                  <a:pt x="10118555" y="1259808"/>
                  <a:pt x="9871008" y="1256539"/>
                </a:cubicBezTo>
                <a:cubicBezTo>
                  <a:pt x="9623461" y="1253270"/>
                  <a:pt x="9410973" y="1271883"/>
                  <a:pt x="9085791" y="1256539"/>
                </a:cubicBezTo>
                <a:cubicBezTo>
                  <a:pt x="8760609" y="1241195"/>
                  <a:pt x="8478966" y="1225522"/>
                  <a:pt x="8198155" y="1256539"/>
                </a:cubicBezTo>
                <a:cubicBezTo>
                  <a:pt x="7917344" y="1287556"/>
                  <a:pt x="7759390" y="1223799"/>
                  <a:pt x="7412938" y="1256539"/>
                </a:cubicBezTo>
                <a:cubicBezTo>
                  <a:pt x="7066486" y="1289279"/>
                  <a:pt x="6830080" y="1289264"/>
                  <a:pt x="6627721" y="1256539"/>
                </a:cubicBezTo>
                <a:cubicBezTo>
                  <a:pt x="6425362" y="1223814"/>
                  <a:pt x="6197369" y="1269552"/>
                  <a:pt x="5842504" y="1256539"/>
                </a:cubicBezTo>
                <a:cubicBezTo>
                  <a:pt x="5487639" y="1243526"/>
                  <a:pt x="5344746" y="1284889"/>
                  <a:pt x="5159707" y="1256539"/>
                </a:cubicBezTo>
                <a:cubicBezTo>
                  <a:pt x="4974668" y="1228189"/>
                  <a:pt x="4802407" y="1276735"/>
                  <a:pt x="4476910" y="1256539"/>
                </a:cubicBezTo>
                <a:cubicBezTo>
                  <a:pt x="4151413" y="1236343"/>
                  <a:pt x="4150664" y="1251299"/>
                  <a:pt x="3998952" y="1256539"/>
                </a:cubicBezTo>
                <a:cubicBezTo>
                  <a:pt x="3847240" y="1261779"/>
                  <a:pt x="3678718" y="1242246"/>
                  <a:pt x="3520994" y="1256539"/>
                </a:cubicBezTo>
                <a:cubicBezTo>
                  <a:pt x="3363270" y="1270832"/>
                  <a:pt x="3217031" y="1284332"/>
                  <a:pt x="2940616" y="1256539"/>
                </a:cubicBezTo>
                <a:cubicBezTo>
                  <a:pt x="2664201" y="1228746"/>
                  <a:pt x="2486695" y="1229162"/>
                  <a:pt x="2360238" y="1256539"/>
                </a:cubicBezTo>
                <a:cubicBezTo>
                  <a:pt x="2233781" y="1283916"/>
                  <a:pt x="1897551" y="1277223"/>
                  <a:pt x="1779861" y="1256539"/>
                </a:cubicBezTo>
                <a:cubicBezTo>
                  <a:pt x="1662171" y="1235855"/>
                  <a:pt x="1320388" y="1238290"/>
                  <a:pt x="1097063" y="1256539"/>
                </a:cubicBezTo>
                <a:cubicBezTo>
                  <a:pt x="873738" y="1274788"/>
                  <a:pt x="498419" y="1261588"/>
                  <a:pt x="209427" y="1256539"/>
                </a:cubicBezTo>
                <a:cubicBezTo>
                  <a:pt x="148164" y="1215242"/>
                  <a:pt x="70605" y="1097385"/>
                  <a:pt x="0" y="1047112"/>
                </a:cubicBezTo>
                <a:cubicBezTo>
                  <a:pt x="-14117" y="864038"/>
                  <a:pt x="-1616" y="708558"/>
                  <a:pt x="0" y="523556"/>
                </a:cubicBezTo>
                <a:cubicBezTo>
                  <a:pt x="1616" y="338554"/>
                  <a:pt x="-9370" y="111604"/>
                  <a:pt x="0" y="0"/>
                </a:cubicBezTo>
                <a:close/>
              </a:path>
              <a:path w="10451386" h="1256539" stroke="0" extrusionOk="0">
                <a:moveTo>
                  <a:pt x="0" y="0"/>
                </a:moveTo>
                <a:cubicBezTo>
                  <a:pt x="188474" y="43726"/>
                  <a:pt x="610362" y="-40513"/>
                  <a:pt x="887636" y="0"/>
                </a:cubicBezTo>
                <a:cubicBezTo>
                  <a:pt x="1164910" y="40513"/>
                  <a:pt x="1538298" y="37980"/>
                  <a:pt x="1775273" y="0"/>
                </a:cubicBezTo>
                <a:cubicBezTo>
                  <a:pt x="2012248" y="-37980"/>
                  <a:pt x="2302698" y="-3535"/>
                  <a:pt x="2662909" y="0"/>
                </a:cubicBezTo>
                <a:cubicBezTo>
                  <a:pt x="3023120" y="3535"/>
                  <a:pt x="3057845" y="-23350"/>
                  <a:pt x="3448126" y="0"/>
                </a:cubicBezTo>
                <a:cubicBezTo>
                  <a:pt x="3838407" y="23350"/>
                  <a:pt x="3746874" y="-17859"/>
                  <a:pt x="3926084" y="0"/>
                </a:cubicBezTo>
                <a:cubicBezTo>
                  <a:pt x="4105294" y="17859"/>
                  <a:pt x="4364547" y="10817"/>
                  <a:pt x="4608882" y="0"/>
                </a:cubicBezTo>
                <a:cubicBezTo>
                  <a:pt x="4853217" y="-10817"/>
                  <a:pt x="5123039" y="29966"/>
                  <a:pt x="5394098" y="0"/>
                </a:cubicBezTo>
                <a:cubicBezTo>
                  <a:pt x="5665157" y="-29966"/>
                  <a:pt x="5941833" y="39951"/>
                  <a:pt x="6281735" y="0"/>
                </a:cubicBezTo>
                <a:cubicBezTo>
                  <a:pt x="6621637" y="-39951"/>
                  <a:pt x="6639902" y="-5893"/>
                  <a:pt x="6862113" y="0"/>
                </a:cubicBezTo>
                <a:cubicBezTo>
                  <a:pt x="7084324" y="5893"/>
                  <a:pt x="7389157" y="-4036"/>
                  <a:pt x="7544910" y="0"/>
                </a:cubicBezTo>
                <a:cubicBezTo>
                  <a:pt x="7700663" y="4036"/>
                  <a:pt x="7899811" y="7481"/>
                  <a:pt x="8022868" y="0"/>
                </a:cubicBezTo>
                <a:cubicBezTo>
                  <a:pt x="8145925" y="-7481"/>
                  <a:pt x="8540235" y="26198"/>
                  <a:pt x="8808085" y="0"/>
                </a:cubicBezTo>
                <a:cubicBezTo>
                  <a:pt x="9075935" y="-26198"/>
                  <a:pt x="9333676" y="-3318"/>
                  <a:pt x="9490882" y="0"/>
                </a:cubicBezTo>
                <a:cubicBezTo>
                  <a:pt x="9648088" y="3318"/>
                  <a:pt x="10006272" y="-5960"/>
                  <a:pt x="10241959" y="0"/>
                </a:cubicBezTo>
                <a:cubicBezTo>
                  <a:pt x="10324676" y="100197"/>
                  <a:pt x="10413259" y="151504"/>
                  <a:pt x="10451386" y="209427"/>
                </a:cubicBezTo>
                <a:cubicBezTo>
                  <a:pt x="10475433" y="425665"/>
                  <a:pt x="10453182" y="578087"/>
                  <a:pt x="10451386" y="743454"/>
                </a:cubicBezTo>
                <a:cubicBezTo>
                  <a:pt x="10449590" y="908821"/>
                  <a:pt x="10442334" y="1007241"/>
                  <a:pt x="10451386" y="1256539"/>
                </a:cubicBezTo>
                <a:lnTo>
                  <a:pt x="10451386" y="1256539"/>
                </a:lnTo>
                <a:cubicBezTo>
                  <a:pt x="10331634" y="1245978"/>
                  <a:pt x="10102572" y="1262380"/>
                  <a:pt x="9973428" y="1256539"/>
                </a:cubicBezTo>
                <a:cubicBezTo>
                  <a:pt x="9844284" y="1250698"/>
                  <a:pt x="9497205" y="1237672"/>
                  <a:pt x="9188211" y="1256539"/>
                </a:cubicBezTo>
                <a:cubicBezTo>
                  <a:pt x="8879217" y="1275406"/>
                  <a:pt x="8681831" y="1263052"/>
                  <a:pt x="8402994" y="1256539"/>
                </a:cubicBezTo>
                <a:cubicBezTo>
                  <a:pt x="8124157" y="1250026"/>
                  <a:pt x="7898511" y="1283844"/>
                  <a:pt x="7617777" y="1256539"/>
                </a:cubicBezTo>
                <a:cubicBezTo>
                  <a:pt x="7337043" y="1229234"/>
                  <a:pt x="7219207" y="1277957"/>
                  <a:pt x="7037400" y="1256539"/>
                </a:cubicBezTo>
                <a:cubicBezTo>
                  <a:pt x="6855593" y="1235121"/>
                  <a:pt x="6602200" y="1234202"/>
                  <a:pt x="6354602" y="1256539"/>
                </a:cubicBezTo>
                <a:cubicBezTo>
                  <a:pt x="6107004" y="1278876"/>
                  <a:pt x="5793403" y="1236805"/>
                  <a:pt x="5569386" y="1256539"/>
                </a:cubicBezTo>
                <a:cubicBezTo>
                  <a:pt x="5345369" y="1276273"/>
                  <a:pt x="5061976" y="1265740"/>
                  <a:pt x="4784169" y="1256539"/>
                </a:cubicBezTo>
                <a:cubicBezTo>
                  <a:pt x="4506362" y="1247338"/>
                  <a:pt x="4526817" y="1245942"/>
                  <a:pt x="4408630" y="1256539"/>
                </a:cubicBezTo>
                <a:cubicBezTo>
                  <a:pt x="4290443" y="1267136"/>
                  <a:pt x="4182893" y="1247349"/>
                  <a:pt x="4033092" y="1256539"/>
                </a:cubicBezTo>
                <a:cubicBezTo>
                  <a:pt x="3883291" y="1265729"/>
                  <a:pt x="3518725" y="1235925"/>
                  <a:pt x="3145455" y="1256539"/>
                </a:cubicBezTo>
                <a:cubicBezTo>
                  <a:pt x="2772185" y="1277153"/>
                  <a:pt x="2859579" y="1250421"/>
                  <a:pt x="2769917" y="1256539"/>
                </a:cubicBezTo>
                <a:cubicBezTo>
                  <a:pt x="2680255" y="1262657"/>
                  <a:pt x="2344006" y="1235656"/>
                  <a:pt x="1984700" y="1256539"/>
                </a:cubicBezTo>
                <a:cubicBezTo>
                  <a:pt x="1625394" y="1277422"/>
                  <a:pt x="1576853" y="1232759"/>
                  <a:pt x="1301903" y="1256539"/>
                </a:cubicBezTo>
                <a:cubicBezTo>
                  <a:pt x="1026953" y="1280319"/>
                  <a:pt x="564283" y="1255069"/>
                  <a:pt x="209427" y="1256539"/>
                </a:cubicBezTo>
                <a:cubicBezTo>
                  <a:pt x="157763" y="1184550"/>
                  <a:pt x="106860" y="1142041"/>
                  <a:pt x="0" y="1047112"/>
                </a:cubicBezTo>
                <a:cubicBezTo>
                  <a:pt x="6626" y="935722"/>
                  <a:pt x="10225" y="656962"/>
                  <a:pt x="0" y="523556"/>
                </a:cubicBezTo>
                <a:cubicBezTo>
                  <a:pt x="-10225" y="390150"/>
                  <a:pt x="5034" y="231100"/>
                  <a:pt x="0" y="0"/>
                </a:cubicBezTo>
                <a:close/>
              </a:path>
            </a:pathLst>
          </a:custGeom>
          <a:solidFill>
            <a:schemeClr val="bg1">
              <a:alpha val="72000"/>
            </a:schemeClr>
          </a:solidFill>
          <a:ln w="50800" cmpd="sng">
            <a:solidFill>
              <a:srgbClr val="0070C0"/>
            </a:solidFill>
            <a:prstDash val="sysDash"/>
            <a:extLst>
              <a:ext uri="{C807C97D-BFC1-408E-A445-0C87EB9F89A2}">
                <ask:lineSketchStyleProps xmlns:ask="http://schemas.microsoft.com/office/drawing/2018/sketchyshapes" sd="1961435781">
                  <a:prstGeom prst="snip2DiagRect">
                    <a:avLst/>
                  </a:prstGeom>
                  <ask:type>
                    <ask:lineSketchFreehan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noProof="0">
                <a:ln>
                  <a:noFill/>
                </a:ln>
                <a:solidFill>
                  <a:srgbClr val="002060"/>
                </a:solidFill>
                <a:effectLst/>
                <a:uLnTx/>
                <a:uFillTx/>
                <a:latin typeface="Calibri "/>
                <a:cs typeface="Times New Roman" panose="02020603050405020304" pitchFamily="18" charset="0"/>
              </a:rPr>
              <a:t>…………….. là cơ quan sinh sản của thực vật có hoa.</a:t>
            </a:r>
            <a:endParaRPr kumimoji="0" lang="vi-VN" sz="3200" b="1" i="0" u="none" strike="noStrike" kern="1200" cap="none" spc="0" normalizeH="0" baseline="0" noProof="0" dirty="0">
              <a:ln>
                <a:noFill/>
              </a:ln>
              <a:solidFill>
                <a:srgbClr val="002060"/>
              </a:solidFill>
              <a:effectLst/>
              <a:uLnTx/>
              <a:uFillTx/>
              <a:latin typeface="Calibri "/>
              <a:cs typeface="Times New Roman" panose="02020603050405020304" pitchFamily="18" charset="0"/>
            </a:endParaRPr>
          </a:p>
        </p:txBody>
      </p:sp>
      <p:pic>
        <p:nvPicPr>
          <p:cNvPr id="24" name="Picture 23">
            <a:extLst>
              <a:ext uri="{FF2B5EF4-FFF2-40B4-BE49-F238E27FC236}">
                <a16:creationId xmlns:a16="http://schemas.microsoft.com/office/drawing/2014/main" id="{3AC886BD-394C-4C41-BF2E-E8B241C4BC2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174961" y="3911742"/>
            <a:ext cx="1154344" cy="861550"/>
          </a:xfrm>
          <a:prstGeom prst="rect">
            <a:avLst/>
          </a:prstGeom>
        </p:spPr>
      </p:pic>
      <p:pic>
        <p:nvPicPr>
          <p:cNvPr id="26" name="Picture 25">
            <a:extLst>
              <a:ext uri="{FF2B5EF4-FFF2-40B4-BE49-F238E27FC236}">
                <a16:creationId xmlns:a16="http://schemas.microsoft.com/office/drawing/2014/main" id="{64A749A6-D974-4637-ABE3-B91FA985A9EC}"/>
              </a:ext>
            </a:extLst>
          </p:cNvPr>
          <p:cNvPicPr>
            <a:picLocks noChangeAspect="1"/>
          </p:cNvPicPr>
          <p:nvPr/>
        </p:nvPicPr>
        <p:blipFill>
          <a:blip r:embed="rId14" cstate="print">
            <a:extLst>
              <a:ext uri="{BEBA8EAE-BF5A-486C-A8C5-ECC9F3942E4B}">
                <a14:imgProps xmlns:a14="http://schemas.microsoft.com/office/drawing/2010/main">
                  <a14:imgLayer r:embed="rId1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4381387" y="2746544"/>
            <a:ext cx="728696" cy="723838"/>
          </a:xfrm>
          <a:prstGeom prst="rect">
            <a:avLst/>
          </a:prstGeom>
        </p:spPr>
      </p:pic>
      <p:pic>
        <p:nvPicPr>
          <p:cNvPr id="27" name="Picture 26">
            <a:extLst>
              <a:ext uri="{FF2B5EF4-FFF2-40B4-BE49-F238E27FC236}">
                <a16:creationId xmlns:a16="http://schemas.microsoft.com/office/drawing/2014/main" id="{DBD72ED4-ABD3-4554-BD7F-95126537C73A}"/>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691918" y="2768629"/>
            <a:ext cx="728696" cy="723838"/>
          </a:xfrm>
          <a:prstGeom prst="rect">
            <a:avLst/>
          </a:prstGeom>
        </p:spPr>
      </p:pic>
      <p:pic>
        <p:nvPicPr>
          <p:cNvPr id="28" name="Am-thanh-tra-loi-sai-www_nhacchuongvui_com">
            <a:hlinkClick r:id="" action="ppaction://media"/>
            <a:extLst>
              <a:ext uri="{FF2B5EF4-FFF2-40B4-BE49-F238E27FC236}">
                <a16:creationId xmlns:a16="http://schemas.microsoft.com/office/drawing/2014/main" id="{83EC4EF8-8C79-4B98-88E2-897C2B952626}"/>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419491" y="1483173"/>
            <a:ext cx="487363" cy="487363"/>
          </a:xfrm>
          <a:prstGeom prst="rect">
            <a:avLst/>
          </a:prstGeom>
        </p:spPr>
      </p:pic>
      <p:pic>
        <p:nvPicPr>
          <p:cNvPr id="29" name="Am-thanh-tra-loi-sai-www_nhacchuongvui_com">
            <a:hlinkClick r:id="" action="ppaction://media"/>
            <a:extLst>
              <a:ext uri="{FF2B5EF4-FFF2-40B4-BE49-F238E27FC236}">
                <a16:creationId xmlns:a16="http://schemas.microsoft.com/office/drawing/2014/main" id="{89F17C7F-165A-4A87-B86C-9DC5680E07FF}"/>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419491" y="2114306"/>
            <a:ext cx="487363" cy="487363"/>
          </a:xfrm>
          <a:prstGeom prst="rect">
            <a:avLst/>
          </a:prstGeom>
        </p:spPr>
      </p:pic>
      <p:pic>
        <p:nvPicPr>
          <p:cNvPr id="30" name="Am-thanh-tra-loi-sai-www_nhacchuongvui_com">
            <a:hlinkClick r:id="" action="ppaction://media"/>
            <a:extLst>
              <a:ext uri="{FF2B5EF4-FFF2-40B4-BE49-F238E27FC236}">
                <a16:creationId xmlns:a16="http://schemas.microsoft.com/office/drawing/2014/main" id="{C7D14A83-F7E4-4F50-80F8-B296FE54EEF9}"/>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399302" y="3481776"/>
            <a:ext cx="487363" cy="487363"/>
          </a:xfrm>
          <a:prstGeom prst="rect">
            <a:avLst/>
          </a:prstGeom>
        </p:spPr>
      </p:pic>
      <p:pic>
        <p:nvPicPr>
          <p:cNvPr id="31" name="Am-thanh-tra-loi-dung-www_nhacchuongvui_com">
            <a:hlinkClick r:id="" action="ppaction://media"/>
            <a:extLst>
              <a:ext uri="{FF2B5EF4-FFF2-40B4-BE49-F238E27FC236}">
                <a16:creationId xmlns:a16="http://schemas.microsoft.com/office/drawing/2014/main" id="{AFB97FC8-C33D-4B9A-A0F2-E794AB81D69E}"/>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12419490" y="2798041"/>
            <a:ext cx="487363" cy="487363"/>
          </a:xfrm>
          <a:prstGeom prst="rect">
            <a:avLst/>
          </a:prstGeom>
        </p:spPr>
      </p:pic>
      <p:pic>
        <p:nvPicPr>
          <p:cNvPr id="36" name="Picture 4" descr="Take shower gel kitten, shower gel, cat png | PNGEgg">
            <a:extLst>
              <a:ext uri="{FF2B5EF4-FFF2-40B4-BE49-F238E27FC236}">
                <a16:creationId xmlns:a16="http://schemas.microsoft.com/office/drawing/2014/main" id="{7758A7C5-A620-443F-8697-88369350C6E5}"/>
              </a:ext>
            </a:extLst>
          </p:cNvPr>
          <p:cNvPicPr>
            <a:picLocks noChangeAspect="1" noChangeArrowheads="1"/>
          </p:cNvPicPr>
          <p:nvPr/>
        </p:nvPicPr>
        <p:blipFill>
          <a:blip r:embed="rId18" cstate="print">
            <a:extLst>
              <a:ext uri="{BEBA8EAE-BF5A-486C-A8C5-ECC9F3942E4B}">
                <a14:imgProps xmlns:a14="http://schemas.microsoft.com/office/drawing/2010/main">
                  <a14:imgLayer r:embed="rId19">
                    <a14:imgEffect>
                      <a14:backgroundRemoval t="0" b="100000" l="10000" r="90000">
                        <a14:foregroundMark x1="53222" y1="73242" x2="53222" y2="73242"/>
                        <a14:foregroundMark x1="51333" y1="66992" x2="51333" y2="66992"/>
                        <a14:foregroundMark x1="51333" y1="66992" x2="51333" y2="66992"/>
                        <a14:foregroundMark x1="45222" y1="61133" x2="45222" y2="61133"/>
                        <a14:foregroundMark x1="46556" y1="64648" x2="46667" y2="65430"/>
                        <a14:foregroundMark x1="46778" y1="65430" x2="46778" y2="65430"/>
                        <a14:foregroundMark x1="48222" y1="65625" x2="48222" y2="65625"/>
                        <a14:foregroundMark x1="49667" y1="65039" x2="49667" y2="65039"/>
                        <a14:foregroundMark x1="51333" y1="63672" x2="51333" y2="63672"/>
                        <a14:foregroundMark x1="51778" y1="63477" x2="52889" y2="63086"/>
                        <a14:foregroundMark x1="52889" y1="63086" x2="52889" y2="63086"/>
                        <a14:foregroundMark x1="52889" y1="63086" x2="52889" y2="63086"/>
                        <a14:foregroundMark x1="50556" y1="60938" x2="50556" y2="60938"/>
                        <a14:foregroundMark x1="53889" y1="63086" x2="54444" y2="64258"/>
                        <a14:foregroundMark x1="54444" y1="64453" x2="54889" y2="66797"/>
                        <a14:foregroundMark x1="55111" y1="68164" x2="55111" y2="69141"/>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rot="777556">
            <a:off x="9188283" y="276664"/>
            <a:ext cx="3735965" cy="2125349"/>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a:extLst>
              <a:ext uri="{FF2B5EF4-FFF2-40B4-BE49-F238E27FC236}">
                <a16:creationId xmlns:a16="http://schemas.microsoft.com/office/drawing/2014/main" id="{21EC4688-0D53-45F9-BEF0-42B16DE6D977}"/>
              </a:ext>
            </a:extLst>
          </p:cNvPr>
          <p:cNvPicPr>
            <a:picLocks noChangeAspect="1"/>
          </p:cNvPicPr>
          <p:nvPr/>
        </p:nvPicPr>
        <p:blipFill>
          <a:blip r:embed="rId20" cstate="print">
            <a:extLst>
              <a:ext uri="{BEBA8EAE-BF5A-486C-A8C5-ECC9F3942E4B}">
                <a14:imgProps xmlns:a14="http://schemas.microsoft.com/office/drawing/2010/main">
                  <a14:imgLayer r:embed="rId21">
                    <a14:imgEffect>
                      <a14:backgroundRemoval t="0" b="89994" l="9995" r="89956">
                        <a14:foregroundMark x1="39884" y1="39175" x2="39884" y2="39175"/>
                        <a14:foregroundMark x1="24017" y1="33050" x2="24017" y2="33050"/>
                        <a14:foregroundMark x1="26104" y1="35112" x2="26104" y2="35112"/>
                        <a14:foregroundMark x1="27656" y1="40691" x2="27656" y2="40691"/>
                        <a14:foregroundMark x1="27656" y1="40813" x2="27656" y2="40813"/>
                        <a14:foregroundMark x1="26104" y1="44451" x2="26104" y2="44451"/>
                        <a14:foregroundMark x1="24017" y1="36689" x2="24017" y2="36689"/>
                        <a14:foregroundMark x1="25328" y1="41540" x2="25328" y2="41540"/>
                        <a14:foregroundMark x1="25328" y1="41783" x2="25328" y2="41783"/>
                        <a14:foregroundMark x1="22902" y1="38084" x2="22902" y2="38084"/>
                        <a14:foregroundMark x1="23775" y1="40691" x2="23775" y2="40691"/>
                        <a14:foregroundMark x1="23775" y1="40995" x2="23775" y2="41540"/>
                        <a14:foregroundMark x1="23338" y1="43905" x2="22756" y2="46392"/>
                        <a14:foregroundMark x1="22756" y1="46392" x2="22756" y2="46392"/>
                        <a14:foregroundMark x1="27317" y1="38326" x2="27317" y2="38326"/>
                        <a14:foregroundMark x1="29888" y1="35840" x2="29888" y2="35840"/>
                        <a14:foregroundMark x1="31004" y1="35415" x2="31004" y2="35415"/>
                        <a14:foregroundMark x1="33091" y1="34991" x2="33770" y2="35840"/>
                        <a14:foregroundMark x1="36342" y1="34445" x2="36342" y2="34445"/>
                        <a14:foregroundMark x1="36778" y1="34748" x2="36778" y2="34748"/>
                        <a14:foregroundMark x1="39350" y1="32505" x2="39689" y2="32808"/>
                        <a14:foregroundMark x1="40466" y1="30139" x2="40466" y2="30139"/>
                        <a14:foregroundMark x1="40563" y1="30139" x2="40563" y2="30139"/>
                        <a14:foregroundMark x1="40563" y1="30139" x2="40757" y2="30807"/>
                        <a14:foregroundMark x1="41679" y1="31110" x2="41873" y2="31534"/>
                        <a14:foregroundMark x1="41873" y1="31534" x2="41873" y2="31534"/>
                        <a14:foregroundMark x1="43426" y1="28502" x2="43426" y2="28502"/>
                        <a14:foregroundMark x1="43426" y1="27350" x2="43231" y2="29048"/>
                        <a14:foregroundMark x1="42115" y1="31959" x2="42115" y2="31959"/>
                        <a14:foregroundMark x1="42018" y1="32201" x2="42213" y2="33899"/>
                        <a14:foregroundMark x1="41436" y1="36386" x2="41097" y2="37356"/>
                        <a14:foregroundMark x1="40660" y1="37780" x2="40126" y2="39297"/>
                        <a14:foregroundMark x1="37894" y1="40388" x2="37215" y2="41540"/>
                        <a14:foregroundMark x1="33430" y1="42632" x2="31878" y2="45543"/>
                        <a14:foregroundMark x1="31781" y1="45725" x2="31781" y2="45725"/>
                        <a14:foregroundMark x1="31247" y1="44330" x2="31247" y2="44330"/>
                        <a14:foregroundMark x1="30907" y1="43602" x2="30907" y2="43602"/>
                        <a14:foregroundMark x1="30325" y1="38629" x2="30325" y2="38629"/>
                        <a14:foregroundMark x1="30325" y1="38629" x2="30325" y2="38629"/>
                        <a14:foregroundMark x1="29355" y1="40691" x2="29209" y2="41419"/>
                        <a14:foregroundMark x1="29112" y1="41540" x2="28093" y2="45846"/>
                        <a14:foregroundMark x1="27899" y1="46392" x2="26977" y2="49848"/>
                        <a14:foregroundMark x1="26977" y1="49848" x2="26977" y2="50273"/>
                        <a14:foregroundMark x1="26977" y1="50697" x2="26977" y2="54275"/>
                        <a14:foregroundMark x1="26977" y1="54457" x2="26977" y2="54882"/>
                        <a14:foregroundMark x1="26977" y1="54882" x2="26977" y2="55428"/>
                        <a14:foregroundMark x1="26977" y1="55670" x2="27317" y2="58035"/>
                        <a14:foregroundMark x1="27462" y1="58035" x2="27802" y2="58338"/>
                        <a14:foregroundMark x1="31441" y1="57793" x2="31781" y2="57793"/>
                        <a14:foregroundMark x1="33770" y1="57065" x2="34352" y2="57065"/>
                        <a14:foregroundMark x1="37797" y1="55003" x2="38088" y2="55003"/>
                        <a14:foregroundMark x1="41097" y1="53062" x2="41097" y2="53062"/>
                        <a14:foregroundMark x1="44541" y1="50030" x2="44541" y2="50030"/>
                        <a14:foregroundMark x1="45463" y1="49727" x2="45463" y2="49727"/>
                        <a14:foregroundMark x1="46579" y1="53730" x2="47016" y2="57793"/>
                        <a14:foregroundMark x1="47016" y1="57793" x2="47016" y2="57793"/>
                        <a14:foregroundMark x1="46240" y1="55428" x2="46240" y2="55428"/>
                        <a14:foregroundMark x1="45657" y1="53305" x2="45657" y2="53305"/>
                        <a14:foregroundMark x1="45560" y1="53062" x2="45560" y2="53062"/>
                        <a14:foregroundMark x1="45318" y1="52759" x2="45318" y2="52759"/>
                        <a14:foregroundMark x1="44444" y1="49303" x2="44444" y2="49303"/>
                        <a14:foregroundMark x1="39350" y1="44330" x2="38913" y2="45725"/>
                        <a14:foregroundMark x1="25425" y1="46513" x2="25328" y2="48211"/>
                        <a14:foregroundMark x1="25328" y1="48454" x2="25230" y2="51122"/>
                        <a14:foregroundMark x1="32557" y1="52213" x2="32557" y2="52638"/>
                        <a14:foregroundMark x1="32897" y1="51364" x2="32897" y2="52335"/>
                        <a14:foregroundMark x1="25133" y1="50819" x2="25133" y2="50819"/>
                        <a14:foregroundMark x1="24017" y1="48636" x2="24017" y2="48636"/>
                        <a14:foregroundMark x1="23435" y1="51789" x2="23435" y2="54154"/>
                        <a14:foregroundMark x1="23435" y1="54154" x2="23435" y2="54579"/>
                        <a14:foregroundMark x1="22465" y1="49727" x2="22465" y2="49727"/>
                        <a14:foregroundMark x1="19893" y1="51971" x2="19893" y2="51971"/>
                        <a14:foregroundMark x1="22222" y1="49303" x2="22222" y2="49303"/>
                        <a14:foregroundMark x1="22562" y1="49181" x2="22999" y2="51243"/>
                        <a14:foregroundMark x1="23096" y1="51364" x2="23435" y2="52092"/>
                        <a14:foregroundMark x1="23435" y1="52092" x2="23435" y2="52092"/>
                        <a14:foregroundMark x1="28675" y1="49606" x2="28675" y2="49606"/>
                        <a14:foregroundMark x1="41000" y1="36264" x2="41000" y2="36264"/>
                        <a14:foregroundMark x1="34886" y1="37235" x2="34886" y2="37235"/>
                        <a14:foregroundMark x1="34886" y1="37235" x2="34886" y2="37235"/>
                        <a14:foregroundMark x1="42455" y1="35294" x2="43668" y2="40267"/>
                        <a14:foregroundMark x1="43668" y1="40691" x2="43765" y2="42389"/>
                        <a14:foregroundMark x1="43765" y1="42389" x2="44202" y2="43360"/>
                        <a14:foregroundMark x1="47453" y1="41965" x2="47889" y2="42511"/>
                        <a14:foregroundMark x1="48569" y1="44451" x2="49102" y2="47483"/>
                        <a14:foregroundMark x1="49199" y1="47787" x2="49442" y2="48332"/>
                        <a14:foregroundMark x1="49879" y1="47787" x2="49879" y2="47787"/>
                        <a14:foregroundMark x1="53227" y1="41540" x2="53227" y2="42511"/>
                        <a14:foregroundMark x1="50121" y1="43056" x2="50121" y2="43056"/>
                        <a14:foregroundMark x1="50024" y1="42753" x2="50024" y2="42753"/>
                        <a14:foregroundMark x1="50024" y1="42753" x2="50024" y2="42753"/>
                        <a14:foregroundMark x1="47210" y1="34566" x2="47210" y2="34566"/>
                        <a14:foregroundMark x1="44881" y1="34445" x2="44881" y2="34445"/>
                        <a14:foregroundMark x1="44881" y1="34748" x2="44881" y2="34748"/>
                        <a14:foregroundMark x1="44881" y1="35112" x2="45560" y2="37356"/>
                        <a14:foregroundMark x1="45657" y1="38205" x2="45657" y2="39721"/>
                        <a14:foregroundMark x1="45657" y1="39721" x2="45657" y2="40146"/>
                        <a14:foregroundMark x1="45657" y1="40146" x2="45657" y2="40146"/>
                        <a14:foregroundMark x1="45657" y1="40267" x2="45657" y2="40691"/>
                        <a14:foregroundMark x1="45657" y1="40813" x2="45657" y2="42086"/>
                        <a14:foregroundMark x1="45657" y1="42511" x2="45657" y2="44027"/>
                        <a14:foregroundMark x1="33333" y1="51364" x2="33333" y2="51364"/>
                        <a14:foregroundMark x1="34110" y1="47241" x2="34110" y2="47241"/>
                        <a14:foregroundMark x1="31684" y1="48029" x2="31684" y2="48029"/>
                        <a14:foregroundMark x1="31781" y1="49303" x2="31781" y2="49303"/>
                        <a14:foregroundMark x1="31878" y1="49424" x2="31878" y2="49424"/>
                        <a14:foregroundMark x1="31878" y1="49606" x2="31878" y2="50819"/>
                        <a14:foregroundMark x1="31781" y1="51243" x2="31538" y2="52213"/>
                        <a14:foregroundMark x1="31538" y1="52517" x2="31247" y2="53487"/>
                        <a14:foregroundMark x1="31247" y1="53730" x2="31004" y2="54579"/>
                        <a14:foregroundMark x1="29791" y1="52638" x2="29791" y2="52638"/>
                        <a14:foregroundMark x1="35565" y1="48029" x2="35565" y2="48029"/>
                        <a14:foregroundMark x1="40660" y1="48332" x2="40660" y2="48332"/>
                        <a14:foregroundMark x1="40126" y1="42753" x2="40126" y2="42753"/>
                        <a14:foregroundMark x1="41000" y1="42632" x2="41000" y2="42632"/>
                        <a14:foregroundMark x1="41000" y1="42632" x2="41000" y2="42632"/>
                        <a14:foregroundMark x1="45124" y1="34991" x2="45124" y2="34991"/>
                        <a14:foregroundMark x1="45124" y1="34991" x2="45124" y2="34991"/>
                        <a14:foregroundMark x1="45124" y1="34991" x2="45124" y2="35415"/>
                        <a14:foregroundMark x1="45124" y1="35537" x2="45124" y2="36931"/>
                        <a14:foregroundMark x1="45560" y1="37235" x2="45560" y2="37235"/>
                        <a14:foregroundMark x1="46676" y1="39297" x2="46870" y2="40146"/>
                        <a14:foregroundMark x1="46870" y1="40570" x2="46870" y2="41783"/>
                        <a14:foregroundMark x1="50024" y1="44876" x2="50024" y2="44876"/>
                        <a14:foregroundMark x1="51674" y1="47059" x2="51674" y2="47059"/>
                        <a14:foregroundMark x1="51092" y1="50697" x2="51092" y2="50697"/>
                        <a14:foregroundMark x1="49539" y1="37235" x2="49539" y2="37235"/>
                        <a14:foregroundMark x1="49539" y1="42086" x2="49539" y2="42086"/>
                        <a14:foregroundMark x1="49539" y1="38751" x2="49539" y2="38751"/>
                        <a14:foregroundMark x1="49539" y1="38448" x2="49539" y2="38448"/>
                        <a14:foregroundMark x1="37458" y1="47665" x2="37458" y2="47665"/>
                        <a14:foregroundMark x1="37312" y1="47665" x2="37312" y2="47665"/>
                        <a14:foregroundMark x1="37312" y1="47665" x2="37312" y2="47665"/>
                        <a14:foregroundMark x1="37312" y1="47665" x2="37312" y2="47665"/>
                        <a14:foregroundMark x1="33770" y1="54154" x2="33770" y2="54154"/>
                        <a14:foregroundMark x1="33770" y1="54154" x2="33770" y2="54154"/>
                        <a14:foregroundMark x1="31344" y1="57065" x2="31344" y2="57065"/>
                        <a14:foregroundMark x1="30762" y1="57793" x2="30665" y2="58338"/>
                        <a14:foregroundMark x1="30665" y1="58338" x2="30665" y2="58763"/>
                        <a14:foregroundMark x1="30665" y1="58763" x2="30665" y2="58763"/>
                        <a14:foregroundMark x1="34789" y1="61795" x2="34789" y2="61795"/>
                        <a14:foregroundMark x1="38331" y1="60582" x2="39204" y2="61249"/>
                        <a14:foregroundMark x1="39350" y1="61371" x2="39350" y2="61371"/>
                        <a14:foregroundMark x1="43426" y1="59733" x2="43426" y2="59733"/>
                        <a14:foregroundMark x1="43426" y1="59733" x2="43426" y2="59733"/>
                        <a14:foregroundMark x1="43426" y1="59733" x2="43426" y2="59733"/>
                        <a14:foregroundMark x1="43426" y1="59733" x2="43426" y2="59733"/>
                        <a14:foregroundMark x1="44541" y1="53608" x2="44541" y2="53608"/>
                        <a14:foregroundMark x1="44541" y1="53608" x2="44347" y2="55124"/>
                        <a14:foregroundMark x1="43765" y1="56822" x2="43765" y2="56822"/>
                        <a14:foregroundMark x1="43765" y1="56944" x2="43765" y2="57368"/>
                        <a14:foregroundMark x1="43765" y1="57368" x2="43765" y2="57368"/>
                        <a14:foregroundMark x1="43765" y1="57611" x2="43668" y2="58338"/>
                        <a14:foregroundMark x1="49782" y1="19163" x2="49782" y2="19163"/>
                        <a14:foregroundMark x1="49782" y1="19163" x2="49782" y2="19163"/>
                        <a14:foregroundMark x1="34789" y1="57489" x2="34789" y2="57489"/>
                        <a14:foregroundMark x1="34789" y1="57489" x2="34789" y2="57489"/>
                        <a14:foregroundMark x1="35662" y1="57247" x2="36099" y2="57065"/>
                        <a14:foregroundMark x1="36099" y1="57065" x2="36099" y2="57065"/>
                        <a14:foregroundMark x1="36099" y1="57065" x2="36099" y2="57065"/>
                        <a14:foregroundMark x1="36245" y1="49727" x2="36245" y2="49727"/>
                        <a14:foregroundMark x1="36245" y1="49727" x2="36245" y2="49727"/>
                        <a14:foregroundMark x1="36245" y1="49727" x2="36245" y2="49727"/>
                        <a14:foregroundMark x1="36342" y1="49727" x2="36342" y2="49727"/>
                        <a14:foregroundMark x1="36342" y1="49727" x2="36342" y2="49727"/>
                        <a14:foregroundMark x1="36342" y1="49727" x2="36342" y2="49727"/>
                        <a14:foregroundMark x1="36439" y1="49848" x2="36536" y2="50273"/>
                        <a14:foregroundMark x1="36681" y1="50576" x2="37118" y2="51364"/>
                        <a14:foregroundMark x1="37312" y1="51546" x2="37652" y2="51789"/>
                        <a14:foregroundMark x1="38331" y1="51971" x2="38331" y2="51971"/>
                        <a14:foregroundMark x1="41533" y1="51364" x2="41533" y2="51364"/>
                        <a14:foregroundMark x1="42213" y1="51668" x2="42213" y2="51668"/>
                        <a14:foregroundMark x1="44202" y1="51789" x2="44202" y2="51789"/>
                        <a14:foregroundMark x1="44444" y1="52092" x2="44541" y2="52759"/>
                        <a14:foregroundMark x1="44541" y1="54275" x2="44541" y2="55003"/>
                        <a14:foregroundMark x1="44347" y1="55306" x2="44008" y2="56277"/>
                        <a14:foregroundMark x1="44008" y1="56277" x2="44008" y2="56277"/>
                        <a14:foregroundMark x1="43765" y1="56519" x2="43134" y2="57368"/>
                        <a14:foregroundMark x1="42989" y1="57368" x2="42455" y2="57793"/>
                        <a14:foregroundMark x1="42310" y1="57793" x2="41873" y2="58035"/>
                        <a14:foregroundMark x1="38913" y1="57489" x2="38913" y2="57489"/>
                        <a14:foregroundMark x1="38671" y1="57368" x2="38671" y2="57368"/>
                        <a14:foregroundMark x1="38234" y1="56640" x2="38234" y2="56640"/>
                        <a14:foregroundMark x1="38234" y1="54154" x2="38234" y2="54154"/>
                        <a14:foregroundMark x1="38234" y1="54154" x2="38234" y2="54154"/>
                        <a14:foregroundMark x1="38234" y1="54154" x2="37797" y2="52335"/>
                        <a14:foregroundMark x1="51771" y1="48029" x2="51771" y2="48029"/>
                        <a14:foregroundMark x1="51577" y1="52638" x2="51577" y2="52638"/>
                        <a14:foregroundMark x1="51577" y1="52638" x2="51577" y2="53184"/>
                        <a14:foregroundMark x1="50218" y1="55549" x2="49782" y2="57489"/>
                        <a14:foregroundMark x1="49782" y1="57489" x2="49782" y2="57489"/>
                        <a14:foregroundMark x1="49102" y1="57914" x2="46773" y2="60279"/>
                        <a14:foregroundMark x1="43668" y1="61552" x2="39350" y2="65130"/>
                        <a14:foregroundMark x1="37118" y1="58338" x2="37118" y2="58338"/>
                        <a14:foregroundMark x1="37118" y1="58338" x2="37118" y2="58338"/>
                        <a14:foregroundMark x1="37215" y1="50273" x2="37215" y2="50273"/>
                        <a14:foregroundMark x1="37215" y1="50273" x2="37215" y2="50273"/>
                        <a14:foregroundMark x1="37215" y1="50273" x2="37215" y2="50273"/>
                        <a14:foregroundMark x1="36536" y1="45967" x2="36536" y2="45967"/>
                        <a14:foregroundMark x1="52547" y1="49727" x2="52547" y2="49727"/>
                        <a14:foregroundMark x1="52644" y1="51971" x2="52644" y2="51971"/>
                        <a14:foregroundMark x1="52547" y1="52335" x2="52208" y2="53305"/>
                        <a14:foregroundMark x1="51868" y1="53911" x2="51674" y2="54579"/>
                        <a14:foregroundMark x1="51577" y1="54882" x2="51334" y2="55549"/>
                        <a14:foregroundMark x1="50461" y1="56277" x2="50121" y2="56640"/>
                        <a14:foregroundMark x1="49879" y1="56944" x2="49879" y2="56944"/>
                        <a14:foregroundMark x1="51334" y1="50273" x2="51334" y2="50273"/>
                        <a14:foregroundMark x1="51334" y1="50273" x2="51334" y2="50273"/>
                        <a14:foregroundMark x1="51334" y1="50273" x2="51334" y2="50273"/>
                        <a14:foregroundMark x1="52208" y1="49181" x2="52208" y2="49181"/>
                        <a14:foregroundMark x1="52208" y1="49181" x2="52208" y2="49181"/>
                        <a14:foregroundMark x1="52353" y1="49181" x2="52353" y2="51546"/>
                        <a14:foregroundMark x1="52353" y1="52335" x2="52111" y2="53184"/>
                        <a14:foregroundMark x1="51771" y1="53608" x2="51092" y2="54700"/>
                        <a14:foregroundMark x1="50995" y1="54882" x2="50995" y2="54882"/>
                        <a14:foregroundMark x1="50461" y1="55428" x2="49199" y2="57247"/>
                        <a14:foregroundMark x1="67783" y1="19588" x2="67783" y2="19588"/>
                        <a14:foregroundMark x1="69238" y1="19042" x2="69238" y2="19042"/>
                        <a14:foregroundMark x1="73023" y1="19588" x2="73023" y2="19588"/>
                        <a14:foregroundMark x1="77001" y1="19284" x2="77001" y2="19284"/>
                        <a14:foregroundMark x1="78894" y1="19284" x2="78894" y2="19284"/>
                        <a14:foregroundMark x1="80689" y1="19284" x2="80689" y2="19284"/>
                        <a14:foregroundMark x1="82775" y1="19466" x2="82775" y2="19466"/>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022531" y="282567"/>
            <a:ext cx="9914293" cy="7432989"/>
          </a:xfrm>
          <a:prstGeom prst="rect">
            <a:avLst/>
          </a:prstGeom>
        </p:spPr>
      </p:pic>
      <p:pic>
        <p:nvPicPr>
          <p:cNvPr id="38" name="Picture 37">
            <a:extLst>
              <a:ext uri="{FF2B5EF4-FFF2-40B4-BE49-F238E27FC236}">
                <a16:creationId xmlns:a16="http://schemas.microsoft.com/office/drawing/2014/main" id="{0375B63D-328C-4C2E-9A80-9FBAF2F85978}"/>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659637" y="3999062"/>
            <a:ext cx="728696" cy="723838"/>
          </a:xfrm>
          <a:prstGeom prst="rect">
            <a:avLst/>
          </a:prstGeom>
        </p:spPr>
      </p:pic>
    </p:spTree>
    <p:extLst>
      <p:ext uri="{BB962C8B-B14F-4D97-AF65-F5344CB8AC3E}">
        <p14:creationId xmlns:p14="http://schemas.microsoft.com/office/powerpoint/2010/main" val="38213672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8"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0-#ppt_w/2"/>
                                          </p:val>
                                        </p:tav>
                                        <p:tav tm="100000">
                                          <p:val>
                                            <p:strVal val="#ppt_x"/>
                                          </p:val>
                                        </p:tav>
                                      </p:tavLst>
                                    </p:anim>
                                    <p:anim calcmode="lin" valueType="num">
                                      <p:cBhvr additive="base">
                                        <p:cTn id="14" dur="500" fill="hold"/>
                                        <p:tgtEl>
                                          <p:spTgt spid="3"/>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2" presetClass="entr" presetSubtype="8"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par>
                          <p:cTn id="20" fill="hold">
                            <p:stCondLst>
                              <p:cond delay="2000"/>
                            </p:stCondLst>
                            <p:childTnLst>
                              <p:par>
                                <p:cTn id="21" presetID="2" presetClass="entr" presetSubtype="8" fill="hold" nodeType="after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additive="base">
                                        <p:cTn id="23" dur="500" fill="hold"/>
                                        <p:tgtEl>
                                          <p:spTgt spid="5"/>
                                        </p:tgtEl>
                                        <p:attrNameLst>
                                          <p:attrName>ppt_x</p:attrName>
                                        </p:attrNameLst>
                                      </p:cBhvr>
                                      <p:tavLst>
                                        <p:tav tm="0">
                                          <p:val>
                                            <p:strVal val="0-#ppt_w/2"/>
                                          </p:val>
                                        </p:tav>
                                        <p:tav tm="100000">
                                          <p:val>
                                            <p:strVal val="#ppt_x"/>
                                          </p:val>
                                        </p:tav>
                                      </p:tavLst>
                                    </p:anim>
                                    <p:anim calcmode="lin" valueType="num">
                                      <p:cBhvr additive="base">
                                        <p:cTn id="24" dur="500" fill="hold"/>
                                        <p:tgtEl>
                                          <p:spTgt spid="5"/>
                                        </p:tgtEl>
                                        <p:attrNameLst>
                                          <p:attrName>ppt_y</p:attrName>
                                        </p:attrNameLst>
                                      </p:cBhvr>
                                      <p:tavLst>
                                        <p:tav tm="0">
                                          <p:val>
                                            <p:strVal val="#ppt_y"/>
                                          </p:val>
                                        </p:tav>
                                        <p:tav tm="100000">
                                          <p:val>
                                            <p:strVal val="#ppt_y"/>
                                          </p:val>
                                        </p:tav>
                                      </p:tavLst>
                                    </p:anim>
                                  </p:childTnLst>
                                </p:cTn>
                              </p:par>
                            </p:childTnLst>
                          </p:cTn>
                        </p:par>
                        <p:par>
                          <p:cTn id="25" fill="hold">
                            <p:stCondLst>
                              <p:cond delay="2500"/>
                            </p:stCondLst>
                            <p:childTnLst>
                              <p:par>
                                <p:cTn id="26" presetID="2" presetClass="entr" presetSubtype="8" fill="hold" nodeType="after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fill="hold"/>
                                        <p:tgtEl>
                                          <p:spTgt spid="6"/>
                                        </p:tgtEl>
                                        <p:attrNameLst>
                                          <p:attrName>ppt_x</p:attrName>
                                        </p:attrNameLst>
                                      </p:cBhvr>
                                      <p:tavLst>
                                        <p:tav tm="0">
                                          <p:val>
                                            <p:strVal val="0-#ppt_w/2"/>
                                          </p:val>
                                        </p:tav>
                                        <p:tav tm="100000">
                                          <p:val>
                                            <p:strVal val="#ppt_x"/>
                                          </p:val>
                                        </p:tav>
                                      </p:tavLst>
                                    </p:anim>
                                    <p:anim calcmode="lin" valueType="num">
                                      <p:cBhvr additive="base">
                                        <p:cTn id="29"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28"/>
                </p:tgtEl>
              </p:cMediaNode>
            </p:audio>
            <p:audio>
              <p:cMediaNode vol="80000">
                <p:cTn id="31" fill="hold" display="0">
                  <p:stCondLst>
                    <p:cond delay="indefinite"/>
                  </p:stCondLst>
                  <p:endCondLst>
                    <p:cond evt="onStopAudio" delay="0">
                      <p:tgtEl>
                        <p:sldTgt/>
                      </p:tgtEl>
                    </p:cond>
                  </p:endCondLst>
                </p:cTn>
                <p:tgtEl>
                  <p:spTgt spid="29"/>
                </p:tgtEl>
              </p:cMediaNode>
            </p:audio>
            <p:audio>
              <p:cMediaNode vol="80000">
                <p:cTn id="32" fill="hold" display="0">
                  <p:stCondLst>
                    <p:cond delay="indefinite"/>
                  </p:stCondLst>
                  <p:endCondLst>
                    <p:cond evt="onStopAudio" delay="0">
                      <p:tgtEl>
                        <p:sldTgt/>
                      </p:tgtEl>
                    </p:cond>
                  </p:endCondLst>
                </p:cTn>
                <p:tgtEl>
                  <p:spTgt spid="30"/>
                </p:tgtEl>
              </p:cMediaNode>
            </p:audio>
            <p:audio>
              <p:cMediaNode vol="80000">
                <p:cTn id="33" fill="hold" display="0">
                  <p:stCondLst>
                    <p:cond delay="indefinite"/>
                  </p:stCondLst>
                  <p:endCondLst>
                    <p:cond evt="onStopAudio" delay="0">
                      <p:tgtEl>
                        <p:sldTgt/>
                      </p:tgtEl>
                    </p:cond>
                  </p:endCondLst>
                </p:cTn>
                <p:tgtEl>
                  <p:spTgt spid="31"/>
                </p:tgtEl>
              </p:cMediaNode>
            </p:audio>
            <p:seq concurrent="1" nextAc="seek">
              <p:cTn id="34" restart="whenNotActive" fill="hold" evtFilter="cancelBubble" nodeType="interactiveSeq">
                <p:stCondLst>
                  <p:cond evt="onClick" delay="0">
                    <p:tgtEl>
                      <p:spTgt spid="3"/>
                    </p:tgtEl>
                  </p:cond>
                </p:stCondLst>
                <p:endSync evt="end" delay="0">
                  <p:rtn val="all"/>
                </p:endSync>
                <p:childTnLst>
                  <p:par>
                    <p:cTn id="35" fill="hold">
                      <p:stCondLst>
                        <p:cond delay="0"/>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additive="base">
                                        <p:cTn id="39" dur="500" fill="hold"/>
                                        <p:tgtEl>
                                          <p:spTgt spid="26"/>
                                        </p:tgtEl>
                                        <p:attrNameLst>
                                          <p:attrName>ppt_x</p:attrName>
                                        </p:attrNameLst>
                                      </p:cBhvr>
                                      <p:tavLst>
                                        <p:tav tm="0">
                                          <p:val>
                                            <p:strVal val="#ppt_x"/>
                                          </p:val>
                                        </p:tav>
                                        <p:tav tm="100000">
                                          <p:val>
                                            <p:strVal val="#ppt_x"/>
                                          </p:val>
                                        </p:tav>
                                      </p:tavLst>
                                    </p:anim>
                                    <p:anim calcmode="lin" valueType="num">
                                      <p:cBhvr additive="base">
                                        <p:cTn id="40" dur="500" fill="hold"/>
                                        <p:tgtEl>
                                          <p:spTgt spid="26"/>
                                        </p:tgtEl>
                                        <p:attrNameLst>
                                          <p:attrName>ppt_y</p:attrName>
                                        </p:attrNameLst>
                                      </p:cBhvr>
                                      <p:tavLst>
                                        <p:tav tm="0">
                                          <p:val>
                                            <p:strVal val="1+#ppt_h/2"/>
                                          </p:val>
                                        </p:tav>
                                        <p:tav tm="100000">
                                          <p:val>
                                            <p:strVal val="#ppt_y"/>
                                          </p:val>
                                        </p:tav>
                                      </p:tavLst>
                                    </p:anim>
                                  </p:childTnLst>
                                </p:cTn>
                              </p:par>
                              <p:par>
                                <p:cTn id="41" presetID="1" presetClass="mediacall" presetSubtype="0" fill="hold" nodeType="withEffect">
                                  <p:stCondLst>
                                    <p:cond delay="0"/>
                                  </p:stCondLst>
                                  <p:childTnLst>
                                    <p:cmd type="call" cmd="playFrom(0.0)">
                                      <p:cBhvr>
                                        <p:cTn id="42" dur="8150" fill="hold"/>
                                        <p:tgtEl>
                                          <p:spTgt spid="29"/>
                                        </p:tgtEl>
                                      </p:cBhvr>
                                    </p:cmd>
                                  </p:childTnLst>
                                </p:cTn>
                              </p:par>
                            </p:childTnLst>
                          </p:cTn>
                        </p:par>
                      </p:childTnLst>
                    </p:cTn>
                  </p:par>
                </p:childTnLst>
              </p:cTn>
              <p:nextCondLst>
                <p:cond evt="onClick" delay="0">
                  <p:tgtEl>
                    <p:spTgt spid="3"/>
                  </p:tgtEl>
                </p:cond>
              </p:nextCondLst>
            </p:seq>
            <p:seq concurrent="1" nextAc="seek">
              <p:cTn id="43" restart="whenNotActive" fill="hold" evtFilter="cancelBubble" nodeType="interactiveSeq">
                <p:stCondLst>
                  <p:cond evt="onClick" delay="0">
                    <p:tgtEl>
                      <p:spTgt spid="4"/>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27"/>
                                        </p:tgtEl>
                                        <p:attrNameLst>
                                          <p:attrName>style.visibility</p:attrName>
                                        </p:attrNameLst>
                                      </p:cBhvr>
                                      <p:to>
                                        <p:strVal val="visible"/>
                                      </p:to>
                                    </p:set>
                                  </p:childTnLst>
                                </p:cTn>
                              </p:par>
                              <p:par>
                                <p:cTn id="48" presetID="1" presetClass="mediacall" presetSubtype="0" fill="hold" nodeType="withEffect">
                                  <p:stCondLst>
                                    <p:cond delay="0"/>
                                  </p:stCondLst>
                                  <p:childTnLst>
                                    <p:cmd type="call" cmd="playFrom(0.0)">
                                      <p:cBhvr>
                                        <p:cTn id="49" dur="8150" fill="hold"/>
                                        <p:tgtEl>
                                          <p:spTgt spid="30"/>
                                        </p:tgtEl>
                                      </p:cBhvr>
                                    </p:cmd>
                                  </p:childTnLst>
                                </p:cTn>
                              </p:par>
                            </p:childTnLst>
                          </p:cTn>
                        </p:par>
                      </p:childTnLst>
                    </p:cTn>
                  </p:par>
                </p:childTnLst>
              </p:cTn>
              <p:nextCondLst>
                <p:cond evt="onClick" delay="0">
                  <p:tgtEl>
                    <p:spTgt spid="4"/>
                  </p:tgtEl>
                </p:cond>
              </p:nextCondLst>
            </p:seq>
            <p:seq concurrent="1" nextAc="seek">
              <p:cTn id="50" restart="whenNotActive" fill="hold" evtFilter="cancelBubble" nodeType="interactiveSeq">
                <p:stCondLst>
                  <p:cond evt="onClick" delay="0">
                    <p:tgtEl>
                      <p:spTgt spid="5"/>
                    </p:tgtEl>
                  </p:cond>
                </p:stCondLst>
                <p:endSync evt="end" delay="0">
                  <p:rtn val="all"/>
                </p:endSync>
                <p:childTnLst>
                  <p:par>
                    <p:cTn id="51" fill="hold">
                      <p:stCondLst>
                        <p:cond delay="0"/>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24"/>
                                        </p:tgtEl>
                                        <p:attrNameLst>
                                          <p:attrName>style.visibility</p:attrName>
                                        </p:attrNameLst>
                                      </p:cBhvr>
                                      <p:to>
                                        <p:strVal val="visible"/>
                                      </p:to>
                                    </p:set>
                                  </p:childTnLst>
                                </p:cTn>
                              </p:par>
                              <p:par>
                                <p:cTn id="55" presetID="1" presetClass="mediacall" presetSubtype="0" fill="hold" nodeType="withEffect">
                                  <p:stCondLst>
                                    <p:cond delay="0"/>
                                  </p:stCondLst>
                                  <p:childTnLst>
                                    <p:cmd type="call" cmd="playFrom(0.0)">
                                      <p:cBhvr>
                                        <p:cTn id="56" dur="8085" fill="hold"/>
                                        <p:tgtEl>
                                          <p:spTgt spid="31"/>
                                        </p:tgtEl>
                                      </p:cBhvr>
                                    </p:cmd>
                                  </p:childTnLst>
                                </p:cTn>
                              </p:par>
                              <p:par>
                                <p:cTn id="57" presetID="10" presetClass="entr" presetSubtype="0" fill="hold" nodeType="withEffect">
                                  <p:stCondLst>
                                    <p:cond delay="0"/>
                                  </p:stCondLst>
                                  <p:childTnLst>
                                    <p:set>
                                      <p:cBhvr>
                                        <p:cTn id="58" dur="1" fill="hold">
                                          <p:stCondLst>
                                            <p:cond delay="0"/>
                                          </p:stCondLst>
                                        </p:cTn>
                                        <p:tgtEl>
                                          <p:spTgt spid="36"/>
                                        </p:tgtEl>
                                        <p:attrNameLst>
                                          <p:attrName>style.visibility</p:attrName>
                                        </p:attrNameLst>
                                      </p:cBhvr>
                                      <p:to>
                                        <p:strVal val="visible"/>
                                      </p:to>
                                    </p:set>
                                    <p:animEffect transition="in" filter="fade">
                                      <p:cBhvr>
                                        <p:cTn id="59" dur="500"/>
                                        <p:tgtEl>
                                          <p:spTgt spid="36"/>
                                        </p:tgtEl>
                                      </p:cBhvr>
                                    </p:animEffect>
                                  </p:childTnLst>
                                </p:cTn>
                              </p:par>
                              <p:par>
                                <p:cTn id="60" presetID="32" presetClass="emph" presetSubtype="0" repeatCount="indefinite" fill="hold" nodeType="withEffect">
                                  <p:stCondLst>
                                    <p:cond delay="0"/>
                                  </p:stCondLst>
                                  <p:childTnLst>
                                    <p:animRot by="120000">
                                      <p:cBhvr>
                                        <p:cTn id="61" dur="100" fill="hold">
                                          <p:stCondLst>
                                            <p:cond delay="0"/>
                                          </p:stCondLst>
                                        </p:cTn>
                                        <p:tgtEl>
                                          <p:spTgt spid="36"/>
                                        </p:tgtEl>
                                        <p:attrNameLst>
                                          <p:attrName>r</p:attrName>
                                        </p:attrNameLst>
                                      </p:cBhvr>
                                    </p:animRot>
                                    <p:animRot by="-240000">
                                      <p:cBhvr>
                                        <p:cTn id="62" dur="200" fill="hold">
                                          <p:stCondLst>
                                            <p:cond delay="200"/>
                                          </p:stCondLst>
                                        </p:cTn>
                                        <p:tgtEl>
                                          <p:spTgt spid="36"/>
                                        </p:tgtEl>
                                        <p:attrNameLst>
                                          <p:attrName>r</p:attrName>
                                        </p:attrNameLst>
                                      </p:cBhvr>
                                    </p:animRot>
                                    <p:animRot by="240000">
                                      <p:cBhvr>
                                        <p:cTn id="63" dur="200" fill="hold">
                                          <p:stCondLst>
                                            <p:cond delay="400"/>
                                          </p:stCondLst>
                                        </p:cTn>
                                        <p:tgtEl>
                                          <p:spTgt spid="36"/>
                                        </p:tgtEl>
                                        <p:attrNameLst>
                                          <p:attrName>r</p:attrName>
                                        </p:attrNameLst>
                                      </p:cBhvr>
                                    </p:animRot>
                                    <p:animRot by="-240000">
                                      <p:cBhvr>
                                        <p:cTn id="64" dur="200" fill="hold">
                                          <p:stCondLst>
                                            <p:cond delay="600"/>
                                          </p:stCondLst>
                                        </p:cTn>
                                        <p:tgtEl>
                                          <p:spTgt spid="36"/>
                                        </p:tgtEl>
                                        <p:attrNameLst>
                                          <p:attrName>r</p:attrName>
                                        </p:attrNameLst>
                                      </p:cBhvr>
                                    </p:animRot>
                                    <p:animRot by="120000">
                                      <p:cBhvr>
                                        <p:cTn id="65" dur="200" fill="hold">
                                          <p:stCondLst>
                                            <p:cond delay="800"/>
                                          </p:stCondLst>
                                        </p:cTn>
                                        <p:tgtEl>
                                          <p:spTgt spid="36"/>
                                        </p:tgtEl>
                                        <p:attrNameLst>
                                          <p:attrName>r</p:attrName>
                                        </p:attrNameLst>
                                      </p:cBhvr>
                                    </p:animRot>
                                  </p:childTnLst>
                                </p:cTn>
                              </p:par>
                              <p:par>
                                <p:cTn id="66" presetID="53" presetClass="entr" presetSubtype="16" fill="hold" nodeType="withEffect">
                                  <p:stCondLst>
                                    <p:cond delay="0"/>
                                  </p:stCondLst>
                                  <p:childTnLst>
                                    <p:set>
                                      <p:cBhvr>
                                        <p:cTn id="67" dur="1" fill="hold">
                                          <p:stCondLst>
                                            <p:cond delay="0"/>
                                          </p:stCondLst>
                                        </p:cTn>
                                        <p:tgtEl>
                                          <p:spTgt spid="37"/>
                                        </p:tgtEl>
                                        <p:attrNameLst>
                                          <p:attrName>style.visibility</p:attrName>
                                        </p:attrNameLst>
                                      </p:cBhvr>
                                      <p:to>
                                        <p:strVal val="visible"/>
                                      </p:to>
                                    </p:set>
                                    <p:anim calcmode="lin" valueType="num">
                                      <p:cBhvr>
                                        <p:cTn id="68" dur="500" fill="hold"/>
                                        <p:tgtEl>
                                          <p:spTgt spid="37"/>
                                        </p:tgtEl>
                                        <p:attrNameLst>
                                          <p:attrName>ppt_w</p:attrName>
                                        </p:attrNameLst>
                                      </p:cBhvr>
                                      <p:tavLst>
                                        <p:tav tm="0">
                                          <p:val>
                                            <p:fltVal val="0"/>
                                          </p:val>
                                        </p:tav>
                                        <p:tav tm="100000">
                                          <p:val>
                                            <p:strVal val="#ppt_w"/>
                                          </p:val>
                                        </p:tav>
                                      </p:tavLst>
                                    </p:anim>
                                    <p:anim calcmode="lin" valueType="num">
                                      <p:cBhvr>
                                        <p:cTn id="69" dur="500" fill="hold"/>
                                        <p:tgtEl>
                                          <p:spTgt spid="37"/>
                                        </p:tgtEl>
                                        <p:attrNameLst>
                                          <p:attrName>ppt_h</p:attrName>
                                        </p:attrNameLst>
                                      </p:cBhvr>
                                      <p:tavLst>
                                        <p:tav tm="0">
                                          <p:val>
                                            <p:fltVal val="0"/>
                                          </p:val>
                                        </p:tav>
                                        <p:tav tm="100000">
                                          <p:val>
                                            <p:strVal val="#ppt_h"/>
                                          </p:val>
                                        </p:tav>
                                      </p:tavLst>
                                    </p:anim>
                                    <p:animEffect transition="in" filter="fade">
                                      <p:cBhvr>
                                        <p:cTn id="70" dur="500"/>
                                        <p:tgtEl>
                                          <p:spTgt spid="37"/>
                                        </p:tgtEl>
                                      </p:cBhvr>
                                    </p:animEffect>
                                  </p:childTnLst>
                                  <p:subTnLst>
                                    <p:audio>
                                      <p:cMediaNode>
                                        <p:cTn display="0" masterRel="sameClick">
                                          <p:stCondLst>
                                            <p:cond evt="begin" delay="0">
                                              <p:tn val="66"/>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5"/>
                  </p:tgtEl>
                </p:cond>
              </p:nextCondLst>
            </p:seq>
            <p:seq concurrent="1" nextAc="seek">
              <p:cTn id="71" restart="whenNotActive" fill="hold" evtFilter="cancelBubble" nodeType="interactiveSeq">
                <p:stCondLst>
                  <p:cond evt="onClick" delay="0">
                    <p:tgtEl>
                      <p:spTgt spid="6"/>
                    </p:tgtEl>
                  </p:cond>
                </p:stCondLst>
                <p:endSync evt="end" delay="0">
                  <p:rtn val="all"/>
                </p:endSync>
                <p:childTnLst>
                  <p:par>
                    <p:cTn id="72" fill="hold">
                      <p:stCondLst>
                        <p:cond delay="0"/>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38"/>
                                        </p:tgtEl>
                                        <p:attrNameLst>
                                          <p:attrName>style.visibility</p:attrName>
                                        </p:attrNameLst>
                                      </p:cBhvr>
                                      <p:to>
                                        <p:strVal val="visible"/>
                                      </p:to>
                                    </p:set>
                                  </p:childTnLst>
                                </p:cTn>
                              </p:par>
                              <p:par>
                                <p:cTn id="76" presetID="1" presetClass="mediacall" presetSubtype="0" fill="hold" nodeType="withEffect">
                                  <p:stCondLst>
                                    <p:cond delay="0"/>
                                  </p:stCondLst>
                                  <p:childTnLst>
                                    <p:cmd type="call" cmd="playFrom(0.0)">
                                      <p:cBhvr>
                                        <p:cTn id="77" dur="8150" fill="hold"/>
                                        <p:tgtEl>
                                          <p:spTgt spid="28"/>
                                        </p:tgtEl>
                                      </p:cBhvr>
                                    </p:cmd>
                                  </p:childTnLst>
                                </p:cTn>
                              </p:par>
                            </p:childTnLst>
                          </p:cTn>
                        </p:par>
                      </p:childTnLst>
                    </p:cTn>
                  </p:par>
                </p:childTnLst>
              </p:cTn>
              <p:nextCondLst>
                <p:cond evt="onClick" delay="0">
                  <p:tgtEl>
                    <p:spTgt spid="6"/>
                  </p:tgtEl>
                </p:cond>
              </p:nextCondLst>
            </p:seq>
          </p:childTnLst>
        </p:cTn>
      </p:par>
    </p:tnLst>
    <p:bldLst>
      <p:bldP spid="1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45D1948-5484-41D0-8143-9F7D29D1ADCC}"/>
              </a:ext>
            </a:extLst>
          </p:cNvPr>
          <p:cNvGrpSpPr/>
          <p:nvPr/>
        </p:nvGrpSpPr>
        <p:grpSpPr>
          <a:xfrm>
            <a:off x="6353905" y="4075109"/>
            <a:ext cx="5274998" cy="971805"/>
            <a:chOff x="6421246" y="3984016"/>
            <a:chExt cx="5274998" cy="971805"/>
          </a:xfrm>
        </p:grpSpPr>
        <p:sp>
          <p:nvSpPr>
            <p:cNvPr id="70" name="Snip Diagonal Corner Rectangle 5">
              <a:extLst>
                <a:ext uri="{FF2B5EF4-FFF2-40B4-BE49-F238E27FC236}">
                  <a16:creationId xmlns:a16="http://schemas.microsoft.com/office/drawing/2014/main" id="{5ED24B4C-BBC7-4399-A56F-BB402A5FA936}"/>
                </a:ext>
              </a:extLst>
            </p:cNvPr>
            <p:cNvSpPr/>
            <p:nvPr/>
          </p:nvSpPr>
          <p:spPr>
            <a:xfrm>
              <a:off x="6558645" y="3984016"/>
              <a:ext cx="5137599" cy="971805"/>
            </a:xfrm>
            <a:custGeom>
              <a:avLst/>
              <a:gdLst>
                <a:gd name="connsiteX0" fmla="*/ 0 w 5137599"/>
                <a:gd name="connsiteY0" fmla="*/ 0 h 971805"/>
                <a:gd name="connsiteX1" fmla="*/ 4975628 w 5137599"/>
                <a:gd name="connsiteY1" fmla="*/ 0 h 971805"/>
                <a:gd name="connsiteX2" fmla="*/ 5137599 w 5137599"/>
                <a:gd name="connsiteY2" fmla="*/ 161971 h 971805"/>
                <a:gd name="connsiteX3" fmla="*/ 5137599 w 5137599"/>
                <a:gd name="connsiteY3" fmla="*/ 971805 h 971805"/>
                <a:gd name="connsiteX4" fmla="*/ 5137599 w 5137599"/>
                <a:gd name="connsiteY4" fmla="*/ 971805 h 971805"/>
                <a:gd name="connsiteX5" fmla="*/ 161971 w 5137599"/>
                <a:gd name="connsiteY5" fmla="*/ 971805 h 971805"/>
                <a:gd name="connsiteX6" fmla="*/ 0 w 5137599"/>
                <a:gd name="connsiteY6" fmla="*/ 809834 h 971805"/>
                <a:gd name="connsiteX7" fmla="*/ 0 w 5137599"/>
                <a:gd name="connsiteY7" fmla="*/ 0 h 971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37599" h="971805" fill="none" extrusionOk="0">
                  <a:moveTo>
                    <a:pt x="0" y="0"/>
                  </a:moveTo>
                  <a:cubicBezTo>
                    <a:pt x="792020" y="100108"/>
                    <a:pt x="2612976" y="78259"/>
                    <a:pt x="4975628" y="0"/>
                  </a:cubicBezTo>
                  <a:cubicBezTo>
                    <a:pt x="5057192" y="70115"/>
                    <a:pt x="5093725" y="134303"/>
                    <a:pt x="5137599" y="161971"/>
                  </a:cubicBezTo>
                  <a:cubicBezTo>
                    <a:pt x="5137322" y="461622"/>
                    <a:pt x="5143664" y="719720"/>
                    <a:pt x="5137599" y="971805"/>
                  </a:cubicBezTo>
                  <a:lnTo>
                    <a:pt x="5137599" y="971805"/>
                  </a:lnTo>
                  <a:cubicBezTo>
                    <a:pt x="3295332" y="1064699"/>
                    <a:pt x="968070" y="955407"/>
                    <a:pt x="161971" y="971805"/>
                  </a:cubicBezTo>
                  <a:cubicBezTo>
                    <a:pt x="123840" y="952165"/>
                    <a:pt x="61537" y="879700"/>
                    <a:pt x="0" y="809834"/>
                  </a:cubicBezTo>
                  <a:cubicBezTo>
                    <a:pt x="3464" y="445967"/>
                    <a:pt x="35036" y="177481"/>
                    <a:pt x="0" y="0"/>
                  </a:cubicBezTo>
                  <a:close/>
                </a:path>
                <a:path w="5137599" h="971805" stroke="0" extrusionOk="0">
                  <a:moveTo>
                    <a:pt x="0" y="0"/>
                  </a:moveTo>
                  <a:cubicBezTo>
                    <a:pt x="589700" y="-68008"/>
                    <a:pt x="3513201" y="134610"/>
                    <a:pt x="4975628" y="0"/>
                  </a:cubicBezTo>
                  <a:cubicBezTo>
                    <a:pt x="4991092" y="32664"/>
                    <a:pt x="5049723" y="102121"/>
                    <a:pt x="5137599" y="161971"/>
                  </a:cubicBezTo>
                  <a:cubicBezTo>
                    <a:pt x="5195631" y="313892"/>
                    <a:pt x="5153853" y="773437"/>
                    <a:pt x="5137599" y="971805"/>
                  </a:cubicBezTo>
                  <a:lnTo>
                    <a:pt x="5137599" y="971805"/>
                  </a:lnTo>
                  <a:cubicBezTo>
                    <a:pt x="4023469" y="1080376"/>
                    <a:pt x="1918423" y="889817"/>
                    <a:pt x="161971" y="971805"/>
                  </a:cubicBezTo>
                  <a:cubicBezTo>
                    <a:pt x="116137" y="909134"/>
                    <a:pt x="20669" y="843367"/>
                    <a:pt x="0" y="809834"/>
                  </a:cubicBezTo>
                  <a:cubicBezTo>
                    <a:pt x="57668" y="652480"/>
                    <a:pt x="30248" y="294547"/>
                    <a:pt x="0" y="0"/>
                  </a:cubicBezTo>
                  <a:close/>
                </a:path>
              </a:pathLst>
            </a:custGeom>
            <a:solidFill>
              <a:schemeClr val="bg1">
                <a:alpha val="93000"/>
              </a:schemeClr>
            </a:solidFill>
            <a:ln w="50800" cmpd="sng">
              <a:solidFill>
                <a:srgbClr val="002060"/>
              </a:solidFill>
              <a:prstDash val="sysDash"/>
              <a:extLst>
                <a:ext uri="{C807C97D-BFC1-408E-A445-0C87EB9F89A2}">
                  <ask:lineSketchStyleProps xmlns:ask="http://schemas.microsoft.com/office/drawing/2018/sketchyshapes" sd="3580262583">
                    <a:prstGeom prst="snip2DiagRect">
                      <a:avLst/>
                    </a:prstGeom>
                    <ask:type>
                      <ask:lineSketchCurve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srgbClr val="002060"/>
                  </a:solidFill>
                  <a:latin typeface="Times New Roman" panose="02020603050405020304" pitchFamily="18" charset="0"/>
                  <a:cs typeface="Times New Roman" panose="02020603050405020304" pitchFamily="18" charset="0"/>
                </a:rPr>
                <a:t>Cá</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voi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sinh</a:t>
              </a:r>
              <a:r>
                <a:rPr lang="en-US" sz="3200" b="1" dirty="0">
                  <a:solidFill>
                    <a:srgbClr val="002060"/>
                  </a:solidFill>
                  <a:latin typeface="Times New Roman" panose="02020603050405020304" pitchFamily="18" charset="0"/>
                  <a:cs typeface="Times New Roman" panose="02020603050405020304" pitchFamily="18" charset="0"/>
                </a:rPr>
                <a:t> con,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1" dirty="0" err="1">
                  <a:solidFill>
                    <a:srgbClr val="002060"/>
                  </a:solidFill>
                  <a:latin typeface="Times New Roman" panose="02020603050405020304" pitchFamily="18" charset="0"/>
                  <a:cs typeface="Times New Roman" panose="02020603050405020304" pitchFamily="18" charset="0"/>
                </a:rPr>
                <a:t>nuôi</a:t>
              </a:r>
              <a:r>
                <a:rPr lang="en-US" sz="3200" b="1" dirty="0">
                  <a:solidFill>
                    <a:srgbClr val="002060"/>
                  </a:solidFill>
                  <a:latin typeface="Times New Roman" panose="02020603050405020304" pitchFamily="18" charset="0"/>
                  <a:cs typeface="Times New Roman" panose="02020603050405020304" pitchFamily="18" charset="0"/>
                </a:rPr>
                <a:t> con </a:t>
              </a:r>
              <a:r>
                <a:rPr lang="en-US" sz="3200" b="1" dirty="0" err="1">
                  <a:solidFill>
                    <a:srgbClr val="002060"/>
                  </a:solidFill>
                  <a:latin typeface="Times New Roman" panose="02020603050405020304" pitchFamily="18" charset="0"/>
                  <a:cs typeface="Times New Roman" panose="02020603050405020304" pitchFamily="18" charset="0"/>
                </a:rPr>
                <a:t>bằng</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sữa</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33" name="Picture 32">
              <a:extLst>
                <a:ext uri="{FF2B5EF4-FFF2-40B4-BE49-F238E27FC236}">
                  <a16:creationId xmlns:a16="http://schemas.microsoft.com/office/drawing/2014/main" id="{92FD8D84-A470-47E2-8DBD-8BECFC8FD9A2}"/>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6822" b="20635" l="58508" r="70672"/>
                      </a14:imgEffect>
                    </a14:imgLayer>
                  </a14:imgProps>
                </a:ext>
              </a:extLst>
            </a:blip>
            <a:srcRect l="56987" t="5095" r="27807" b="77638"/>
            <a:stretch/>
          </p:blipFill>
          <p:spPr>
            <a:xfrm>
              <a:off x="6421246" y="4074336"/>
              <a:ext cx="986391" cy="858538"/>
            </a:xfrm>
            <a:prstGeom prst="rect">
              <a:avLst/>
            </a:prstGeom>
          </p:spPr>
        </p:pic>
      </p:grpSp>
      <p:grpSp>
        <p:nvGrpSpPr>
          <p:cNvPr id="4" name="Group 3">
            <a:extLst>
              <a:ext uri="{FF2B5EF4-FFF2-40B4-BE49-F238E27FC236}">
                <a16:creationId xmlns:a16="http://schemas.microsoft.com/office/drawing/2014/main" id="{157FFD40-6748-46CF-87AA-16F58D8DC7FA}"/>
              </a:ext>
            </a:extLst>
          </p:cNvPr>
          <p:cNvGrpSpPr/>
          <p:nvPr/>
        </p:nvGrpSpPr>
        <p:grpSpPr>
          <a:xfrm>
            <a:off x="131336" y="4004411"/>
            <a:ext cx="5666870" cy="998105"/>
            <a:chOff x="460970" y="4004411"/>
            <a:chExt cx="5335673" cy="998105"/>
          </a:xfrm>
        </p:grpSpPr>
        <p:sp>
          <p:nvSpPr>
            <p:cNvPr id="67" name="Snip Diagonal Corner Rectangle 4">
              <a:extLst>
                <a:ext uri="{FF2B5EF4-FFF2-40B4-BE49-F238E27FC236}">
                  <a16:creationId xmlns:a16="http://schemas.microsoft.com/office/drawing/2014/main" id="{61C335C8-12CA-44AE-A170-3782DC7294F9}"/>
                </a:ext>
              </a:extLst>
            </p:cNvPr>
            <p:cNvSpPr/>
            <p:nvPr/>
          </p:nvSpPr>
          <p:spPr>
            <a:xfrm>
              <a:off x="475519" y="4108084"/>
              <a:ext cx="5321124" cy="894432"/>
            </a:xfrm>
            <a:custGeom>
              <a:avLst/>
              <a:gdLst>
                <a:gd name="connsiteX0" fmla="*/ 0 w 5651418"/>
                <a:gd name="connsiteY0" fmla="*/ 0 h 894432"/>
                <a:gd name="connsiteX1" fmla="*/ 5502343 w 5651418"/>
                <a:gd name="connsiteY1" fmla="*/ 0 h 894432"/>
                <a:gd name="connsiteX2" fmla="*/ 5651418 w 5651418"/>
                <a:gd name="connsiteY2" fmla="*/ 149075 h 894432"/>
                <a:gd name="connsiteX3" fmla="*/ 5651418 w 5651418"/>
                <a:gd name="connsiteY3" fmla="*/ 894432 h 894432"/>
                <a:gd name="connsiteX4" fmla="*/ 5651418 w 5651418"/>
                <a:gd name="connsiteY4" fmla="*/ 894432 h 894432"/>
                <a:gd name="connsiteX5" fmla="*/ 149075 w 5651418"/>
                <a:gd name="connsiteY5" fmla="*/ 894432 h 894432"/>
                <a:gd name="connsiteX6" fmla="*/ 0 w 5651418"/>
                <a:gd name="connsiteY6" fmla="*/ 745357 h 894432"/>
                <a:gd name="connsiteX7" fmla="*/ 0 w 5651418"/>
                <a:gd name="connsiteY7" fmla="*/ 0 h 894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51418" h="894432" fill="none" extrusionOk="0">
                  <a:moveTo>
                    <a:pt x="0" y="0"/>
                  </a:moveTo>
                  <a:cubicBezTo>
                    <a:pt x="1798954" y="80431"/>
                    <a:pt x="3849249" y="119785"/>
                    <a:pt x="5502343" y="0"/>
                  </a:cubicBezTo>
                  <a:cubicBezTo>
                    <a:pt x="5532707" y="39691"/>
                    <a:pt x="5607349" y="131152"/>
                    <a:pt x="5651418" y="149075"/>
                  </a:cubicBezTo>
                  <a:cubicBezTo>
                    <a:pt x="5710728" y="366018"/>
                    <a:pt x="5629368" y="800081"/>
                    <a:pt x="5651418" y="894432"/>
                  </a:cubicBezTo>
                  <a:lnTo>
                    <a:pt x="5651418" y="894432"/>
                  </a:lnTo>
                  <a:cubicBezTo>
                    <a:pt x="3292177" y="1032519"/>
                    <a:pt x="1644120" y="879117"/>
                    <a:pt x="149075" y="894432"/>
                  </a:cubicBezTo>
                  <a:cubicBezTo>
                    <a:pt x="69510" y="833592"/>
                    <a:pt x="16263" y="772707"/>
                    <a:pt x="0" y="745357"/>
                  </a:cubicBezTo>
                  <a:cubicBezTo>
                    <a:pt x="9064" y="643512"/>
                    <a:pt x="26957" y="284394"/>
                    <a:pt x="0" y="0"/>
                  </a:cubicBezTo>
                  <a:close/>
                </a:path>
                <a:path w="5651418" h="894432" stroke="0" extrusionOk="0">
                  <a:moveTo>
                    <a:pt x="0" y="0"/>
                  </a:moveTo>
                  <a:cubicBezTo>
                    <a:pt x="763016" y="105876"/>
                    <a:pt x="4129107" y="-102183"/>
                    <a:pt x="5502343" y="0"/>
                  </a:cubicBezTo>
                  <a:cubicBezTo>
                    <a:pt x="5544513" y="30175"/>
                    <a:pt x="5602840" y="74029"/>
                    <a:pt x="5651418" y="149075"/>
                  </a:cubicBezTo>
                  <a:cubicBezTo>
                    <a:pt x="5681949" y="256320"/>
                    <a:pt x="5691752" y="682961"/>
                    <a:pt x="5651418" y="894432"/>
                  </a:cubicBezTo>
                  <a:lnTo>
                    <a:pt x="5651418" y="894432"/>
                  </a:lnTo>
                  <a:cubicBezTo>
                    <a:pt x="3935458" y="1036350"/>
                    <a:pt x="2025349" y="867003"/>
                    <a:pt x="149075" y="894432"/>
                  </a:cubicBezTo>
                  <a:cubicBezTo>
                    <a:pt x="66882" y="831614"/>
                    <a:pt x="65190" y="814440"/>
                    <a:pt x="0" y="745357"/>
                  </a:cubicBezTo>
                  <a:cubicBezTo>
                    <a:pt x="-36860" y="664180"/>
                    <a:pt x="28338" y="276108"/>
                    <a:pt x="0" y="0"/>
                  </a:cubicBezTo>
                  <a:close/>
                </a:path>
              </a:pathLst>
            </a:custGeom>
            <a:solidFill>
              <a:schemeClr val="bg1">
                <a:alpha val="93000"/>
              </a:schemeClr>
            </a:solidFill>
            <a:ln w="50800" cmpd="sng">
              <a:solidFill>
                <a:srgbClr val="002060"/>
              </a:solidFill>
              <a:prstDash val="sysDash"/>
              <a:extLst>
                <a:ext uri="{C807C97D-BFC1-408E-A445-0C87EB9F89A2}">
                  <ask:lineSketchStyleProps xmlns:ask="http://schemas.microsoft.com/office/drawing/2018/sketchyshapes" sd="2542778">
                    <a:prstGeom prst="snip2DiagRect">
                      <a:avLst/>
                    </a:prstGeom>
                    <ask:type>
                      <ask:lineSketchCurve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Cá</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voi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không</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thể</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sinh</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sản</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32" name="Picture 31">
              <a:extLst>
                <a:ext uri="{FF2B5EF4-FFF2-40B4-BE49-F238E27FC236}">
                  <a16:creationId xmlns:a16="http://schemas.microsoft.com/office/drawing/2014/main" id="{246E7268-8D69-4C9C-B236-EB5EFA7BCC70}"/>
                </a:ext>
              </a:extLst>
            </p:cNvPr>
            <p:cNvPicPr>
              <a:picLocks noChangeAspect="1"/>
            </p:cNvPicPr>
            <p:nvPr/>
          </p:nvPicPr>
          <p:blipFill rotWithShape="1">
            <a:blip r:embed="rId9">
              <a:extLst>
                <a:ext uri="{BEBA8EAE-BF5A-486C-A8C5-ECC9F3942E4B}">
                  <a14:imgProps xmlns:a14="http://schemas.microsoft.com/office/drawing/2010/main">
                    <a14:imgLayer r:embed="rId8">
                      <a14:imgEffect>
                        <a14:backgroundRemoval t="3354" b="20655" l="45187" r="57351"/>
                      </a14:imgEffect>
                    </a14:imgLayer>
                  </a14:imgProps>
                </a:ext>
              </a:extLst>
            </a:blip>
            <a:srcRect l="43666" t="1191" r="41128" b="77182"/>
            <a:stretch/>
          </p:blipFill>
          <p:spPr>
            <a:xfrm>
              <a:off x="460970" y="4004411"/>
              <a:ext cx="686108" cy="971805"/>
            </a:xfrm>
            <a:prstGeom prst="rect">
              <a:avLst/>
            </a:prstGeom>
          </p:spPr>
        </p:pic>
      </p:grpSp>
      <p:grpSp>
        <p:nvGrpSpPr>
          <p:cNvPr id="3" name="Group 2">
            <a:extLst>
              <a:ext uri="{FF2B5EF4-FFF2-40B4-BE49-F238E27FC236}">
                <a16:creationId xmlns:a16="http://schemas.microsoft.com/office/drawing/2014/main" id="{1AD3FD1F-1B57-45AB-A54C-F12364F696AB}"/>
              </a:ext>
            </a:extLst>
          </p:cNvPr>
          <p:cNvGrpSpPr/>
          <p:nvPr/>
        </p:nvGrpSpPr>
        <p:grpSpPr>
          <a:xfrm>
            <a:off x="6454984" y="2684266"/>
            <a:ext cx="5173919" cy="987900"/>
            <a:chOff x="6559614" y="2753172"/>
            <a:chExt cx="5173919" cy="987900"/>
          </a:xfrm>
        </p:grpSpPr>
        <p:sp>
          <p:nvSpPr>
            <p:cNvPr id="64" name="Snip Diagonal Corner Rectangle 3">
              <a:extLst>
                <a:ext uri="{FF2B5EF4-FFF2-40B4-BE49-F238E27FC236}">
                  <a16:creationId xmlns:a16="http://schemas.microsoft.com/office/drawing/2014/main" id="{EF44BC25-7DBA-486F-805E-129AA0772749}"/>
                </a:ext>
              </a:extLst>
            </p:cNvPr>
            <p:cNvSpPr/>
            <p:nvPr/>
          </p:nvSpPr>
          <p:spPr>
            <a:xfrm>
              <a:off x="6629571" y="2843061"/>
              <a:ext cx="5103962" cy="898011"/>
            </a:xfrm>
            <a:custGeom>
              <a:avLst/>
              <a:gdLst>
                <a:gd name="connsiteX0" fmla="*/ 0 w 5103962"/>
                <a:gd name="connsiteY0" fmla="*/ 0 h 898011"/>
                <a:gd name="connsiteX1" fmla="*/ 4954291 w 5103962"/>
                <a:gd name="connsiteY1" fmla="*/ 0 h 898011"/>
                <a:gd name="connsiteX2" fmla="*/ 5103962 w 5103962"/>
                <a:gd name="connsiteY2" fmla="*/ 149671 h 898011"/>
                <a:gd name="connsiteX3" fmla="*/ 5103962 w 5103962"/>
                <a:gd name="connsiteY3" fmla="*/ 898011 h 898011"/>
                <a:gd name="connsiteX4" fmla="*/ 5103962 w 5103962"/>
                <a:gd name="connsiteY4" fmla="*/ 898011 h 898011"/>
                <a:gd name="connsiteX5" fmla="*/ 149671 w 5103962"/>
                <a:gd name="connsiteY5" fmla="*/ 898011 h 898011"/>
                <a:gd name="connsiteX6" fmla="*/ 0 w 5103962"/>
                <a:gd name="connsiteY6" fmla="*/ 748340 h 898011"/>
                <a:gd name="connsiteX7" fmla="*/ 0 w 5103962"/>
                <a:gd name="connsiteY7" fmla="*/ 0 h 8980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03962" h="898011" fill="none" extrusionOk="0">
                  <a:moveTo>
                    <a:pt x="0" y="0"/>
                  </a:moveTo>
                  <a:cubicBezTo>
                    <a:pt x="2192152" y="-121042"/>
                    <a:pt x="4073816" y="59404"/>
                    <a:pt x="4954291" y="0"/>
                  </a:cubicBezTo>
                  <a:cubicBezTo>
                    <a:pt x="5000851" y="49965"/>
                    <a:pt x="5068269" y="136981"/>
                    <a:pt x="5103962" y="149671"/>
                  </a:cubicBezTo>
                  <a:cubicBezTo>
                    <a:pt x="5159069" y="434643"/>
                    <a:pt x="5096831" y="775307"/>
                    <a:pt x="5103962" y="898011"/>
                  </a:cubicBezTo>
                  <a:lnTo>
                    <a:pt x="5103962" y="898011"/>
                  </a:lnTo>
                  <a:cubicBezTo>
                    <a:pt x="4572376" y="1059865"/>
                    <a:pt x="1598198" y="826111"/>
                    <a:pt x="149671" y="898011"/>
                  </a:cubicBezTo>
                  <a:cubicBezTo>
                    <a:pt x="101354" y="866255"/>
                    <a:pt x="86786" y="809943"/>
                    <a:pt x="0" y="748340"/>
                  </a:cubicBezTo>
                  <a:cubicBezTo>
                    <a:pt x="35688" y="479795"/>
                    <a:pt x="-13441" y="294690"/>
                    <a:pt x="0" y="0"/>
                  </a:cubicBezTo>
                  <a:close/>
                </a:path>
                <a:path w="5103962" h="898011" stroke="0" extrusionOk="0">
                  <a:moveTo>
                    <a:pt x="0" y="0"/>
                  </a:moveTo>
                  <a:cubicBezTo>
                    <a:pt x="701409" y="11948"/>
                    <a:pt x="4422159" y="-112770"/>
                    <a:pt x="4954291" y="0"/>
                  </a:cubicBezTo>
                  <a:cubicBezTo>
                    <a:pt x="5005337" y="65600"/>
                    <a:pt x="5071068" y="133871"/>
                    <a:pt x="5103962" y="149671"/>
                  </a:cubicBezTo>
                  <a:cubicBezTo>
                    <a:pt x="5151484" y="246340"/>
                    <a:pt x="5052994" y="709389"/>
                    <a:pt x="5103962" y="898011"/>
                  </a:cubicBezTo>
                  <a:lnTo>
                    <a:pt x="5103962" y="898011"/>
                  </a:lnTo>
                  <a:cubicBezTo>
                    <a:pt x="3421621" y="763883"/>
                    <a:pt x="1267819" y="1003787"/>
                    <a:pt x="149671" y="898011"/>
                  </a:cubicBezTo>
                  <a:cubicBezTo>
                    <a:pt x="113420" y="867430"/>
                    <a:pt x="14761" y="784587"/>
                    <a:pt x="0" y="748340"/>
                  </a:cubicBezTo>
                  <a:cubicBezTo>
                    <a:pt x="61465" y="555744"/>
                    <a:pt x="-57435" y="182711"/>
                    <a:pt x="0" y="0"/>
                  </a:cubicBezTo>
                  <a:close/>
                </a:path>
              </a:pathLst>
            </a:custGeom>
            <a:solidFill>
              <a:schemeClr val="bg1">
                <a:alpha val="93000"/>
              </a:schemeClr>
            </a:solidFill>
            <a:ln w="50800" cmpd="sng">
              <a:solidFill>
                <a:srgbClr val="002060"/>
              </a:solidFill>
              <a:prstDash val="sysDash"/>
              <a:extLst>
                <a:ext uri="{C807C97D-BFC1-408E-A445-0C87EB9F89A2}">
                  <ask:lineSketchStyleProps xmlns:ask="http://schemas.microsoft.com/office/drawing/2018/sketchyshapes" sd="2594771704">
                    <a:prstGeom prst="snip2DiagRect">
                      <a:avLst/>
                    </a:prstGeom>
                    <ask:type>
                      <ask:lineSketchCurve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Cá</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voi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có</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thể</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đi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được</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31" name="Picture 30">
              <a:extLst>
                <a:ext uri="{FF2B5EF4-FFF2-40B4-BE49-F238E27FC236}">
                  <a16:creationId xmlns:a16="http://schemas.microsoft.com/office/drawing/2014/main" id="{60A54D5F-674B-4463-A2A6-F0A0A745D275}"/>
                </a:ext>
              </a:extLst>
            </p:cNvPr>
            <p:cNvPicPr>
              <a:picLocks noChangeAspect="1"/>
            </p:cNvPicPr>
            <p:nvPr/>
          </p:nvPicPr>
          <p:blipFill rotWithShape="1">
            <a:blip r:embed="rId10">
              <a:extLst>
                <a:ext uri="{BEBA8EAE-BF5A-486C-A8C5-ECC9F3942E4B}">
                  <a14:imgProps xmlns:a14="http://schemas.microsoft.com/office/drawing/2010/main">
                    <a14:imgLayer r:embed="rId8">
                      <a14:imgEffect>
                        <a14:backgroundRemoval t="2163" b="19464" l="31364" r="43528"/>
                      </a14:imgEffect>
                    </a14:imgLayer>
                  </a14:imgProps>
                </a:ext>
              </a:extLst>
            </a:blip>
            <a:srcRect l="29843" r="54951" b="78373"/>
            <a:stretch/>
          </p:blipFill>
          <p:spPr>
            <a:xfrm>
              <a:off x="6559614" y="2753172"/>
              <a:ext cx="891465" cy="971805"/>
            </a:xfrm>
            <a:prstGeom prst="rect">
              <a:avLst/>
            </a:prstGeom>
          </p:spPr>
        </p:pic>
      </p:grpSp>
      <p:grpSp>
        <p:nvGrpSpPr>
          <p:cNvPr id="2" name="Group 1">
            <a:extLst>
              <a:ext uri="{FF2B5EF4-FFF2-40B4-BE49-F238E27FC236}">
                <a16:creationId xmlns:a16="http://schemas.microsoft.com/office/drawing/2014/main" id="{90C370D1-6169-451F-ACF9-6A28293DEE58}"/>
              </a:ext>
            </a:extLst>
          </p:cNvPr>
          <p:cNvGrpSpPr/>
          <p:nvPr/>
        </p:nvGrpSpPr>
        <p:grpSpPr>
          <a:xfrm>
            <a:off x="-325837" y="2718623"/>
            <a:ext cx="6124043" cy="936942"/>
            <a:chOff x="-325837" y="2718623"/>
            <a:chExt cx="6124043" cy="936942"/>
          </a:xfrm>
        </p:grpSpPr>
        <p:sp>
          <p:nvSpPr>
            <p:cNvPr id="61" name="Snip Diagonal Corner Rectangle 2">
              <a:extLst>
                <a:ext uri="{FF2B5EF4-FFF2-40B4-BE49-F238E27FC236}">
                  <a16:creationId xmlns:a16="http://schemas.microsoft.com/office/drawing/2014/main" id="{B5549B24-BB92-445A-8F62-1ED3955F8F5B}"/>
                </a:ext>
              </a:extLst>
            </p:cNvPr>
            <p:cNvSpPr/>
            <p:nvPr/>
          </p:nvSpPr>
          <p:spPr>
            <a:xfrm>
              <a:off x="131336" y="2774155"/>
              <a:ext cx="5666870" cy="881410"/>
            </a:xfrm>
            <a:custGeom>
              <a:avLst/>
              <a:gdLst>
                <a:gd name="connsiteX0" fmla="*/ 0 w 5666870"/>
                <a:gd name="connsiteY0" fmla="*/ 0 h 881410"/>
                <a:gd name="connsiteX1" fmla="*/ 5519965 w 5666870"/>
                <a:gd name="connsiteY1" fmla="*/ 0 h 881410"/>
                <a:gd name="connsiteX2" fmla="*/ 5666870 w 5666870"/>
                <a:gd name="connsiteY2" fmla="*/ 146905 h 881410"/>
                <a:gd name="connsiteX3" fmla="*/ 5666870 w 5666870"/>
                <a:gd name="connsiteY3" fmla="*/ 881410 h 881410"/>
                <a:gd name="connsiteX4" fmla="*/ 5666870 w 5666870"/>
                <a:gd name="connsiteY4" fmla="*/ 881410 h 881410"/>
                <a:gd name="connsiteX5" fmla="*/ 146905 w 5666870"/>
                <a:gd name="connsiteY5" fmla="*/ 881410 h 881410"/>
                <a:gd name="connsiteX6" fmla="*/ 0 w 5666870"/>
                <a:gd name="connsiteY6" fmla="*/ 734505 h 881410"/>
                <a:gd name="connsiteX7" fmla="*/ 0 w 5666870"/>
                <a:gd name="connsiteY7" fmla="*/ 0 h 881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66870" h="881410" fill="none" extrusionOk="0">
                  <a:moveTo>
                    <a:pt x="0" y="0"/>
                  </a:moveTo>
                  <a:cubicBezTo>
                    <a:pt x="1174284" y="44101"/>
                    <a:pt x="3357354" y="-560"/>
                    <a:pt x="5519965" y="0"/>
                  </a:cubicBezTo>
                  <a:cubicBezTo>
                    <a:pt x="5573116" y="74333"/>
                    <a:pt x="5610265" y="65994"/>
                    <a:pt x="5666870" y="146905"/>
                  </a:cubicBezTo>
                  <a:cubicBezTo>
                    <a:pt x="5679767" y="331108"/>
                    <a:pt x="5648181" y="622787"/>
                    <a:pt x="5666870" y="881410"/>
                  </a:cubicBezTo>
                  <a:lnTo>
                    <a:pt x="5666870" y="881410"/>
                  </a:lnTo>
                  <a:cubicBezTo>
                    <a:pt x="4521626" y="1002220"/>
                    <a:pt x="1954764" y="999713"/>
                    <a:pt x="146905" y="881410"/>
                  </a:cubicBezTo>
                  <a:cubicBezTo>
                    <a:pt x="96484" y="842195"/>
                    <a:pt x="47264" y="771936"/>
                    <a:pt x="0" y="734505"/>
                  </a:cubicBezTo>
                  <a:cubicBezTo>
                    <a:pt x="7612" y="451287"/>
                    <a:pt x="-4252" y="160167"/>
                    <a:pt x="0" y="0"/>
                  </a:cubicBezTo>
                  <a:close/>
                </a:path>
                <a:path w="5666870" h="881410" stroke="0" extrusionOk="0">
                  <a:moveTo>
                    <a:pt x="0" y="0"/>
                  </a:moveTo>
                  <a:cubicBezTo>
                    <a:pt x="900246" y="-74417"/>
                    <a:pt x="4685132" y="14570"/>
                    <a:pt x="5519965" y="0"/>
                  </a:cubicBezTo>
                  <a:cubicBezTo>
                    <a:pt x="5546117" y="22442"/>
                    <a:pt x="5582443" y="84755"/>
                    <a:pt x="5666870" y="146905"/>
                  </a:cubicBezTo>
                  <a:cubicBezTo>
                    <a:pt x="5666575" y="244603"/>
                    <a:pt x="5605300" y="717425"/>
                    <a:pt x="5666870" y="881410"/>
                  </a:cubicBezTo>
                  <a:lnTo>
                    <a:pt x="5666870" y="881410"/>
                  </a:lnTo>
                  <a:cubicBezTo>
                    <a:pt x="2970831" y="944868"/>
                    <a:pt x="2441717" y="759254"/>
                    <a:pt x="146905" y="881410"/>
                  </a:cubicBezTo>
                  <a:cubicBezTo>
                    <a:pt x="90902" y="849488"/>
                    <a:pt x="28127" y="783395"/>
                    <a:pt x="0" y="734505"/>
                  </a:cubicBezTo>
                  <a:cubicBezTo>
                    <a:pt x="15962" y="610389"/>
                    <a:pt x="42184" y="194029"/>
                    <a:pt x="0" y="0"/>
                  </a:cubicBezTo>
                  <a:close/>
                </a:path>
              </a:pathLst>
            </a:custGeom>
            <a:solidFill>
              <a:schemeClr val="bg1">
                <a:alpha val="93000"/>
              </a:schemeClr>
            </a:solidFill>
            <a:ln w="50800" cmpd="sng">
              <a:solidFill>
                <a:srgbClr val="002060"/>
              </a:solidFill>
              <a:prstDash val="sysDash"/>
              <a:extLst>
                <a:ext uri="{C807C97D-BFC1-408E-A445-0C87EB9F89A2}">
                  <ask:lineSketchStyleProps xmlns:ask="http://schemas.microsoft.com/office/drawing/2018/sketchyshapes" sd="4142424646">
                    <a:prstGeom prst="snip2DiagRect">
                      <a:avLst/>
                    </a:prstGeom>
                    <ask:type>
                      <ask:lineSketchCurve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Môi</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trường</a:t>
              </a:r>
              <a:r>
                <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sống</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27" name="Picture 26">
              <a:extLst>
                <a:ext uri="{FF2B5EF4-FFF2-40B4-BE49-F238E27FC236}">
                  <a16:creationId xmlns:a16="http://schemas.microsoft.com/office/drawing/2014/main" id="{5E645F11-6182-4318-B28F-EB984603DCC3}"/>
                </a:ext>
              </a:extLst>
            </p:cNvPr>
            <p:cNvPicPr>
              <a:picLocks noChangeAspect="1"/>
            </p:cNvPicPr>
            <p:nvPr/>
          </p:nvPicPr>
          <p:blipFill rotWithShape="1">
            <a:blip r:embed="rId11">
              <a:extLst>
                <a:ext uri="{BEBA8EAE-BF5A-486C-A8C5-ECC9F3942E4B}">
                  <a14:imgProps xmlns:a14="http://schemas.microsoft.com/office/drawing/2010/main">
                    <a14:imgLayer r:embed="rId8">
                      <a14:imgEffect>
                        <a14:backgroundRemoval t="2150" b="19450" l="2950" r="27650">
                          <a14:foregroundMark x1="27650" y1="18050" x2="27650" y2="18050"/>
                        </a14:backgroundRemoval>
                      </a14:imgEffect>
                    </a14:imgLayer>
                  </a14:imgProps>
                </a:ext>
              </a:extLst>
            </a:blip>
            <a:srcRect r="70171" b="78373"/>
            <a:stretch/>
          </p:blipFill>
          <p:spPr>
            <a:xfrm>
              <a:off x="-325837" y="2718623"/>
              <a:ext cx="1185869" cy="919186"/>
            </a:xfrm>
            <a:prstGeom prst="rect">
              <a:avLst/>
            </a:prstGeom>
          </p:spPr>
        </p:pic>
      </p:grpSp>
      <p:pic>
        <p:nvPicPr>
          <p:cNvPr id="28" name="Am-thanh-tra-loi-sai-www_nhacchuongvui_com">
            <a:hlinkClick r:id="" action="ppaction://media"/>
            <a:extLst>
              <a:ext uri="{FF2B5EF4-FFF2-40B4-BE49-F238E27FC236}">
                <a16:creationId xmlns:a16="http://schemas.microsoft.com/office/drawing/2014/main" id="{83EC4EF8-8C79-4B98-88E2-897C2B95262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343343" y="4668555"/>
            <a:ext cx="487363" cy="487363"/>
          </a:xfrm>
          <a:prstGeom prst="rect">
            <a:avLst/>
          </a:prstGeom>
        </p:spPr>
      </p:pic>
      <p:pic>
        <p:nvPicPr>
          <p:cNvPr id="54" name="Am-thanh-tra-loi-sai-www_nhacchuongvui_com">
            <a:hlinkClick r:id="" action="ppaction://media"/>
            <a:extLst>
              <a:ext uri="{FF2B5EF4-FFF2-40B4-BE49-F238E27FC236}">
                <a16:creationId xmlns:a16="http://schemas.microsoft.com/office/drawing/2014/main" id="{725ACAF8-2059-45F0-9514-DE4F86FC8F6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343343" y="4668555"/>
            <a:ext cx="487363" cy="487363"/>
          </a:xfrm>
          <a:prstGeom prst="rect">
            <a:avLst/>
          </a:prstGeom>
        </p:spPr>
      </p:pic>
      <p:sp>
        <p:nvSpPr>
          <p:cNvPr id="59" name="Snip Diagonal Corner Rectangle 1">
            <a:extLst>
              <a:ext uri="{FF2B5EF4-FFF2-40B4-BE49-F238E27FC236}">
                <a16:creationId xmlns:a16="http://schemas.microsoft.com/office/drawing/2014/main" id="{8DB0732B-0E52-4812-B8DB-E843A2C78335}"/>
              </a:ext>
            </a:extLst>
          </p:cNvPr>
          <p:cNvSpPr/>
          <p:nvPr/>
        </p:nvSpPr>
        <p:spPr>
          <a:xfrm>
            <a:off x="1315986" y="631133"/>
            <a:ext cx="9369595" cy="1281272"/>
          </a:xfrm>
          <a:custGeom>
            <a:avLst/>
            <a:gdLst>
              <a:gd name="connsiteX0" fmla="*/ 0 w 9369595"/>
              <a:gd name="connsiteY0" fmla="*/ 213550 h 1281272"/>
              <a:gd name="connsiteX1" fmla="*/ 213550 w 9369595"/>
              <a:gd name="connsiteY1" fmla="*/ 0 h 1281272"/>
              <a:gd name="connsiteX2" fmla="*/ 1080284 w 9369595"/>
              <a:gd name="connsiteY2" fmla="*/ 0 h 1281272"/>
              <a:gd name="connsiteX3" fmla="*/ 1678743 w 9369595"/>
              <a:gd name="connsiteY3" fmla="*/ 0 h 1281272"/>
              <a:gd name="connsiteX4" fmla="*/ 2366628 w 9369595"/>
              <a:gd name="connsiteY4" fmla="*/ 0 h 1281272"/>
              <a:gd name="connsiteX5" fmla="*/ 2965087 w 9369595"/>
              <a:gd name="connsiteY5" fmla="*/ 0 h 1281272"/>
              <a:gd name="connsiteX6" fmla="*/ 3742396 w 9369595"/>
              <a:gd name="connsiteY6" fmla="*/ 0 h 1281272"/>
              <a:gd name="connsiteX7" fmla="*/ 4340855 w 9369595"/>
              <a:gd name="connsiteY7" fmla="*/ 0 h 1281272"/>
              <a:gd name="connsiteX8" fmla="*/ 5028740 w 9369595"/>
              <a:gd name="connsiteY8" fmla="*/ 0 h 1281272"/>
              <a:gd name="connsiteX9" fmla="*/ 5448349 w 9369595"/>
              <a:gd name="connsiteY9" fmla="*/ 0 h 1281272"/>
              <a:gd name="connsiteX10" fmla="*/ 6136233 w 9369595"/>
              <a:gd name="connsiteY10" fmla="*/ 0 h 1281272"/>
              <a:gd name="connsiteX11" fmla="*/ 6824117 w 9369595"/>
              <a:gd name="connsiteY11" fmla="*/ 0 h 1281272"/>
              <a:gd name="connsiteX12" fmla="*/ 7422577 w 9369595"/>
              <a:gd name="connsiteY12" fmla="*/ 0 h 1281272"/>
              <a:gd name="connsiteX13" fmla="*/ 8021036 w 9369595"/>
              <a:gd name="connsiteY13" fmla="*/ 0 h 1281272"/>
              <a:gd name="connsiteX14" fmla="*/ 9156045 w 9369595"/>
              <a:gd name="connsiteY14" fmla="*/ 0 h 1281272"/>
              <a:gd name="connsiteX15" fmla="*/ 9369595 w 9369595"/>
              <a:gd name="connsiteY15" fmla="*/ 213550 h 1281272"/>
              <a:gd name="connsiteX16" fmla="*/ 9369595 w 9369595"/>
              <a:gd name="connsiteY16" fmla="*/ 623553 h 1281272"/>
              <a:gd name="connsiteX17" fmla="*/ 9369595 w 9369595"/>
              <a:gd name="connsiteY17" fmla="*/ 1067722 h 1281272"/>
              <a:gd name="connsiteX18" fmla="*/ 9156045 w 9369595"/>
              <a:gd name="connsiteY18" fmla="*/ 1281272 h 1281272"/>
              <a:gd name="connsiteX19" fmla="*/ 8736436 w 9369595"/>
              <a:gd name="connsiteY19" fmla="*/ 1281272 h 1281272"/>
              <a:gd name="connsiteX20" fmla="*/ 8048551 w 9369595"/>
              <a:gd name="connsiteY20" fmla="*/ 1281272 h 1281272"/>
              <a:gd name="connsiteX21" fmla="*/ 7628942 w 9369595"/>
              <a:gd name="connsiteY21" fmla="*/ 1281272 h 1281272"/>
              <a:gd name="connsiteX22" fmla="*/ 6941058 w 9369595"/>
              <a:gd name="connsiteY22" fmla="*/ 1281272 h 1281272"/>
              <a:gd name="connsiteX23" fmla="*/ 6521448 w 9369595"/>
              <a:gd name="connsiteY23" fmla="*/ 1281272 h 1281272"/>
              <a:gd name="connsiteX24" fmla="*/ 5654714 w 9369595"/>
              <a:gd name="connsiteY24" fmla="*/ 1281272 h 1281272"/>
              <a:gd name="connsiteX25" fmla="*/ 4877405 w 9369595"/>
              <a:gd name="connsiteY25" fmla="*/ 1281272 h 1281272"/>
              <a:gd name="connsiteX26" fmla="*/ 4189521 w 9369595"/>
              <a:gd name="connsiteY26" fmla="*/ 1281272 h 1281272"/>
              <a:gd name="connsiteX27" fmla="*/ 3769911 w 9369595"/>
              <a:gd name="connsiteY27" fmla="*/ 1281272 h 1281272"/>
              <a:gd name="connsiteX28" fmla="*/ 2903177 w 9369595"/>
              <a:gd name="connsiteY28" fmla="*/ 1281272 h 1281272"/>
              <a:gd name="connsiteX29" fmla="*/ 2036443 w 9369595"/>
              <a:gd name="connsiteY29" fmla="*/ 1281272 h 1281272"/>
              <a:gd name="connsiteX30" fmla="*/ 1169709 w 9369595"/>
              <a:gd name="connsiteY30" fmla="*/ 1281272 h 1281272"/>
              <a:gd name="connsiteX31" fmla="*/ 213550 w 9369595"/>
              <a:gd name="connsiteY31" fmla="*/ 1281272 h 1281272"/>
              <a:gd name="connsiteX32" fmla="*/ 0 w 9369595"/>
              <a:gd name="connsiteY32" fmla="*/ 1067722 h 1281272"/>
              <a:gd name="connsiteX33" fmla="*/ 0 w 9369595"/>
              <a:gd name="connsiteY33" fmla="*/ 640636 h 1281272"/>
              <a:gd name="connsiteX34" fmla="*/ 0 w 9369595"/>
              <a:gd name="connsiteY34" fmla="*/ 213550 h 1281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9369595" h="1281272" fill="none" extrusionOk="0">
                <a:moveTo>
                  <a:pt x="0" y="213550"/>
                </a:moveTo>
                <a:cubicBezTo>
                  <a:pt x="6900" y="91890"/>
                  <a:pt x="81373" y="22954"/>
                  <a:pt x="213550" y="0"/>
                </a:cubicBezTo>
                <a:cubicBezTo>
                  <a:pt x="579859" y="-22714"/>
                  <a:pt x="793370" y="-22331"/>
                  <a:pt x="1080284" y="0"/>
                </a:cubicBezTo>
                <a:cubicBezTo>
                  <a:pt x="1367198" y="22331"/>
                  <a:pt x="1382055" y="-23283"/>
                  <a:pt x="1678743" y="0"/>
                </a:cubicBezTo>
                <a:cubicBezTo>
                  <a:pt x="1975431" y="23283"/>
                  <a:pt x="2213456" y="-21384"/>
                  <a:pt x="2366628" y="0"/>
                </a:cubicBezTo>
                <a:cubicBezTo>
                  <a:pt x="2519801" y="21384"/>
                  <a:pt x="2821523" y="10937"/>
                  <a:pt x="2965087" y="0"/>
                </a:cubicBezTo>
                <a:cubicBezTo>
                  <a:pt x="3108651" y="-10937"/>
                  <a:pt x="3567431" y="3233"/>
                  <a:pt x="3742396" y="0"/>
                </a:cubicBezTo>
                <a:cubicBezTo>
                  <a:pt x="3917361" y="-3233"/>
                  <a:pt x="4207788" y="-5185"/>
                  <a:pt x="4340855" y="0"/>
                </a:cubicBezTo>
                <a:cubicBezTo>
                  <a:pt x="4473922" y="5185"/>
                  <a:pt x="4885178" y="-567"/>
                  <a:pt x="5028740" y="0"/>
                </a:cubicBezTo>
                <a:cubicBezTo>
                  <a:pt x="5172303" y="567"/>
                  <a:pt x="5287470" y="-20734"/>
                  <a:pt x="5448349" y="0"/>
                </a:cubicBezTo>
                <a:cubicBezTo>
                  <a:pt x="5609228" y="20734"/>
                  <a:pt x="5812413" y="-16022"/>
                  <a:pt x="6136233" y="0"/>
                </a:cubicBezTo>
                <a:cubicBezTo>
                  <a:pt x="6460053" y="16022"/>
                  <a:pt x="6634178" y="1914"/>
                  <a:pt x="6824117" y="0"/>
                </a:cubicBezTo>
                <a:cubicBezTo>
                  <a:pt x="7014056" y="-1914"/>
                  <a:pt x="7281453" y="-10606"/>
                  <a:pt x="7422577" y="0"/>
                </a:cubicBezTo>
                <a:cubicBezTo>
                  <a:pt x="7563701" y="10606"/>
                  <a:pt x="7802567" y="14138"/>
                  <a:pt x="8021036" y="0"/>
                </a:cubicBezTo>
                <a:cubicBezTo>
                  <a:pt x="8239505" y="-14138"/>
                  <a:pt x="8746330" y="55482"/>
                  <a:pt x="9156045" y="0"/>
                </a:cubicBezTo>
                <a:cubicBezTo>
                  <a:pt x="9272808" y="6031"/>
                  <a:pt x="9363389" y="103566"/>
                  <a:pt x="9369595" y="213550"/>
                </a:cubicBezTo>
                <a:cubicBezTo>
                  <a:pt x="9366411" y="305063"/>
                  <a:pt x="9372339" y="449729"/>
                  <a:pt x="9369595" y="623553"/>
                </a:cubicBezTo>
                <a:cubicBezTo>
                  <a:pt x="9366851" y="797377"/>
                  <a:pt x="9371323" y="901614"/>
                  <a:pt x="9369595" y="1067722"/>
                </a:cubicBezTo>
                <a:cubicBezTo>
                  <a:pt x="9371551" y="1168290"/>
                  <a:pt x="9270629" y="1301054"/>
                  <a:pt x="9156045" y="1281272"/>
                </a:cubicBezTo>
                <a:cubicBezTo>
                  <a:pt x="9067055" y="1297738"/>
                  <a:pt x="8943773" y="1271776"/>
                  <a:pt x="8736436" y="1281272"/>
                </a:cubicBezTo>
                <a:cubicBezTo>
                  <a:pt x="8529099" y="1290768"/>
                  <a:pt x="8190001" y="1261789"/>
                  <a:pt x="8048551" y="1281272"/>
                </a:cubicBezTo>
                <a:cubicBezTo>
                  <a:pt x="7907102" y="1300755"/>
                  <a:pt x="7802456" y="1297844"/>
                  <a:pt x="7628942" y="1281272"/>
                </a:cubicBezTo>
                <a:cubicBezTo>
                  <a:pt x="7455428" y="1264700"/>
                  <a:pt x="7215657" y="1260039"/>
                  <a:pt x="6941058" y="1281272"/>
                </a:cubicBezTo>
                <a:cubicBezTo>
                  <a:pt x="6666459" y="1302505"/>
                  <a:pt x="6715608" y="1261314"/>
                  <a:pt x="6521448" y="1281272"/>
                </a:cubicBezTo>
                <a:cubicBezTo>
                  <a:pt x="6327288" y="1301231"/>
                  <a:pt x="5989529" y="1307640"/>
                  <a:pt x="5654714" y="1281272"/>
                </a:cubicBezTo>
                <a:cubicBezTo>
                  <a:pt x="5319899" y="1254904"/>
                  <a:pt x="5265051" y="1260752"/>
                  <a:pt x="4877405" y="1281272"/>
                </a:cubicBezTo>
                <a:cubicBezTo>
                  <a:pt x="4489759" y="1301792"/>
                  <a:pt x="4498240" y="1257985"/>
                  <a:pt x="4189521" y="1281272"/>
                </a:cubicBezTo>
                <a:cubicBezTo>
                  <a:pt x="3880802" y="1304559"/>
                  <a:pt x="3969792" y="1263662"/>
                  <a:pt x="3769911" y="1281272"/>
                </a:cubicBezTo>
                <a:cubicBezTo>
                  <a:pt x="3570030" y="1298883"/>
                  <a:pt x="3198228" y="1304390"/>
                  <a:pt x="2903177" y="1281272"/>
                </a:cubicBezTo>
                <a:cubicBezTo>
                  <a:pt x="2608126" y="1258154"/>
                  <a:pt x="2227967" y="1307593"/>
                  <a:pt x="2036443" y="1281272"/>
                </a:cubicBezTo>
                <a:cubicBezTo>
                  <a:pt x="1844919" y="1254951"/>
                  <a:pt x="1421637" y="1277185"/>
                  <a:pt x="1169709" y="1281272"/>
                </a:cubicBezTo>
                <a:cubicBezTo>
                  <a:pt x="917781" y="1285359"/>
                  <a:pt x="538562" y="1309171"/>
                  <a:pt x="213550" y="1281272"/>
                </a:cubicBezTo>
                <a:cubicBezTo>
                  <a:pt x="93203" y="1300639"/>
                  <a:pt x="8284" y="1201063"/>
                  <a:pt x="0" y="1067722"/>
                </a:cubicBezTo>
                <a:cubicBezTo>
                  <a:pt x="-15937" y="896231"/>
                  <a:pt x="-17727" y="758355"/>
                  <a:pt x="0" y="640636"/>
                </a:cubicBezTo>
                <a:cubicBezTo>
                  <a:pt x="17727" y="522917"/>
                  <a:pt x="17923" y="342547"/>
                  <a:pt x="0" y="213550"/>
                </a:cubicBezTo>
                <a:close/>
              </a:path>
              <a:path w="9369595" h="1281272" stroke="0" extrusionOk="0">
                <a:moveTo>
                  <a:pt x="0" y="213550"/>
                </a:moveTo>
                <a:cubicBezTo>
                  <a:pt x="-22354" y="97128"/>
                  <a:pt x="104186" y="-24471"/>
                  <a:pt x="213550" y="0"/>
                </a:cubicBezTo>
                <a:cubicBezTo>
                  <a:pt x="347008" y="-18352"/>
                  <a:pt x="488730" y="-5496"/>
                  <a:pt x="722584" y="0"/>
                </a:cubicBezTo>
                <a:cubicBezTo>
                  <a:pt x="956438" y="5496"/>
                  <a:pt x="1004576" y="-17637"/>
                  <a:pt x="1142194" y="0"/>
                </a:cubicBezTo>
                <a:cubicBezTo>
                  <a:pt x="1279812" y="17637"/>
                  <a:pt x="1810472" y="-11543"/>
                  <a:pt x="2008928" y="0"/>
                </a:cubicBezTo>
                <a:cubicBezTo>
                  <a:pt x="2207384" y="11543"/>
                  <a:pt x="2313434" y="16003"/>
                  <a:pt x="2428537" y="0"/>
                </a:cubicBezTo>
                <a:cubicBezTo>
                  <a:pt x="2543640" y="-16003"/>
                  <a:pt x="2789584" y="-19623"/>
                  <a:pt x="3026997" y="0"/>
                </a:cubicBezTo>
                <a:cubicBezTo>
                  <a:pt x="3264410" y="19623"/>
                  <a:pt x="3507303" y="-37161"/>
                  <a:pt x="3804306" y="0"/>
                </a:cubicBezTo>
                <a:cubicBezTo>
                  <a:pt x="4101309" y="37161"/>
                  <a:pt x="4168965" y="-13639"/>
                  <a:pt x="4492190" y="0"/>
                </a:cubicBezTo>
                <a:cubicBezTo>
                  <a:pt x="4815415" y="13639"/>
                  <a:pt x="4872848" y="875"/>
                  <a:pt x="5001224" y="0"/>
                </a:cubicBezTo>
                <a:cubicBezTo>
                  <a:pt x="5129600" y="-875"/>
                  <a:pt x="5454656" y="36288"/>
                  <a:pt x="5867958" y="0"/>
                </a:cubicBezTo>
                <a:cubicBezTo>
                  <a:pt x="6281260" y="-36288"/>
                  <a:pt x="6410753" y="21100"/>
                  <a:pt x="6645268" y="0"/>
                </a:cubicBezTo>
                <a:cubicBezTo>
                  <a:pt x="6879783" y="-21100"/>
                  <a:pt x="7206460" y="-37045"/>
                  <a:pt x="7512002" y="0"/>
                </a:cubicBezTo>
                <a:cubicBezTo>
                  <a:pt x="7817544" y="37045"/>
                  <a:pt x="7813953" y="-24187"/>
                  <a:pt x="8110461" y="0"/>
                </a:cubicBezTo>
                <a:cubicBezTo>
                  <a:pt x="8406969" y="24187"/>
                  <a:pt x="8322723" y="11995"/>
                  <a:pt x="8530070" y="0"/>
                </a:cubicBezTo>
                <a:cubicBezTo>
                  <a:pt x="8737417" y="-11995"/>
                  <a:pt x="8985250" y="28224"/>
                  <a:pt x="9156045" y="0"/>
                </a:cubicBezTo>
                <a:cubicBezTo>
                  <a:pt x="9278361" y="-5681"/>
                  <a:pt x="9393104" y="105836"/>
                  <a:pt x="9369595" y="213550"/>
                </a:cubicBezTo>
                <a:cubicBezTo>
                  <a:pt x="9373728" y="301398"/>
                  <a:pt x="9360224" y="455965"/>
                  <a:pt x="9369595" y="640636"/>
                </a:cubicBezTo>
                <a:cubicBezTo>
                  <a:pt x="9378966" y="825307"/>
                  <a:pt x="9361321" y="873565"/>
                  <a:pt x="9369595" y="1067722"/>
                </a:cubicBezTo>
                <a:cubicBezTo>
                  <a:pt x="9379783" y="1204094"/>
                  <a:pt x="9250744" y="1287489"/>
                  <a:pt x="9156045" y="1281272"/>
                </a:cubicBezTo>
                <a:cubicBezTo>
                  <a:pt x="8952245" y="1269140"/>
                  <a:pt x="8834083" y="1286680"/>
                  <a:pt x="8736436" y="1281272"/>
                </a:cubicBezTo>
                <a:cubicBezTo>
                  <a:pt x="8638789" y="1275864"/>
                  <a:pt x="8394919" y="1261412"/>
                  <a:pt x="8227401" y="1281272"/>
                </a:cubicBezTo>
                <a:cubicBezTo>
                  <a:pt x="8059884" y="1301132"/>
                  <a:pt x="7869391" y="1296446"/>
                  <a:pt x="7628942" y="1281272"/>
                </a:cubicBezTo>
                <a:cubicBezTo>
                  <a:pt x="7388493" y="1266098"/>
                  <a:pt x="7163288" y="1304616"/>
                  <a:pt x="6941058" y="1281272"/>
                </a:cubicBezTo>
                <a:cubicBezTo>
                  <a:pt x="6718828" y="1257928"/>
                  <a:pt x="6461921" y="1286166"/>
                  <a:pt x="6253174" y="1281272"/>
                </a:cubicBezTo>
                <a:cubicBezTo>
                  <a:pt x="6044427" y="1276378"/>
                  <a:pt x="5819246" y="1275168"/>
                  <a:pt x="5565289" y="1281272"/>
                </a:cubicBezTo>
                <a:cubicBezTo>
                  <a:pt x="5311332" y="1287376"/>
                  <a:pt x="5124145" y="1283438"/>
                  <a:pt x="4966830" y="1281272"/>
                </a:cubicBezTo>
                <a:cubicBezTo>
                  <a:pt x="4809515" y="1279106"/>
                  <a:pt x="4739999" y="1287259"/>
                  <a:pt x="4547221" y="1281272"/>
                </a:cubicBezTo>
                <a:cubicBezTo>
                  <a:pt x="4354443" y="1275285"/>
                  <a:pt x="4115737" y="1276604"/>
                  <a:pt x="3859336" y="1281272"/>
                </a:cubicBezTo>
                <a:cubicBezTo>
                  <a:pt x="3602935" y="1285940"/>
                  <a:pt x="3422867" y="1311571"/>
                  <a:pt x="3082027" y="1281272"/>
                </a:cubicBezTo>
                <a:cubicBezTo>
                  <a:pt x="2741187" y="1250973"/>
                  <a:pt x="2818011" y="1265369"/>
                  <a:pt x="2572993" y="1281272"/>
                </a:cubicBezTo>
                <a:cubicBezTo>
                  <a:pt x="2327975" y="1297175"/>
                  <a:pt x="2067908" y="1272964"/>
                  <a:pt x="1706259" y="1281272"/>
                </a:cubicBezTo>
                <a:cubicBezTo>
                  <a:pt x="1344610" y="1289580"/>
                  <a:pt x="1351836" y="1262841"/>
                  <a:pt x="1107799" y="1281272"/>
                </a:cubicBezTo>
                <a:cubicBezTo>
                  <a:pt x="863762" y="1299703"/>
                  <a:pt x="577955" y="1270357"/>
                  <a:pt x="213550" y="1281272"/>
                </a:cubicBezTo>
                <a:cubicBezTo>
                  <a:pt x="114330" y="1262538"/>
                  <a:pt x="26181" y="1196325"/>
                  <a:pt x="0" y="1067722"/>
                </a:cubicBezTo>
                <a:cubicBezTo>
                  <a:pt x="5981" y="941819"/>
                  <a:pt x="-8104" y="812153"/>
                  <a:pt x="0" y="623553"/>
                </a:cubicBezTo>
                <a:cubicBezTo>
                  <a:pt x="8104" y="434953"/>
                  <a:pt x="-10332" y="375911"/>
                  <a:pt x="0" y="213550"/>
                </a:cubicBezTo>
                <a:close/>
              </a:path>
            </a:pathLst>
          </a:custGeom>
          <a:solidFill>
            <a:srgbClr val="F9E3E6">
              <a:alpha val="93000"/>
            </a:srgbClr>
          </a:solidFill>
          <a:ln w="50800" cmpd="sng">
            <a:solidFill>
              <a:srgbClr val="002060"/>
            </a:solidFill>
            <a:prstDash val="sysDash"/>
            <a:extLst>
              <a:ext uri="{C807C97D-BFC1-408E-A445-0C87EB9F89A2}">
                <ask:lineSketchStyleProps xmlns:ask="http://schemas.microsoft.com/office/drawing/2018/sketchyshapes" sd="882513875">
                  <a:prstGeom prst="roundRect">
                    <a:avLst/>
                  </a:prstGeom>
                  <ask:type>
                    <ask:lineSketchFreehand/>
                  </ask:type>
                </ask:lineSketchStyleProps>
              </a:ext>
            </a:extLst>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Cá</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voi</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và</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loài</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cá</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khác</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nhau</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ở</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điểm</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2060"/>
                </a:solidFill>
                <a:effectLst/>
                <a:uLnTx/>
                <a:uFillTx/>
                <a:latin typeface="Times New Roman" panose="02020603050405020304" pitchFamily="18" charset="0"/>
                <a:cs typeface="Times New Roman" panose="02020603050405020304" pitchFamily="18" charset="0"/>
              </a:rPr>
              <a:t>nào</a:t>
            </a: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a:t>
            </a:r>
            <a:endParaRPr kumimoji="0" lang="vi-VN" sz="2800" b="1"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endParaRPr>
          </a:p>
        </p:txBody>
      </p:sp>
      <p:pic>
        <p:nvPicPr>
          <p:cNvPr id="75" name="Picture 74">
            <a:extLst>
              <a:ext uri="{FF2B5EF4-FFF2-40B4-BE49-F238E27FC236}">
                <a16:creationId xmlns:a16="http://schemas.microsoft.com/office/drawing/2014/main" id="{6880F771-98F3-416C-84A9-294408A770D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755738" y="4163923"/>
            <a:ext cx="1154344" cy="861550"/>
          </a:xfrm>
          <a:prstGeom prst="rect">
            <a:avLst/>
          </a:prstGeom>
        </p:spPr>
      </p:pic>
      <p:pic>
        <p:nvPicPr>
          <p:cNvPr id="76" name="Picture 75">
            <a:extLst>
              <a:ext uri="{FF2B5EF4-FFF2-40B4-BE49-F238E27FC236}">
                <a16:creationId xmlns:a16="http://schemas.microsoft.com/office/drawing/2014/main" id="{5868FC7F-399E-400D-A81C-5B15270DEE73}"/>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1075763" y="2975689"/>
            <a:ext cx="728696" cy="723838"/>
          </a:xfrm>
          <a:prstGeom prst="rect">
            <a:avLst/>
          </a:prstGeom>
        </p:spPr>
      </p:pic>
      <p:pic>
        <p:nvPicPr>
          <p:cNvPr id="77" name="Picture 76">
            <a:extLst>
              <a:ext uri="{FF2B5EF4-FFF2-40B4-BE49-F238E27FC236}">
                <a16:creationId xmlns:a16="http://schemas.microsoft.com/office/drawing/2014/main" id="{F514AF5A-90FE-4724-8671-A3A943E3E030}"/>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696624" y="2931726"/>
            <a:ext cx="728696" cy="723838"/>
          </a:xfrm>
          <a:prstGeom prst="rect">
            <a:avLst/>
          </a:prstGeom>
        </p:spPr>
      </p:pic>
      <p:pic>
        <p:nvPicPr>
          <p:cNvPr id="78" name="Picture 77">
            <a:extLst>
              <a:ext uri="{FF2B5EF4-FFF2-40B4-BE49-F238E27FC236}">
                <a16:creationId xmlns:a16="http://schemas.microsoft.com/office/drawing/2014/main" id="{6010ACA2-9C9E-441C-8915-F6925D967A1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5443537" y="4162818"/>
            <a:ext cx="728696" cy="723838"/>
          </a:xfrm>
          <a:prstGeom prst="rect">
            <a:avLst/>
          </a:prstGeom>
        </p:spPr>
      </p:pic>
      <p:pic>
        <p:nvPicPr>
          <p:cNvPr id="79" name="Am-thanh-tra-loi-sai-www_nhacchuongvui_com">
            <a:hlinkClick r:id="" action="ppaction://media"/>
            <a:extLst>
              <a:ext uri="{FF2B5EF4-FFF2-40B4-BE49-F238E27FC236}">
                <a16:creationId xmlns:a16="http://schemas.microsoft.com/office/drawing/2014/main" id="{A8BA45EE-575F-4E0D-9F90-A95CB5059AD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343343" y="4668555"/>
            <a:ext cx="487363" cy="487363"/>
          </a:xfrm>
          <a:prstGeom prst="rect">
            <a:avLst/>
          </a:prstGeom>
        </p:spPr>
      </p:pic>
      <p:pic>
        <p:nvPicPr>
          <p:cNvPr id="80" name="Am-thanh-tra-loi-sai-www_nhacchuongvui_com">
            <a:hlinkClick r:id="" action="ppaction://media"/>
            <a:extLst>
              <a:ext uri="{FF2B5EF4-FFF2-40B4-BE49-F238E27FC236}">
                <a16:creationId xmlns:a16="http://schemas.microsoft.com/office/drawing/2014/main" id="{41543029-8425-4DD8-AA33-7978AF62B674}"/>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343343" y="5299688"/>
            <a:ext cx="487363" cy="487363"/>
          </a:xfrm>
          <a:prstGeom prst="rect">
            <a:avLst/>
          </a:prstGeom>
        </p:spPr>
      </p:pic>
      <p:pic>
        <p:nvPicPr>
          <p:cNvPr id="81" name="Am-thanh-tra-loi-sai-www_nhacchuongvui_com">
            <a:hlinkClick r:id="" action="ppaction://media"/>
            <a:extLst>
              <a:ext uri="{FF2B5EF4-FFF2-40B4-BE49-F238E27FC236}">
                <a16:creationId xmlns:a16="http://schemas.microsoft.com/office/drawing/2014/main" id="{914D6163-8A2C-4B2F-B30E-6A947CB0726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323154" y="6667158"/>
            <a:ext cx="487363" cy="487363"/>
          </a:xfrm>
          <a:prstGeom prst="rect">
            <a:avLst/>
          </a:prstGeom>
        </p:spPr>
      </p:pic>
      <p:pic>
        <p:nvPicPr>
          <p:cNvPr id="82" name="Am-thanh-tra-loi-dung-www_nhacchuongvui_com">
            <a:hlinkClick r:id="" action="ppaction://media"/>
            <a:extLst>
              <a:ext uri="{FF2B5EF4-FFF2-40B4-BE49-F238E27FC236}">
                <a16:creationId xmlns:a16="http://schemas.microsoft.com/office/drawing/2014/main" id="{DFE1ED2E-E490-4CDA-9DE4-E22C06F32E04}"/>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343342" y="5983423"/>
            <a:ext cx="487363" cy="487363"/>
          </a:xfrm>
          <a:prstGeom prst="rect">
            <a:avLst/>
          </a:prstGeom>
        </p:spPr>
      </p:pic>
      <p:pic>
        <p:nvPicPr>
          <p:cNvPr id="35" name="Picture 2" descr="Water Cartoon clipart - Duck, Cartoon, Bird, transparent clip art">
            <a:extLst>
              <a:ext uri="{FF2B5EF4-FFF2-40B4-BE49-F238E27FC236}">
                <a16:creationId xmlns:a16="http://schemas.microsoft.com/office/drawing/2014/main" id="{4C5F0FB3-1FC2-4451-BE6F-E59D1956F75D}"/>
              </a:ext>
            </a:extLst>
          </p:cNvPr>
          <p:cNvPicPr>
            <a:picLocks noChangeAspect="1" noChangeArrowheads="1"/>
          </p:cNvPicPr>
          <p:nvPr/>
        </p:nvPicPr>
        <p:blipFill>
          <a:blip r:embed="rId15" cstate="print">
            <a:extLst>
              <a:ext uri="{BEBA8EAE-BF5A-486C-A8C5-ECC9F3942E4B}">
                <a14:imgProps xmlns:a14="http://schemas.microsoft.com/office/drawing/2010/main">
                  <a14:imgLayer r:embed="rId16">
                    <a14:imgEffect>
                      <a14:backgroundRemoval t="3871" b="97097" l="10000" r="90000"/>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9288826" y="172326"/>
            <a:ext cx="2793510" cy="219888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36">
            <a:extLst>
              <a:ext uri="{FF2B5EF4-FFF2-40B4-BE49-F238E27FC236}">
                <a16:creationId xmlns:a16="http://schemas.microsoft.com/office/drawing/2014/main" id="{21EC4688-0D53-45F9-BEF0-42B16DE6D977}"/>
              </a:ext>
            </a:extLst>
          </p:cNvPr>
          <p:cNvPicPr>
            <a:picLocks noChangeAspect="1"/>
          </p:cNvPicPr>
          <p:nvPr/>
        </p:nvPicPr>
        <p:blipFill>
          <a:blip r:embed="rId17" cstate="print">
            <a:extLst>
              <a:ext uri="{BEBA8EAE-BF5A-486C-A8C5-ECC9F3942E4B}">
                <a14:imgProps xmlns:a14="http://schemas.microsoft.com/office/drawing/2010/main">
                  <a14:imgLayer r:embed="rId18">
                    <a14:imgEffect>
                      <a14:backgroundRemoval t="0" b="89994" l="9995" r="89956">
                        <a14:foregroundMark x1="39884" y1="39175" x2="39884" y2="39175"/>
                        <a14:foregroundMark x1="24017" y1="33050" x2="24017" y2="33050"/>
                        <a14:foregroundMark x1="26104" y1="35112" x2="26104" y2="35112"/>
                        <a14:foregroundMark x1="27656" y1="40691" x2="27656" y2="40691"/>
                        <a14:foregroundMark x1="27656" y1="40813" x2="27656" y2="40813"/>
                        <a14:foregroundMark x1="26104" y1="44451" x2="26104" y2="44451"/>
                        <a14:foregroundMark x1="24017" y1="36689" x2="24017" y2="36689"/>
                        <a14:foregroundMark x1="25328" y1="41540" x2="25328" y2="41540"/>
                        <a14:foregroundMark x1="25328" y1="41783" x2="25328" y2="41783"/>
                        <a14:foregroundMark x1="22902" y1="38084" x2="22902" y2="38084"/>
                        <a14:foregroundMark x1="23775" y1="40691" x2="23775" y2="40691"/>
                        <a14:foregroundMark x1="23775" y1="40995" x2="23775" y2="41540"/>
                        <a14:foregroundMark x1="23338" y1="43905" x2="22756" y2="46392"/>
                        <a14:foregroundMark x1="22756" y1="46392" x2="22756" y2="46392"/>
                        <a14:foregroundMark x1="27317" y1="38326" x2="27317" y2="38326"/>
                        <a14:foregroundMark x1="29888" y1="35840" x2="29888" y2="35840"/>
                        <a14:foregroundMark x1="31004" y1="35415" x2="31004" y2="35415"/>
                        <a14:foregroundMark x1="33091" y1="34991" x2="33770" y2="35840"/>
                        <a14:foregroundMark x1="36342" y1="34445" x2="36342" y2="34445"/>
                        <a14:foregroundMark x1="36778" y1="34748" x2="36778" y2="34748"/>
                        <a14:foregroundMark x1="39350" y1="32505" x2="39689" y2="32808"/>
                        <a14:foregroundMark x1="40466" y1="30139" x2="40466" y2="30139"/>
                        <a14:foregroundMark x1="40563" y1="30139" x2="40563" y2="30139"/>
                        <a14:foregroundMark x1="40563" y1="30139" x2="40757" y2="30807"/>
                        <a14:foregroundMark x1="41679" y1="31110" x2="41873" y2="31534"/>
                        <a14:foregroundMark x1="41873" y1="31534" x2="41873" y2="31534"/>
                        <a14:foregroundMark x1="43426" y1="28502" x2="43426" y2="28502"/>
                        <a14:foregroundMark x1="43426" y1="27350" x2="43231" y2="29048"/>
                        <a14:foregroundMark x1="42115" y1="31959" x2="42115" y2="31959"/>
                        <a14:foregroundMark x1="42018" y1="32201" x2="42213" y2="33899"/>
                        <a14:foregroundMark x1="41436" y1="36386" x2="41097" y2="37356"/>
                        <a14:foregroundMark x1="40660" y1="37780" x2="40126" y2="39297"/>
                        <a14:foregroundMark x1="37894" y1="40388" x2="37215" y2="41540"/>
                        <a14:foregroundMark x1="33430" y1="42632" x2="31878" y2="45543"/>
                        <a14:foregroundMark x1="31781" y1="45725" x2="31781" y2="45725"/>
                        <a14:foregroundMark x1="31247" y1="44330" x2="31247" y2="44330"/>
                        <a14:foregroundMark x1="30907" y1="43602" x2="30907" y2="43602"/>
                        <a14:foregroundMark x1="30325" y1="38629" x2="30325" y2="38629"/>
                        <a14:foregroundMark x1="30325" y1="38629" x2="30325" y2="38629"/>
                        <a14:foregroundMark x1="29355" y1="40691" x2="29209" y2="41419"/>
                        <a14:foregroundMark x1="29112" y1="41540" x2="28093" y2="45846"/>
                        <a14:foregroundMark x1="27899" y1="46392" x2="26977" y2="49848"/>
                        <a14:foregroundMark x1="26977" y1="49848" x2="26977" y2="50273"/>
                        <a14:foregroundMark x1="26977" y1="50697" x2="26977" y2="54275"/>
                        <a14:foregroundMark x1="26977" y1="54457" x2="26977" y2="54882"/>
                        <a14:foregroundMark x1="26977" y1="54882" x2="26977" y2="55428"/>
                        <a14:foregroundMark x1="26977" y1="55670" x2="27317" y2="58035"/>
                        <a14:foregroundMark x1="27462" y1="58035" x2="27802" y2="58338"/>
                        <a14:foregroundMark x1="31441" y1="57793" x2="31781" y2="57793"/>
                        <a14:foregroundMark x1="33770" y1="57065" x2="34352" y2="57065"/>
                        <a14:foregroundMark x1="37797" y1="55003" x2="38088" y2="55003"/>
                        <a14:foregroundMark x1="41097" y1="53062" x2="41097" y2="53062"/>
                        <a14:foregroundMark x1="44541" y1="50030" x2="44541" y2="50030"/>
                        <a14:foregroundMark x1="45463" y1="49727" x2="45463" y2="49727"/>
                        <a14:foregroundMark x1="46579" y1="53730" x2="47016" y2="57793"/>
                        <a14:foregroundMark x1="47016" y1="57793" x2="47016" y2="57793"/>
                        <a14:foregroundMark x1="46240" y1="55428" x2="46240" y2="55428"/>
                        <a14:foregroundMark x1="45657" y1="53305" x2="45657" y2="53305"/>
                        <a14:foregroundMark x1="45560" y1="53062" x2="45560" y2="53062"/>
                        <a14:foregroundMark x1="45318" y1="52759" x2="45318" y2="52759"/>
                        <a14:foregroundMark x1="44444" y1="49303" x2="44444" y2="49303"/>
                        <a14:foregroundMark x1="39350" y1="44330" x2="38913" y2="45725"/>
                        <a14:foregroundMark x1="25425" y1="46513" x2="25328" y2="48211"/>
                        <a14:foregroundMark x1="25328" y1="48454" x2="25230" y2="51122"/>
                        <a14:foregroundMark x1="32557" y1="52213" x2="32557" y2="52638"/>
                        <a14:foregroundMark x1="32897" y1="51364" x2="32897" y2="52335"/>
                        <a14:foregroundMark x1="25133" y1="50819" x2="25133" y2="50819"/>
                        <a14:foregroundMark x1="24017" y1="48636" x2="24017" y2="48636"/>
                        <a14:foregroundMark x1="23435" y1="51789" x2="23435" y2="54154"/>
                        <a14:foregroundMark x1="23435" y1="54154" x2="23435" y2="54579"/>
                        <a14:foregroundMark x1="22465" y1="49727" x2="22465" y2="49727"/>
                        <a14:foregroundMark x1="19893" y1="51971" x2="19893" y2="51971"/>
                        <a14:foregroundMark x1="22222" y1="49303" x2="22222" y2="49303"/>
                        <a14:foregroundMark x1="22562" y1="49181" x2="22999" y2="51243"/>
                        <a14:foregroundMark x1="23096" y1="51364" x2="23435" y2="52092"/>
                        <a14:foregroundMark x1="23435" y1="52092" x2="23435" y2="52092"/>
                        <a14:foregroundMark x1="28675" y1="49606" x2="28675" y2="49606"/>
                        <a14:foregroundMark x1="41000" y1="36264" x2="41000" y2="36264"/>
                        <a14:foregroundMark x1="34886" y1="37235" x2="34886" y2="37235"/>
                        <a14:foregroundMark x1="34886" y1="37235" x2="34886" y2="37235"/>
                        <a14:foregroundMark x1="42455" y1="35294" x2="43668" y2="40267"/>
                        <a14:foregroundMark x1="43668" y1="40691" x2="43765" y2="42389"/>
                        <a14:foregroundMark x1="43765" y1="42389" x2="44202" y2="43360"/>
                        <a14:foregroundMark x1="47453" y1="41965" x2="47889" y2="42511"/>
                        <a14:foregroundMark x1="48569" y1="44451" x2="49102" y2="47483"/>
                        <a14:foregroundMark x1="49199" y1="47787" x2="49442" y2="48332"/>
                        <a14:foregroundMark x1="49879" y1="47787" x2="49879" y2="47787"/>
                        <a14:foregroundMark x1="53227" y1="41540" x2="53227" y2="42511"/>
                        <a14:foregroundMark x1="50121" y1="43056" x2="50121" y2="43056"/>
                        <a14:foregroundMark x1="50024" y1="42753" x2="50024" y2="42753"/>
                        <a14:foregroundMark x1="50024" y1="42753" x2="50024" y2="42753"/>
                        <a14:foregroundMark x1="47210" y1="34566" x2="47210" y2="34566"/>
                        <a14:foregroundMark x1="44881" y1="34445" x2="44881" y2="34445"/>
                        <a14:foregroundMark x1="44881" y1="34748" x2="44881" y2="34748"/>
                        <a14:foregroundMark x1="44881" y1="35112" x2="45560" y2="37356"/>
                        <a14:foregroundMark x1="45657" y1="38205" x2="45657" y2="39721"/>
                        <a14:foregroundMark x1="45657" y1="39721" x2="45657" y2="40146"/>
                        <a14:foregroundMark x1="45657" y1="40146" x2="45657" y2="40146"/>
                        <a14:foregroundMark x1="45657" y1="40267" x2="45657" y2="40691"/>
                        <a14:foregroundMark x1="45657" y1="40813" x2="45657" y2="42086"/>
                        <a14:foregroundMark x1="45657" y1="42511" x2="45657" y2="44027"/>
                        <a14:foregroundMark x1="33333" y1="51364" x2="33333" y2="51364"/>
                        <a14:foregroundMark x1="34110" y1="47241" x2="34110" y2="47241"/>
                        <a14:foregroundMark x1="31684" y1="48029" x2="31684" y2="48029"/>
                        <a14:foregroundMark x1="31781" y1="49303" x2="31781" y2="49303"/>
                        <a14:foregroundMark x1="31878" y1="49424" x2="31878" y2="49424"/>
                        <a14:foregroundMark x1="31878" y1="49606" x2="31878" y2="50819"/>
                        <a14:foregroundMark x1="31781" y1="51243" x2="31538" y2="52213"/>
                        <a14:foregroundMark x1="31538" y1="52517" x2="31247" y2="53487"/>
                        <a14:foregroundMark x1="31247" y1="53730" x2="31004" y2="54579"/>
                        <a14:foregroundMark x1="29791" y1="52638" x2="29791" y2="52638"/>
                        <a14:foregroundMark x1="35565" y1="48029" x2="35565" y2="48029"/>
                        <a14:foregroundMark x1="40660" y1="48332" x2="40660" y2="48332"/>
                        <a14:foregroundMark x1="40126" y1="42753" x2="40126" y2="42753"/>
                        <a14:foregroundMark x1="41000" y1="42632" x2="41000" y2="42632"/>
                        <a14:foregroundMark x1="41000" y1="42632" x2="41000" y2="42632"/>
                        <a14:foregroundMark x1="45124" y1="34991" x2="45124" y2="34991"/>
                        <a14:foregroundMark x1="45124" y1="34991" x2="45124" y2="34991"/>
                        <a14:foregroundMark x1="45124" y1="34991" x2="45124" y2="35415"/>
                        <a14:foregroundMark x1="45124" y1="35537" x2="45124" y2="36931"/>
                        <a14:foregroundMark x1="45560" y1="37235" x2="45560" y2="37235"/>
                        <a14:foregroundMark x1="46676" y1="39297" x2="46870" y2="40146"/>
                        <a14:foregroundMark x1="46870" y1="40570" x2="46870" y2="41783"/>
                        <a14:foregroundMark x1="50024" y1="44876" x2="50024" y2="44876"/>
                        <a14:foregroundMark x1="51674" y1="47059" x2="51674" y2="47059"/>
                        <a14:foregroundMark x1="51092" y1="50697" x2="51092" y2="50697"/>
                        <a14:foregroundMark x1="49539" y1="37235" x2="49539" y2="37235"/>
                        <a14:foregroundMark x1="49539" y1="42086" x2="49539" y2="42086"/>
                        <a14:foregroundMark x1="49539" y1="38751" x2="49539" y2="38751"/>
                        <a14:foregroundMark x1="49539" y1="38448" x2="49539" y2="38448"/>
                        <a14:foregroundMark x1="37458" y1="47665" x2="37458" y2="47665"/>
                        <a14:foregroundMark x1="37312" y1="47665" x2="37312" y2="47665"/>
                        <a14:foregroundMark x1="37312" y1="47665" x2="37312" y2="47665"/>
                        <a14:foregroundMark x1="37312" y1="47665" x2="37312" y2="47665"/>
                        <a14:foregroundMark x1="33770" y1="54154" x2="33770" y2="54154"/>
                        <a14:foregroundMark x1="33770" y1="54154" x2="33770" y2="54154"/>
                        <a14:foregroundMark x1="31344" y1="57065" x2="31344" y2="57065"/>
                        <a14:foregroundMark x1="30762" y1="57793" x2="30665" y2="58338"/>
                        <a14:foregroundMark x1="30665" y1="58338" x2="30665" y2="58763"/>
                        <a14:foregroundMark x1="30665" y1="58763" x2="30665" y2="58763"/>
                        <a14:foregroundMark x1="34789" y1="61795" x2="34789" y2="61795"/>
                        <a14:foregroundMark x1="38331" y1="60582" x2="39204" y2="61249"/>
                        <a14:foregroundMark x1="39350" y1="61371" x2="39350" y2="61371"/>
                        <a14:foregroundMark x1="43426" y1="59733" x2="43426" y2="59733"/>
                        <a14:foregroundMark x1="43426" y1="59733" x2="43426" y2="59733"/>
                        <a14:foregroundMark x1="43426" y1="59733" x2="43426" y2="59733"/>
                        <a14:foregroundMark x1="43426" y1="59733" x2="43426" y2="59733"/>
                        <a14:foregroundMark x1="44541" y1="53608" x2="44541" y2="53608"/>
                        <a14:foregroundMark x1="44541" y1="53608" x2="44347" y2="55124"/>
                        <a14:foregroundMark x1="43765" y1="56822" x2="43765" y2="56822"/>
                        <a14:foregroundMark x1="43765" y1="56944" x2="43765" y2="57368"/>
                        <a14:foregroundMark x1="43765" y1="57368" x2="43765" y2="57368"/>
                        <a14:foregroundMark x1="43765" y1="57611" x2="43668" y2="58338"/>
                        <a14:foregroundMark x1="49782" y1="19163" x2="49782" y2="19163"/>
                        <a14:foregroundMark x1="49782" y1="19163" x2="49782" y2="19163"/>
                        <a14:foregroundMark x1="34789" y1="57489" x2="34789" y2="57489"/>
                        <a14:foregroundMark x1="34789" y1="57489" x2="34789" y2="57489"/>
                        <a14:foregroundMark x1="35662" y1="57247" x2="36099" y2="57065"/>
                        <a14:foregroundMark x1="36099" y1="57065" x2="36099" y2="57065"/>
                        <a14:foregroundMark x1="36099" y1="57065" x2="36099" y2="57065"/>
                        <a14:foregroundMark x1="36245" y1="49727" x2="36245" y2="49727"/>
                        <a14:foregroundMark x1="36245" y1="49727" x2="36245" y2="49727"/>
                        <a14:foregroundMark x1="36245" y1="49727" x2="36245" y2="49727"/>
                        <a14:foregroundMark x1="36342" y1="49727" x2="36342" y2="49727"/>
                        <a14:foregroundMark x1="36342" y1="49727" x2="36342" y2="49727"/>
                        <a14:foregroundMark x1="36342" y1="49727" x2="36342" y2="49727"/>
                        <a14:foregroundMark x1="36439" y1="49848" x2="36536" y2="50273"/>
                        <a14:foregroundMark x1="36681" y1="50576" x2="37118" y2="51364"/>
                        <a14:foregroundMark x1="37312" y1="51546" x2="37652" y2="51789"/>
                        <a14:foregroundMark x1="38331" y1="51971" x2="38331" y2="51971"/>
                        <a14:foregroundMark x1="41533" y1="51364" x2="41533" y2="51364"/>
                        <a14:foregroundMark x1="42213" y1="51668" x2="42213" y2="51668"/>
                        <a14:foregroundMark x1="44202" y1="51789" x2="44202" y2="51789"/>
                        <a14:foregroundMark x1="44444" y1="52092" x2="44541" y2="52759"/>
                        <a14:foregroundMark x1="44541" y1="54275" x2="44541" y2="55003"/>
                        <a14:foregroundMark x1="44347" y1="55306" x2="44008" y2="56277"/>
                        <a14:foregroundMark x1="44008" y1="56277" x2="44008" y2="56277"/>
                        <a14:foregroundMark x1="43765" y1="56519" x2="43134" y2="57368"/>
                        <a14:foregroundMark x1="42989" y1="57368" x2="42455" y2="57793"/>
                        <a14:foregroundMark x1="42310" y1="57793" x2="41873" y2="58035"/>
                        <a14:foregroundMark x1="38913" y1="57489" x2="38913" y2="57489"/>
                        <a14:foregroundMark x1="38671" y1="57368" x2="38671" y2="57368"/>
                        <a14:foregroundMark x1="38234" y1="56640" x2="38234" y2="56640"/>
                        <a14:foregroundMark x1="38234" y1="54154" x2="38234" y2="54154"/>
                        <a14:foregroundMark x1="38234" y1="54154" x2="38234" y2="54154"/>
                        <a14:foregroundMark x1="38234" y1="54154" x2="37797" y2="52335"/>
                        <a14:foregroundMark x1="51771" y1="48029" x2="51771" y2="48029"/>
                        <a14:foregroundMark x1="51577" y1="52638" x2="51577" y2="52638"/>
                        <a14:foregroundMark x1="51577" y1="52638" x2="51577" y2="53184"/>
                        <a14:foregroundMark x1="50218" y1="55549" x2="49782" y2="57489"/>
                        <a14:foregroundMark x1="49782" y1="57489" x2="49782" y2="57489"/>
                        <a14:foregroundMark x1="49102" y1="57914" x2="46773" y2="60279"/>
                        <a14:foregroundMark x1="43668" y1="61552" x2="39350" y2="65130"/>
                        <a14:foregroundMark x1="37118" y1="58338" x2="37118" y2="58338"/>
                        <a14:foregroundMark x1="37118" y1="58338" x2="37118" y2="58338"/>
                        <a14:foregroundMark x1="37215" y1="50273" x2="37215" y2="50273"/>
                        <a14:foregroundMark x1="37215" y1="50273" x2="37215" y2="50273"/>
                        <a14:foregroundMark x1="37215" y1="50273" x2="37215" y2="50273"/>
                        <a14:foregroundMark x1="36536" y1="45967" x2="36536" y2="45967"/>
                        <a14:foregroundMark x1="52547" y1="49727" x2="52547" y2="49727"/>
                        <a14:foregroundMark x1="52644" y1="51971" x2="52644" y2="51971"/>
                        <a14:foregroundMark x1="52547" y1="52335" x2="52208" y2="53305"/>
                        <a14:foregroundMark x1="51868" y1="53911" x2="51674" y2="54579"/>
                        <a14:foregroundMark x1="51577" y1="54882" x2="51334" y2="55549"/>
                        <a14:foregroundMark x1="50461" y1="56277" x2="50121" y2="56640"/>
                        <a14:foregroundMark x1="49879" y1="56944" x2="49879" y2="56944"/>
                        <a14:foregroundMark x1="51334" y1="50273" x2="51334" y2="50273"/>
                        <a14:foregroundMark x1="51334" y1="50273" x2="51334" y2="50273"/>
                        <a14:foregroundMark x1="51334" y1="50273" x2="51334" y2="50273"/>
                        <a14:foregroundMark x1="52208" y1="49181" x2="52208" y2="49181"/>
                        <a14:foregroundMark x1="52208" y1="49181" x2="52208" y2="49181"/>
                        <a14:foregroundMark x1="52353" y1="49181" x2="52353" y2="51546"/>
                        <a14:foregroundMark x1="52353" y1="52335" x2="52111" y2="53184"/>
                        <a14:foregroundMark x1="51771" y1="53608" x2="51092" y2="54700"/>
                        <a14:foregroundMark x1="50995" y1="54882" x2="50995" y2="54882"/>
                        <a14:foregroundMark x1="50461" y1="55428" x2="49199" y2="57247"/>
                        <a14:foregroundMark x1="67783" y1="19588" x2="67783" y2="19588"/>
                        <a14:foregroundMark x1="69238" y1="19042" x2="69238" y2="19042"/>
                        <a14:foregroundMark x1="73023" y1="19588" x2="73023" y2="19588"/>
                        <a14:foregroundMark x1="77001" y1="19284" x2="77001" y2="19284"/>
                        <a14:foregroundMark x1="78894" y1="19284" x2="78894" y2="19284"/>
                        <a14:foregroundMark x1="80689" y1="19284" x2="80689" y2="19284"/>
                        <a14:foregroundMark x1="82775" y1="19466" x2="82775" y2="19466"/>
                      </a14:backgroundRemoval>
                    </a14:imgEffect>
                    <a14:imgEffect>
                      <a14:saturation sat="200000"/>
                    </a14:imgEffect>
                  </a14:imgLayer>
                </a14:imgProps>
              </a:ext>
              <a:ext uri="{28A0092B-C50C-407E-A947-70E740481C1C}">
                <a14:useLocalDpi xmlns:a14="http://schemas.microsoft.com/office/drawing/2010/main" val="0"/>
              </a:ext>
            </a:extLst>
          </a:blip>
          <a:stretch>
            <a:fillRect/>
          </a:stretch>
        </p:blipFill>
        <p:spPr>
          <a:xfrm>
            <a:off x="1119736" y="816783"/>
            <a:ext cx="9532497" cy="6692070"/>
          </a:xfrm>
          <a:prstGeom prst="rect">
            <a:avLst/>
          </a:prstGeom>
        </p:spPr>
      </p:pic>
    </p:spTree>
    <p:extLst>
      <p:ext uri="{BB962C8B-B14F-4D97-AF65-F5344CB8AC3E}">
        <p14:creationId xmlns:p14="http://schemas.microsoft.com/office/powerpoint/2010/main" val="9863228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59"/>
                                        </p:tgtEl>
                                        <p:attrNameLst>
                                          <p:attrName>style.visibility</p:attrName>
                                        </p:attrNameLst>
                                      </p:cBhvr>
                                      <p:to>
                                        <p:strVal val="visible"/>
                                      </p:to>
                                    </p:set>
                                    <p:animEffect transition="in" filter="fade">
                                      <p:cBhvr>
                                        <p:cTn id="7" dur="1000"/>
                                        <p:tgtEl>
                                          <p:spTgt spid="59"/>
                                        </p:tgtEl>
                                      </p:cBhvr>
                                    </p:animEffect>
                                    <p:anim calcmode="lin" valueType="num">
                                      <p:cBhvr>
                                        <p:cTn id="8" dur="1000" fill="hold"/>
                                        <p:tgtEl>
                                          <p:spTgt spid="59"/>
                                        </p:tgtEl>
                                        <p:attrNameLst>
                                          <p:attrName>ppt_x</p:attrName>
                                        </p:attrNameLst>
                                      </p:cBhvr>
                                      <p:tavLst>
                                        <p:tav tm="0">
                                          <p:val>
                                            <p:strVal val="#ppt_x"/>
                                          </p:val>
                                        </p:tav>
                                        <p:tav tm="100000">
                                          <p:val>
                                            <p:strVal val="#ppt_x"/>
                                          </p:val>
                                        </p:tav>
                                      </p:tavLst>
                                    </p:anim>
                                    <p:anim calcmode="lin" valueType="num">
                                      <p:cBhvr>
                                        <p:cTn id="9" dur="1000" fill="hold"/>
                                        <p:tgtEl>
                                          <p:spTgt spid="5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9"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0-#ppt_h/2"/>
                                          </p:val>
                                        </p:tav>
                                        <p:tav tm="100000">
                                          <p:val>
                                            <p:strVal val="#ppt_y"/>
                                          </p:val>
                                        </p:tav>
                                      </p:tavLst>
                                    </p:anim>
                                  </p:childTnLst>
                                </p:cTn>
                              </p:par>
                            </p:childTnLst>
                          </p:cTn>
                        </p:par>
                        <p:par>
                          <p:cTn id="15" fill="hold">
                            <p:stCondLst>
                              <p:cond delay="1500"/>
                            </p:stCondLst>
                            <p:childTnLst>
                              <p:par>
                                <p:cTn id="16" presetID="2" presetClass="entr" presetSubtype="9" fill="hold"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0-#ppt_w/2"/>
                                          </p:val>
                                        </p:tav>
                                        <p:tav tm="100000">
                                          <p:val>
                                            <p:strVal val="#ppt_x"/>
                                          </p:val>
                                        </p:tav>
                                      </p:tavLst>
                                    </p:anim>
                                    <p:anim calcmode="lin" valueType="num">
                                      <p:cBhvr additive="base">
                                        <p:cTn id="19" dur="500" fill="hold"/>
                                        <p:tgtEl>
                                          <p:spTgt spid="4"/>
                                        </p:tgtEl>
                                        <p:attrNameLst>
                                          <p:attrName>ppt_y</p:attrName>
                                        </p:attrNameLst>
                                      </p:cBhvr>
                                      <p:tavLst>
                                        <p:tav tm="0">
                                          <p:val>
                                            <p:strVal val="0-#ppt_h/2"/>
                                          </p:val>
                                        </p:tav>
                                        <p:tav tm="100000">
                                          <p:val>
                                            <p:strVal val="#ppt_y"/>
                                          </p:val>
                                        </p:tav>
                                      </p:tavLst>
                                    </p:anim>
                                  </p:childTnLst>
                                </p:cTn>
                              </p:par>
                            </p:childTnLst>
                          </p:cTn>
                        </p:par>
                        <p:par>
                          <p:cTn id="20" fill="hold">
                            <p:stCondLst>
                              <p:cond delay="2000"/>
                            </p:stCondLst>
                            <p:childTnLst>
                              <p:par>
                                <p:cTn id="21" presetID="2" presetClass="entr" presetSubtype="3"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1+#ppt_w/2"/>
                                          </p:val>
                                        </p:tav>
                                        <p:tav tm="100000">
                                          <p:val>
                                            <p:strVal val="#ppt_x"/>
                                          </p:val>
                                        </p:tav>
                                      </p:tavLst>
                                    </p:anim>
                                    <p:anim calcmode="lin" valueType="num">
                                      <p:cBhvr additive="base">
                                        <p:cTn id="24" dur="500" fill="hold"/>
                                        <p:tgtEl>
                                          <p:spTgt spid="3"/>
                                        </p:tgtEl>
                                        <p:attrNameLst>
                                          <p:attrName>ppt_y</p:attrName>
                                        </p:attrNameLst>
                                      </p:cBhvr>
                                      <p:tavLst>
                                        <p:tav tm="0">
                                          <p:val>
                                            <p:strVal val="0-#ppt_h/2"/>
                                          </p:val>
                                        </p:tav>
                                        <p:tav tm="100000">
                                          <p:val>
                                            <p:strVal val="#ppt_y"/>
                                          </p:val>
                                        </p:tav>
                                      </p:tavLst>
                                    </p:anim>
                                  </p:childTnLst>
                                </p:cTn>
                              </p:par>
                            </p:childTnLst>
                          </p:cTn>
                        </p:par>
                        <p:par>
                          <p:cTn id="25" fill="hold">
                            <p:stCondLst>
                              <p:cond delay="2500"/>
                            </p:stCondLst>
                            <p:childTnLst>
                              <p:par>
                                <p:cTn id="26" presetID="2" presetClass="entr" presetSubtype="3"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additive="base">
                                        <p:cTn id="28" dur="500" fill="hold"/>
                                        <p:tgtEl>
                                          <p:spTgt spid="5"/>
                                        </p:tgtEl>
                                        <p:attrNameLst>
                                          <p:attrName>ppt_x</p:attrName>
                                        </p:attrNameLst>
                                      </p:cBhvr>
                                      <p:tavLst>
                                        <p:tav tm="0">
                                          <p:val>
                                            <p:strVal val="1+#ppt_w/2"/>
                                          </p:val>
                                        </p:tav>
                                        <p:tav tm="100000">
                                          <p:val>
                                            <p:strVal val="#ppt_x"/>
                                          </p:val>
                                        </p:tav>
                                      </p:tavLst>
                                    </p:anim>
                                    <p:anim calcmode="lin" valueType="num">
                                      <p:cBhvr additive="base">
                                        <p:cTn id="29"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28"/>
                </p:tgtEl>
              </p:cMediaNode>
            </p:audio>
            <p:audio>
              <p:cMediaNode vol="80000">
                <p:cTn id="31" fill="hold" display="0">
                  <p:stCondLst>
                    <p:cond delay="indefinite"/>
                  </p:stCondLst>
                  <p:endCondLst>
                    <p:cond evt="onStopAudio" delay="0">
                      <p:tgtEl>
                        <p:sldTgt/>
                      </p:tgtEl>
                    </p:cond>
                  </p:endCondLst>
                </p:cTn>
                <p:tgtEl>
                  <p:spTgt spid="54"/>
                </p:tgtEl>
              </p:cMediaNode>
            </p:audio>
            <p:audio>
              <p:cMediaNode vol="80000">
                <p:cTn id="32" fill="hold" display="0">
                  <p:stCondLst>
                    <p:cond delay="indefinite"/>
                  </p:stCondLst>
                  <p:endCondLst>
                    <p:cond evt="onStopAudio" delay="0">
                      <p:tgtEl>
                        <p:sldTgt/>
                      </p:tgtEl>
                    </p:cond>
                  </p:endCondLst>
                </p:cTn>
                <p:tgtEl>
                  <p:spTgt spid="79"/>
                </p:tgtEl>
              </p:cMediaNode>
            </p:audio>
            <p:audio>
              <p:cMediaNode vol="80000">
                <p:cTn id="33" fill="hold" display="0">
                  <p:stCondLst>
                    <p:cond delay="indefinite"/>
                  </p:stCondLst>
                  <p:endCondLst>
                    <p:cond evt="onStopAudio" delay="0">
                      <p:tgtEl>
                        <p:sldTgt/>
                      </p:tgtEl>
                    </p:cond>
                  </p:endCondLst>
                </p:cTn>
                <p:tgtEl>
                  <p:spTgt spid="80"/>
                </p:tgtEl>
              </p:cMediaNode>
            </p:audio>
            <p:audio>
              <p:cMediaNode vol="80000">
                <p:cTn id="34" fill="hold" display="0">
                  <p:stCondLst>
                    <p:cond delay="indefinite"/>
                  </p:stCondLst>
                  <p:endCondLst>
                    <p:cond evt="onStopAudio" delay="0">
                      <p:tgtEl>
                        <p:sldTgt/>
                      </p:tgtEl>
                    </p:cond>
                  </p:endCondLst>
                </p:cTn>
                <p:tgtEl>
                  <p:spTgt spid="81"/>
                </p:tgtEl>
              </p:cMediaNode>
            </p:audio>
            <p:audio>
              <p:cMediaNode vol="80000">
                <p:cTn id="35" fill="hold" display="0">
                  <p:stCondLst>
                    <p:cond delay="indefinite"/>
                  </p:stCondLst>
                  <p:endCondLst>
                    <p:cond evt="onStopAudio" delay="0">
                      <p:tgtEl>
                        <p:sldTgt/>
                      </p:tgtEl>
                    </p:cond>
                  </p:endCondLst>
                </p:cTn>
                <p:tgtEl>
                  <p:spTgt spid="82"/>
                </p:tgtEl>
              </p:cMediaNode>
            </p:audio>
            <p:seq concurrent="1" nextAc="seek">
              <p:cTn id="36" restart="whenNotActive" fill="hold" evtFilter="cancelBubble" nodeType="interactiveSeq">
                <p:stCondLst>
                  <p:cond evt="onClick" delay="0">
                    <p:tgtEl>
                      <p:spTgt spid="2"/>
                    </p:tgtEl>
                  </p:cond>
                </p:stCondLst>
                <p:endSync evt="end" delay="0">
                  <p:rtn val="all"/>
                </p:endSync>
                <p:childTnLst>
                  <p:par>
                    <p:cTn id="37" fill="hold">
                      <p:stCondLst>
                        <p:cond delay="0"/>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7"/>
                                        </p:tgtEl>
                                        <p:attrNameLst>
                                          <p:attrName>style.visibility</p:attrName>
                                        </p:attrNameLst>
                                      </p:cBhvr>
                                      <p:to>
                                        <p:strVal val="visible"/>
                                      </p:to>
                                    </p:set>
                                  </p:childTnLst>
                                </p:cTn>
                              </p:par>
                              <p:par>
                                <p:cTn id="41" presetID="1" presetClass="mediacall" presetSubtype="0" fill="hold" nodeType="withEffect">
                                  <p:stCondLst>
                                    <p:cond delay="0"/>
                                  </p:stCondLst>
                                  <p:childTnLst>
                                    <p:cmd type="call" cmd="playFrom(0.0)">
                                      <p:cBhvr>
                                        <p:cTn id="42" dur="8150" fill="hold"/>
                                        <p:tgtEl>
                                          <p:spTgt spid="79"/>
                                        </p:tgtEl>
                                      </p:cBhvr>
                                    </p:cmd>
                                  </p:childTnLst>
                                </p:cTn>
                              </p:par>
                            </p:childTnLst>
                          </p:cTn>
                        </p:par>
                      </p:childTnLst>
                    </p:cTn>
                  </p:par>
                </p:childTnLst>
              </p:cTn>
              <p:nextCondLst>
                <p:cond evt="onClick" delay="0">
                  <p:tgtEl>
                    <p:spTgt spid="2"/>
                  </p:tgtEl>
                </p:cond>
              </p:nextCondLst>
            </p:seq>
            <p:seq concurrent="1" nextAc="seek">
              <p:cTn id="43" restart="whenNotActive" fill="hold" evtFilter="cancelBubble" nodeType="interactiveSeq">
                <p:stCondLst>
                  <p:cond evt="onClick" delay="0">
                    <p:tgtEl>
                      <p:spTgt spid="3"/>
                    </p:tgtEl>
                  </p:cond>
                </p:stCondLst>
                <p:endSync evt="end" delay="0">
                  <p:rtn val="all"/>
                </p:endSync>
                <p:childTnLst>
                  <p:par>
                    <p:cTn id="44" fill="hold">
                      <p:stCondLst>
                        <p:cond delay="0"/>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76"/>
                                        </p:tgtEl>
                                        <p:attrNameLst>
                                          <p:attrName>style.visibility</p:attrName>
                                        </p:attrNameLst>
                                      </p:cBhvr>
                                      <p:to>
                                        <p:strVal val="visible"/>
                                      </p:to>
                                    </p:set>
                                  </p:childTnLst>
                                </p:cTn>
                              </p:par>
                              <p:par>
                                <p:cTn id="48" presetID="1" presetClass="mediacall" presetSubtype="0" fill="hold" nodeType="withEffect">
                                  <p:stCondLst>
                                    <p:cond delay="0"/>
                                  </p:stCondLst>
                                  <p:childTnLst>
                                    <p:cmd type="call" cmd="playFrom(0.0)">
                                      <p:cBhvr>
                                        <p:cTn id="49" dur="8150" fill="hold"/>
                                        <p:tgtEl>
                                          <p:spTgt spid="80"/>
                                        </p:tgtEl>
                                      </p:cBhvr>
                                    </p:cmd>
                                  </p:childTnLst>
                                </p:cTn>
                              </p:par>
                            </p:childTnLst>
                          </p:cTn>
                        </p:par>
                      </p:childTnLst>
                    </p:cTn>
                  </p:par>
                </p:childTnLst>
              </p:cTn>
              <p:nextCondLst>
                <p:cond evt="onClick" delay="0">
                  <p:tgtEl>
                    <p:spTgt spid="3"/>
                  </p:tgtEl>
                </p:cond>
              </p:nextCondLst>
            </p:seq>
            <p:seq concurrent="1" nextAc="seek">
              <p:cTn id="50" restart="whenNotActive" fill="hold" evtFilter="cancelBubble" nodeType="interactiveSeq">
                <p:stCondLst>
                  <p:cond evt="onClick" delay="0">
                    <p:tgtEl>
                      <p:spTgt spid="4"/>
                    </p:tgtEl>
                  </p:cond>
                </p:stCondLst>
                <p:endSync evt="end" delay="0">
                  <p:rtn val="all"/>
                </p:endSync>
                <p:childTnLst>
                  <p:par>
                    <p:cTn id="51" fill="hold">
                      <p:stCondLst>
                        <p:cond delay="0"/>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8"/>
                                        </p:tgtEl>
                                        <p:attrNameLst>
                                          <p:attrName>style.visibility</p:attrName>
                                        </p:attrNameLst>
                                      </p:cBhvr>
                                      <p:to>
                                        <p:strVal val="visible"/>
                                      </p:to>
                                    </p:set>
                                  </p:childTnLst>
                                </p:cTn>
                              </p:par>
                              <p:par>
                                <p:cTn id="55" presetID="1" presetClass="mediacall" presetSubtype="0" fill="hold" nodeType="withEffect">
                                  <p:stCondLst>
                                    <p:cond delay="0"/>
                                  </p:stCondLst>
                                  <p:childTnLst>
                                    <p:cmd type="call" cmd="playFrom(0.0)">
                                      <p:cBhvr>
                                        <p:cTn id="56" dur="8150" fill="hold"/>
                                        <p:tgtEl>
                                          <p:spTgt spid="81"/>
                                        </p:tgtEl>
                                      </p:cBhvr>
                                    </p:cmd>
                                  </p:childTnLst>
                                </p:cTn>
                              </p:par>
                            </p:childTnLst>
                          </p:cTn>
                        </p:par>
                      </p:childTnLst>
                    </p:cTn>
                  </p:par>
                </p:childTnLst>
              </p:cTn>
              <p:nextCondLst>
                <p:cond evt="onClick" delay="0">
                  <p:tgtEl>
                    <p:spTgt spid="4"/>
                  </p:tgtEl>
                </p:cond>
              </p:nextCondLst>
            </p:seq>
            <p:seq concurrent="1" nextAc="seek">
              <p:cTn id="57" restart="whenNotActive" fill="hold" evtFilter="cancelBubble" nodeType="interactiveSeq">
                <p:stCondLst>
                  <p:cond evt="onClick" delay="0">
                    <p:tgtEl>
                      <p:spTgt spid="5"/>
                    </p:tgtEl>
                  </p:cond>
                </p:stCondLst>
                <p:endSync evt="end" delay="0">
                  <p:rtn val="all"/>
                </p:endSync>
                <p:childTnLst>
                  <p:par>
                    <p:cTn id="58" fill="hold">
                      <p:stCondLst>
                        <p:cond delay="0"/>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75"/>
                                        </p:tgtEl>
                                        <p:attrNameLst>
                                          <p:attrName>style.visibility</p:attrName>
                                        </p:attrNameLst>
                                      </p:cBhvr>
                                      <p:to>
                                        <p:strVal val="visible"/>
                                      </p:to>
                                    </p:set>
                                  </p:childTnLst>
                                </p:cTn>
                              </p:par>
                              <p:par>
                                <p:cTn id="62" presetID="1" presetClass="mediacall" presetSubtype="0" fill="hold" nodeType="withEffect">
                                  <p:stCondLst>
                                    <p:cond delay="0"/>
                                  </p:stCondLst>
                                  <p:childTnLst>
                                    <p:cmd type="call" cmd="playFrom(0.0)">
                                      <p:cBhvr>
                                        <p:cTn id="63" dur="8085" fill="hold"/>
                                        <p:tgtEl>
                                          <p:spTgt spid="82"/>
                                        </p:tgtEl>
                                      </p:cBhvr>
                                    </p:cmd>
                                  </p:childTnLst>
                                </p:cTn>
                              </p:par>
                              <p:par>
                                <p:cTn id="64" presetID="2" presetClass="entr" presetSubtype="8" fill="hold" nodeType="withEffect">
                                  <p:stCondLst>
                                    <p:cond delay="0"/>
                                  </p:stCondLst>
                                  <p:childTnLst>
                                    <p:set>
                                      <p:cBhvr>
                                        <p:cTn id="65" dur="1" fill="hold">
                                          <p:stCondLst>
                                            <p:cond delay="0"/>
                                          </p:stCondLst>
                                        </p:cTn>
                                        <p:tgtEl>
                                          <p:spTgt spid="35"/>
                                        </p:tgtEl>
                                        <p:attrNameLst>
                                          <p:attrName>style.visibility</p:attrName>
                                        </p:attrNameLst>
                                      </p:cBhvr>
                                      <p:to>
                                        <p:strVal val="visible"/>
                                      </p:to>
                                    </p:set>
                                    <p:anim calcmode="lin" valueType="num">
                                      <p:cBhvr additive="base">
                                        <p:cTn id="66" dur="500" fill="hold"/>
                                        <p:tgtEl>
                                          <p:spTgt spid="35"/>
                                        </p:tgtEl>
                                        <p:attrNameLst>
                                          <p:attrName>ppt_x</p:attrName>
                                        </p:attrNameLst>
                                      </p:cBhvr>
                                      <p:tavLst>
                                        <p:tav tm="0">
                                          <p:val>
                                            <p:strVal val="0-#ppt_w/2"/>
                                          </p:val>
                                        </p:tav>
                                        <p:tav tm="100000">
                                          <p:val>
                                            <p:strVal val="#ppt_x"/>
                                          </p:val>
                                        </p:tav>
                                      </p:tavLst>
                                    </p:anim>
                                    <p:anim calcmode="lin" valueType="num">
                                      <p:cBhvr additive="base">
                                        <p:cTn id="67" dur="500" fill="hold"/>
                                        <p:tgtEl>
                                          <p:spTgt spid="35"/>
                                        </p:tgtEl>
                                        <p:attrNameLst>
                                          <p:attrName>ppt_y</p:attrName>
                                        </p:attrNameLst>
                                      </p:cBhvr>
                                      <p:tavLst>
                                        <p:tav tm="0">
                                          <p:val>
                                            <p:strVal val="#ppt_y"/>
                                          </p:val>
                                        </p:tav>
                                        <p:tav tm="100000">
                                          <p:val>
                                            <p:strVal val="#ppt_y"/>
                                          </p:val>
                                        </p:tav>
                                      </p:tavLst>
                                    </p:anim>
                                  </p:childTnLst>
                                </p:cTn>
                              </p:par>
                              <p:par>
                                <p:cTn id="68" presetID="32" presetClass="emph" presetSubtype="0" repeatCount="indefinite" fill="hold" nodeType="withEffect">
                                  <p:stCondLst>
                                    <p:cond delay="0"/>
                                  </p:stCondLst>
                                  <p:childTnLst>
                                    <p:animRot by="120000">
                                      <p:cBhvr>
                                        <p:cTn id="69" dur="100" fill="hold">
                                          <p:stCondLst>
                                            <p:cond delay="0"/>
                                          </p:stCondLst>
                                        </p:cTn>
                                        <p:tgtEl>
                                          <p:spTgt spid="35"/>
                                        </p:tgtEl>
                                        <p:attrNameLst>
                                          <p:attrName>r</p:attrName>
                                        </p:attrNameLst>
                                      </p:cBhvr>
                                    </p:animRot>
                                    <p:animRot by="-240000">
                                      <p:cBhvr>
                                        <p:cTn id="70" dur="200" fill="hold">
                                          <p:stCondLst>
                                            <p:cond delay="200"/>
                                          </p:stCondLst>
                                        </p:cTn>
                                        <p:tgtEl>
                                          <p:spTgt spid="35"/>
                                        </p:tgtEl>
                                        <p:attrNameLst>
                                          <p:attrName>r</p:attrName>
                                        </p:attrNameLst>
                                      </p:cBhvr>
                                    </p:animRot>
                                    <p:animRot by="240000">
                                      <p:cBhvr>
                                        <p:cTn id="71" dur="200" fill="hold">
                                          <p:stCondLst>
                                            <p:cond delay="400"/>
                                          </p:stCondLst>
                                        </p:cTn>
                                        <p:tgtEl>
                                          <p:spTgt spid="35"/>
                                        </p:tgtEl>
                                        <p:attrNameLst>
                                          <p:attrName>r</p:attrName>
                                        </p:attrNameLst>
                                      </p:cBhvr>
                                    </p:animRot>
                                    <p:animRot by="-240000">
                                      <p:cBhvr>
                                        <p:cTn id="72" dur="200" fill="hold">
                                          <p:stCondLst>
                                            <p:cond delay="600"/>
                                          </p:stCondLst>
                                        </p:cTn>
                                        <p:tgtEl>
                                          <p:spTgt spid="35"/>
                                        </p:tgtEl>
                                        <p:attrNameLst>
                                          <p:attrName>r</p:attrName>
                                        </p:attrNameLst>
                                      </p:cBhvr>
                                    </p:animRot>
                                    <p:animRot by="120000">
                                      <p:cBhvr>
                                        <p:cTn id="73" dur="200" fill="hold">
                                          <p:stCondLst>
                                            <p:cond delay="800"/>
                                          </p:stCondLst>
                                        </p:cTn>
                                        <p:tgtEl>
                                          <p:spTgt spid="35"/>
                                        </p:tgtEl>
                                        <p:attrNameLst>
                                          <p:attrName>r</p:attrName>
                                        </p:attrNameLst>
                                      </p:cBhvr>
                                    </p:animRot>
                                  </p:childTnLst>
                                </p:cTn>
                              </p:par>
                              <p:par>
                                <p:cTn id="74" presetID="2" presetClass="entr" presetSubtype="4" fill="hold" nodeType="withEffect">
                                  <p:stCondLst>
                                    <p:cond delay="0"/>
                                  </p:stCondLst>
                                  <p:childTnLst>
                                    <p:set>
                                      <p:cBhvr>
                                        <p:cTn id="75" dur="1" fill="hold">
                                          <p:stCondLst>
                                            <p:cond delay="0"/>
                                          </p:stCondLst>
                                        </p:cTn>
                                        <p:tgtEl>
                                          <p:spTgt spid="37"/>
                                        </p:tgtEl>
                                        <p:attrNameLst>
                                          <p:attrName>style.visibility</p:attrName>
                                        </p:attrNameLst>
                                      </p:cBhvr>
                                      <p:to>
                                        <p:strVal val="visible"/>
                                      </p:to>
                                    </p:set>
                                    <p:anim calcmode="lin" valueType="num">
                                      <p:cBhvr additive="base">
                                        <p:cTn id="76" dur="500" fill="hold"/>
                                        <p:tgtEl>
                                          <p:spTgt spid="37"/>
                                        </p:tgtEl>
                                        <p:attrNameLst>
                                          <p:attrName>ppt_x</p:attrName>
                                        </p:attrNameLst>
                                      </p:cBhvr>
                                      <p:tavLst>
                                        <p:tav tm="0">
                                          <p:val>
                                            <p:strVal val="#ppt_x"/>
                                          </p:val>
                                        </p:tav>
                                        <p:tav tm="100000">
                                          <p:val>
                                            <p:strVal val="#ppt_x"/>
                                          </p:val>
                                        </p:tav>
                                      </p:tavLst>
                                    </p:anim>
                                    <p:anim calcmode="lin" valueType="num">
                                      <p:cBhvr additive="base">
                                        <p:cTn id="77"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childTnLst>
              </p:cTn>
              <p:nextCondLst>
                <p:cond evt="onClick" delay="0">
                  <p:tgtEl>
                    <p:spTgt spid="5"/>
                  </p:tgtEl>
                </p:cond>
              </p:nextCondLst>
            </p:seq>
          </p:childTnLst>
        </p:cTn>
      </p:par>
    </p:tnLst>
    <p:bldLst>
      <p:bldP spid="5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0397C967-DF2F-43BE-B7E9-D1F5665C5497}"/>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43027" b="96439" l="1253" r="99374">
                        <a14:foregroundMark x1="1253" y1="43620" x2="13257" y2="60831"/>
                        <a14:foregroundMark x1="90710" y1="49852" x2="99374" y2="83976"/>
                        <a14:foregroundMark x1="1983" y1="90208" x2="13257" y2="90208"/>
                        <a14:foregroundMark x1="13257" y1="90208" x2="36848" y2="89911"/>
                        <a14:foregroundMark x1="36848" y1="89911" x2="66388" y2="96439"/>
                      </a14:backgroundRemoval>
                    </a14:imgEffect>
                  </a14:imgLayer>
                </a14:imgProps>
              </a:ext>
              <a:ext uri="{28A0092B-C50C-407E-A947-70E740481C1C}">
                <a14:useLocalDpi xmlns:a14="http://schemas.microsoft.com/office/drawing/2010/main" val="0"/>
              </a:ext>
            </a:extLst>
          </a:blip>
          <a:srcRect l="827" t="37576" r="-1"/>
          <a:stretch/>
        </p:blipFill>
        <p:spPr>
          <a:xfrm>
            <a:off x="10242" y="4165098"/>
            <a:ext cx="12192000" cy="2844111"/>
          </a:xfrm>
          <a:prstGeom prst="rect">
            <a:avLst/>
          </a:prstGeom>
        </p:spPr>
      </p:pic>
      <p:pic>
        <p:nvPicPr>
          <p:cNvPr id="23" name="Picture 22">
            <a:extLst>
              <a:ext uri="{FF2B5EF4-FFF2-40B4-BE49-F238E27FC236}">
                <a16:creationId xmlns:a16="http://schemas.microsoft.com/office/drawing/2014/main" id="{EE58EA05-C512-48FF-B195-5CBE97B16DD0}"/>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2077" b="93291" l="8147" r="89617">
                        <a14:foregroundMark x1="35942" y1="93291" x2="48083" y2="94089"/>
                        <a14:foregroundMark x1="48083" y1="94089" x2="71725" y2="93610"/>
                        <a14:foregroundMark x1="71725" y1="93610" x2="72524" y2="92173"/>
                        <a14:foregroundMark x1="8147" y1="41534" x2="9744" y2="44089"/>
                        <a14:foregroundMark x1="38818" y1="4952" x2="55751" y2="7188"/>
                        <a14:foregroundMark x1="57508" y1="4792" x2="59585" y2="4473"/>
                        <a14:foregroundMark x1="38498" y1="3355" x2="50799" y2="2556"/>
                        <a14:foregroundMark x1="50799" y1="2556" x2="52077" y2="2556"/>
                        <a14:foregroundMark x1="38498" y1="2077" x2="44569" y2="2077"/>
                      </a14:backgroundRemoval>
                    </a14:imgEffect>
                  </a14:imgLayer>
                </a14:imgProps>
              </a:ext>
              <a:ext uri="{28A0092B-C50C-407E-A947-70E740481C1C}">
                <a14:useLocalDpi xmlns:a14="http://schemas.microsoft.com/office/drawing/2010/main" val="0"/>
              </a:ext>
            </a:extLst>
          </a:blip>
          <a:stretch>
            <a:fillRect/>
          </a:stretch>
        </p:blipFill>
        <p:spPr>
          <a:xfrm>
            <a:off x="-81148" y="1689452"/>
            <a:ext cx="3696076" cy="3696076"/>
          </a:xfrm>
          <a:prstGeom prst="rect">
            <a:avLst/>
          </a:prstGeom>
        </p:spPr>
      </p:pic>
      <p:pic>
        <p:nvPicPr>
          <p:cNvPr id="40" name="Picture 39">
            <a:extLst>
              <a:ext uri="{FF2B5EF4-FFF2-40B4-BE49-F238E27FC236}">
                <a16:creationId xmlns:a16="http://schemas.microsoft.com/office/drawing/2014/main" id="{583F0C59-8F84-4C73-B267-5264387DC43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0668786">
            <a:off x="215616" y="275291"/>
            <a:ext cx="1431871" cy="1354101"/>
          </a:xfrm>
          <a:prstGeom prst="rect">
            <a:avLst/>
          </a:prstGeom>
        </p:spPr>
      </p:pic>
      <p:pic>
        <p:nvPicPr>
          <p:cNvPr id="5" name="Picture 4">
            <a:extLst>
              <a:ext uri="{FF2B5EF4-FFF2-40B4-BE49-F238E27FC236}">
                <a16:creationId xmlns:a16="http://schemas.microsoft.com/office/drawing/2014/main" id="{E948A537-0AAA-49CC-B3C1-BEDE12A1FDE2}"/>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2828" b="24897" l="20590" r="33403"/>
                    </a14:imgEffect>
                  </a14:imgLayer>
                </a14:imgProps>
              </a:ext>
              <a:ext uri="{28A0092B-C50C-407E-A947-70E740481C1C}">
                <a14:useLocalDpi xmlns:a14="http://schemas.microsoft.com/office/drawing/2010/main" val="0"/>
              </a:ext>
            </a:extLst>
          </a:blip>
          <a:srcRect l="18988" t="70" r="64995" b="72344"/>
          <a:stretch/>
        </p:blipFill>
        <p:spPr>
          <a:xfrm>
            <a:off x="8186827" y="2523994"/>
            <a:ext cx="380365" cy="606964"/>
          </a:xfrm>
          <a:prstGeom prst="rect">
            <a:avLst/>
          </a:prstGeom>
        </p:spPr>
      </p:pic>
      <p:pic>
        <p:nvPicPr>
          <p:cNvPr id="7" name="Picture 6">
            <a:extLst>
              <a:ext uri="{FF2B5EF4-FFF2-40B4-BE49-F238E27FC236}">
                <a16:creationId xmlns:a16="http://schemas.microsoft.com/office/drawing/2014/main" id="{F6BB738E-9AF0-498F-9C4E-3B4D083C8029}"/>
              </a:ext>
            </a:extLst>
          </p:cNvPr>
          <p:cNvPicPr>
            <a:picLocks noChangeAspect="1"/>
          </p:cNvPicPr>
          <p:nvPr/>
        </p:nvPicPr>
        <p:blipFill rotWithShape="1">
          <a:blip r:embed="rId9">
            <a:extLst>
              <a:ext uri="{BEBA8EAE-BF5A-486C-A8C5-ECC9F3942E4B}">
                <a14:imgProps xmlns:a14="http://schemas.microsoft.com/office/drawing/2010/main">
                  <a14:imgLayer r:embed="rId8">
                    <a14:imgEffect>
                      <a14:backgroundRemoval t="2828" b="24897" l="61733" r="94448">
                        <a14:foregroundMark x1="65655" y1="7759" x2="63738" y2="23621"/>
                        <a14:foregroundMark x1="71725" y1="4828" x2="73003" y2="9138"/>
                        <a14:foregroundMark x1="77636" y1="18621" x2="84984" y2="14310"/>
                        <a14:foregroundMark x1="88978" y1="16379" x2="93770" y2="17759"/>
                        <a14:foregroundMark x1="63099" y1="5517" x2="63099" y2="2759"/>
                      </a14:backgroundRemoval>
                    </a14:imgEffect>
                  </a14:imgLayer>
                </a14:imgProps>
              </a:ext>
              <a:ext uri="{28A0092B-C50C-407E-A947-70E740481C1C}">
                <a14:useLocalDpi xmlns:a14="http://schemas.microsoft.com/office/drawing/2010/main" val="0"/>
              </a:ext>
            </a:extLst>
          </a:blip>
          <a:srcRect l="57644" t="70" r="1462" b="72344"/>
          <a:stretch/>
        </p:blipFill>
        <p:spPr>
          <a:xfrm>
            <a:off x="2837568" y="5949344"/>
            <a:ext cx="777360" cy="485852"/>
          </a:xfrm>
          <a:prstGeom prst="rect">
            <a:avLst/>
          </a:prstGeom>
        </p:spPr>
      </p:pic>
      <p:pic>
        <p:nvPicPr>
          <p:cNvPr id="8" name="Picture 7">
            <a:extLst>
              <a:ext uri="{FF2B5EF4-FFF2-40B4-BE49-F238E27FC236}">
                <a16:creationId xmlns:a16="http://schemas.microsoft.com/office/drawing/2014/main" id="{BA4F3C2A-73D5-4994-9CEA-35DCFF8CD0B4}"/>
              </a:ext>
            </a:extLst>
          </p:cNvPr>
          <p:cNvPicPr>
            <a:picLocks noChangeAspect="1"/>
          </p:cNvPicPr>
          <p:nvPr/>
        </p:nvPicPr>
        <p:blipFill rotWithShape="1">
          <a:blip r:embed="rId10">
            <a:extLst>
              <a:ext uri="{BEBA8EAE-BF5A-486C-A8C5-ECC9F3942E4B}">
                <a14:imgProps xmlns:a14="http://schemas.microsoft.com/office/drawing/2010/main">
                  <a14:imgLayer r:embed="rId8">
                    <a14:imgEffect>
                      <a14:backgroundRemoval t="28673" b="46048" l="4489" r="18478">
                        <a14:foregroundMark x1="8626" y1="35000" x2="15974" y2="37586"/>
                      </a14:backgroundRemoval>
                    </a14:imgEffect>
                  </a14:imgLayer>
                </a14:imgProps>
              </a:ext>
              <a:ext uri="{28A0092B-C50C-407E-A947-70E740481C1C}">
                <a14:useLocalDpi xmlns:a14="http://schemas.microsoft.com/office/drawing/2010/main" val="0"/>
              </a:ext>
            </a:extLst>
          </a:blip>
          <a:srcRect l="2740" t="26501" r="79773" b="51780"/>
          <a:stretch/>
        </p:blipFill>
        <p:spPr>
          <a:xfrm>
            <a:off x="10777540" y="4883573"/>
            <a:ext cx="457200" cy="526092"/>
          </a:xfrm>
          <a:prstGeom prst="rect">
            <a:avLst/>
          </a:prstGeom>
        </p:spPr>
      </p:pic>
      <p:pic>
        <p:nvPicPr>
          <p:cNvPr id="12" name="Picture 11">
            <a:extLst>
              <a:ext uri="{FF2B5EF4-FFF2-40B4-BE49-F238E27FC236}">
                <a16:creationId xmlns:a16="http://schemas.microsoft.com/office/drawing/2014/main" id="{3094FB60-E9FD-4D80-B497-A94BB7AD51F4}"/>
              </a:ext>
            </a:extLst>
          </p:cNvPr>
          <p:cNvPicPr>
            <a:picLocks noChangeAspect="1"/>
          </p:cNvPicPr>
          <p:nvPr/>
        </p:nvPicPr>
        <p:blipFill rotWithShape="1">
          <a:blip r:embed="rId11">
            <a:extLst>
              <a:ext uri="{BEBA8EAE-BF5A-486C-A8C5-ECC9F3942E4B}">
                <a14:imgProps xmlns:a14="http://schemas.microsoft.com/office/drawing/2010/main">
                  <a14:imgLayer r:embed="rId8">
                    <a14:imgEffect>
                      <a14:backgroundRemoval t="77813" b="97535" l="40642" r="53454"/>
                    </a14:imgEffect>
                  </a14:imgLayer>
                </a14:imgProps>
              </a:ext>
              <a:ext uri="{28A0092B-C50C-407E-A947-70E740481C1C}">
                <a14:useLocalDpi xmlns:a14="http://schemas.microsoft.com/office/drawing/2010/main" val="0"/>
              </a:ext>
            </a:extLst>
          </a:blip>
          <a:srcRect l="39040" t="75348" r="44944" b="-2934"/>
          <a:stretch/>
        </p:blipFill>
        <p:spPr>
          <a:xfrm>
            <a:off x="1202306" y="5185112"/>
            <a:ext cx="372494" cy="594404"/>
          </a:xfrm>
          <a:prstGeom prst="rect">
            <a:avLst/>
          </a:prstGeom>
        </p:spPr>
      </p:pic>
      <p:pic>
        <p:nvPicPr>
          <p:cNvPr id="13" name="Picture 12">
            <a:extLst>
              <a:ext uri="{FF2B5EF4-FFF2-40B4-BE49-F238E27FC236}">
                <a16:creationId xmlns:a16="http://schemas.microsoft.com/office/drawing/2014/main" id="{7F31CC28-A95A-446D-8272-BABCDC52CA48}"/>
              </a:ext>
            </a:extLst>
          </p:cNvPr>
          <p:cNvPicPr>
            <a:picLocks noChangeAspect="1"/>
          </p:cNvPicPr>
          <p:nvPr/>
        </p:nvPicPr>
        <p:blipFill rotWithShape="1">
          <a:blip r:embed="rId12">
            <a:extLst>
              <a:ext uri="{BEBA8EAE-BF5A-486C-A8C5-ECC9F3942E4B}">
                <a14:imgProps xmlns:a14="http://schemas.microsoft.com/office/drawing/2010/main">
                  <a14:imgLayer r:embed="rId8">
                    <a14:imgEffect>
                      <a14:backgroundRemoval t="81471" b="94712" l="80785" r="97865">
                        <a14:foregroundMark x1="85144" y1="85517" x2="93930" y2="82759"/>
                      </a14:backgroundRemoval>
                    </a14:imgEffect>
                  </a14:imgLayer>
                </a14:imgProps>
              </a:ext>
              <a:ext uri="{28A0092B-C50C-407E-A947-70E740481C1C}">
                <a14:useLocalDpi xmlns:a14="http://schemas.microsoft.com/office/drawing/2010/main" val="0"/>
              </a:ext>
            </a:extLst>
          </a:blip>
          <a:srcRect l="78650" t="79816" r="-3868" b="3633"/>
          <a:stretch/>
        </p:blipFill>
        <p:spPr>
          <a:xfrm>
            <a:off x="8229601" y="6070699"/>
            <a:ext cx="584767" cy="355606"/>
          </a:xfrm>
          <a:prstGeom prst="rect">
            <a:avLst/>
          </a:prstGeom>
        </p:spPr>
      </p:pic>
      <p:pic>
        <p:nvPicPr>
          <p:cNvPr id="16" name="Picture 15">
            <a:extLst>
              <a:ext uri="{FF2B5EF4-FFF2-40B4-BE49-F238E27FC236}">
                <a16:creationId xmlns:a16="http://schemas.microsoft.com/office/drawing/2014/main" id="{18E4B2E8-5A61-4C88-9E68-67826F5BCF6E}"/>
              </a:ext>
            </a:extLst>
          </p:cNvPr>
          <p:cNvPicPr>
            <a:picLocks noChangeAspect="1"/>
          </p:cNvPicPr>
          <p:nvPr/>
        </p:nvPicPr>
        <p:blipFill rotWithShape="1">
          <a:blip r:embed="rId13">
            <a:extLst>
              <a:ext uri="{BEBA8EAE-BF5A-486C-A8C5-ECC9F3942E4B}">
                <a14:imgProps xmlns:a14="http://schemas.microsoft.com/office/drawing/2010/main">
                  <a14:imgLayer r:embed="rId8">
                    <a14:imgEffect>
                      <a14:backgroundRemoval t="28172" b="46471" l="81510" r="97946"/>
                    </a14:imgEffect>
                  </a14:imgLayer>
                </a14:imgProps>
              </a:ext>
              <a:ext uri="{28A0092B-C50C-407E-A947-70E740481C1C}">
                <a14:useLocalDpi xmlns:a14="http://schemas.microsoft.com/office/drawing/2010/main" val="0"/>
              </a:ext>
            </a:extLst>
          </a:blip>
          <a:srcRect l="79455" t="25885" r="-1946" b="51242"/>
          <a:stretch/>
        </p:blipFill>
        <p:spPr>
          <a:xfrm>
            <a:off x="8237059" y="4974546"/>
            <a:ext cx="461794" cy="435119"/>
          </a:xfrm>
          <a:prstGeom prst="rect">
            <a:avLst/>
          </a:prstGeom>
        </p:spPr>
      </p:pic>
      <p:pic>
        <p:nvPicPr>
          <p:cNvPr id="30" name="Picture 29">
            <a:extLst>
              <a:ext uri="{FF2B5EF4-FFF2-40B4-BE49-F238E27FC236}">
                <a16:creationId xmlns:a16="http://schemas.microsoft.com/office/drawing/2014/main" id="{65EB146F-4205-40E5-A65A-6AF48CF533C2}"/>
              </a:ext>
            </a:extLst>
          </p:cNvPr>
          <p:cNvPicPr>
            <a:picLocks noChangeAspect="1"/>
          </p:cNvPicPr>
          <p:nvPr/>
        </p:nvPicPr>
        <p:blipFill rotWithShape="1">
          <a:blip r:embed="rId12">
            <a:extLst>
              <a:ext uri="{BEBA8EAE-BF5A-486C-A8C5-ECC9F3942E4B}">
                <a14:imgProps xmlns:a14="http://schemas.microsoft.com/office/drawing/2010/main">
                  <a14:imgLayer r:embed="rId8">
                    <a14:imgEffect>
                      <a14:backgroundRemoval t="81471" b="94712" l="80785" r="97865">
                        <a14:foregroundMark x1="85144" y1="85517" x2="93930" y2="82759"/>
                      </a14:backgroundRemoval>
                    </a14:imgEffect>
                  </a14:imgLayer>
                </a14:imgProps>
              </a:ext>
              <a:ext uri="{28A0092B-C50C-407E-A947-70E740481C1C}">
                <a14:useLocalDpi xmlns:a14="http://schemas.microsoft.com/office/drawing/2010/main" val="0"/>
              </a:ext>
            </a:extLst>
          </a:blip>
          <a:srcRect l="78650" t="79816" r="-3868" b="3633"/>
          <a:stretch/>
        </p:blipFill>
        <p:spPr>
          <a:xfrm>
            <a:off x="11723414" y="5779515"/>
            <a:ext cx="478828" cy="291183"/>
          </a:xfrm>
          <a:prstGeom prst="rect">
            <a:avLst/>
          </a:prstGeom>
        </p:spPr>
      </p:pic>
      <p:pic>
        <p:nvPicPr>
          <p:cNvPr id="24" name="Picture 23">
            <a:extLst>
              <a:ext uri="{FF2B5EF4-FFF2-40B4-BE49-F238E27FC236}">
                <a16:creationId xmlns:a16="http://schemas.microsoft.com/office/drawing/2014/main" id="{97F62949-2325-4F9F-A925-8161470E31F1}"/>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3696356" y="5084232"/>
            <a:ext cx="385588" cy="411172"/>
          </a:xfrm>
          <a:prstGeom prst="rect">
            <a:avLst/>
          </a:prstGeom>
        </p:spPr>
      </p:pic>
      <p:pic>
        <p:nvPicPr>
          <p:cNvPr id="26" name="Picture 25">
            <a:extLst>
              <a:ext uri="{FF2B5EF4-FFF2-40B4-BE49-F238E27FC236}">
                <a16:creationId xmlns:a16="http://schemas.microsoft.com/office/drawing/2014/main" id="{D4A79FA2-A4E1-481E-BB4B-D9B599204EC8}"/>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1167493" y="5209962"/>
            <a:ext cx="356640" cy="380303"/>
          </a:xfrm>
          <a:prstGeom prst="rect">
            <a:avLst/>
          </a:prstGeom>
        </p:spPr>
      </p:pic>
      <p:pic>
        <p:nvPicPr>
          <p:cNvPr id="27" name="Picture 26">
            <a:extLst>
              <a:ext uri="{FF2B5EF4-FFF2-40B4-BE49-F238E27FC236}">
                <a16:creationId xmlns:a16="http://schemas.microsoft.com/office/drawing/2014/main" id="{D0E1FBB2-9CBE-4824-B4FB-0D1D2E2F9955}"/>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258628" y="6057339"/>
            <a:ext cx="494198" cy="526988"/>
          </a:xfrm>
          <a:prstGeom prst="rect">
            <a:avLst/>
          </a:prstGeom>
        </p:spPr>
      </p:pic>
      <p:pic>
        <p:nvPicPr>
          <p:cNvPr id="28" name="Picture 27">
            <a:extLst>
              <a:ext uri="{FF2B5EF4-FFF2-40B4-BE49-F238E27FC236}">
                <a16:creationId xmlns:a16="http://schemas.microsoft.com/office/drawing/2014/main" id="{7F834135-AC4A-4DA4-8619-320FA83FCA83}"/>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748995" y="6268154"/>
            <a:ext cx="403232" cy="429986"/>
          </a:xfrm>
          <a:prstGeom prst="rect">
            <a:avLst/>
          </a:prstGeom>
        </p:spPr>
      </p:pic>
      <p:pic>
        <p:nvPicPr>
          <p:cNvPr id="34" name="Picture 33">
            <a:extLst>
              <a:ext uri="{FF2B5EF4-FFF2-40B4-BE49-F238E27FC236}">
                <a16:creationId xmlns:a16="http://schemas.microsoft.com/office/drawing/2014/main" id="{1751AF34-16E6-4A46-8788-8A37C0F15EF6}"/>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7742861" y="6114274"/>
            <a:ext cx="494198" cy="526988"/>
          </a:xfrm>
          <a:prstGeom prst="rect">
            <a:avLst/>
          </a:prstGeom>
        </p:spPr>
      </p:pic>
      <p:pic>
        <p:nvPicPr>
          <p:cNvPr id="36" name="Picture 35">
            <a:extLst>
              <a:ext uri="{FF2B5EF4-FFF2-40B4-BE49-F238E27FC236}">
                <a16:creationId xmlns:a16="http://schemas.microsoft.com/office/drawing/2014/main" id="{CD867659-7E26-4E1E-B2FB-9CFF4FFFA243}"/>
              </a:ext>
            </a:extLst>
          </p:cNvPr>
          <p:cNvPicPr>
            <a:picLocks noChangeAspect="1"/>
          </p:cNvPicPr>
          <p:nvPr/>
        </p:nvPicPr>
        <p:blipFill rotWithShape="1">
          <a:blip r:embed="rId16">
            <a:extLst>
              <a:ext uri="{BEBA8EAE-BF5A-486C-A8C5-ECC9F3942E4B}">
                <a14:imgProps xmlns:a14="http://schemas.microsoft.com/office/drawing/2010/main">
                  <a14:imgLayer r:embed="rId17">
                    <a14:imgEffect>
                      <a14:backgroundRemoval t="1000" b="48111" l="7000" r="93333">
                        <a14:foregroundMark x1="7333" y1="3444" x2="13222" y2="7667"/>
                        <a14:foregroundMark x1="16778" y1="1667" x2="17556" y2="2778"/>
                        <a14:foregroundMark x1="35778" y1="2111" x2="39778" y2="1333"/>
                        <a14:foregroundMark x1="78889" y1="7000" x2="73000" y2="36556"/>
                        <a14:foregroundMark x1="74156" y1="43880" x2="74333" y2="45000"/>
                        <a14:foregroundMark x1="82556" y1="5444" x2="93444" y2="4444"/>
                        <a14:foregroundMark x1="72667" y1="47889" x2="73222" y2="48111"/>
                        <a14:foregroundMark x1="25889" y1="45222" x2="29222" y2="46222"/>
                        <a14:backgroundMark x1="34889" y1="44889" x2="34111" y2="48000"/>
                        <a14:backgroundMark x1="73889" y1="36556" x2="72778" y2="43667"/>
                      </a14:backgroundRemoval>
                    </a14:imgEffect>
                  </a14:imgLayer>
                </a14:imgProps>
              </a:ext>
              <a:ext uri="{28A0092B-C50C-407E-A947-70E740481C1C}">
                <a14:useLocalDpi xmlns:a14="http://schemas.microsoft.com/office/drawing/2010/main" val="0"/>
              </a:ext>
            </a:extLst>
          </a:blip>
          <a:srcRect r="47958" b="50908"/>
          <a:stretch/>
        </p:blipFill>
        <p:spPr>
          <a:xfrm>
            <a:off x="7470463" y="3683039"/>
            <a:ext cx="2646140" cy="2496182"/>
          </a:xfrm>
          <a:prstGeom prst="rect">
            <a:avLst/>
          </a:prstGeom>
        </p:spPr>
      </p:pic>
      <p:pic>
        <p:nvPicPr>
          <p:cNvPr id="37" name="Picture 36">
            <a:extLst>
              <a:ext uri="{FF2B5EF4-FFF2-40B4-BE49-F238E27FC236}">
                <a16:creationId xmlns:a16="http://schemas.microsoft.com/office/drawing/2014/main" id="{7842D10C-4B19-4AF4-B3B1-A7B0B3BC4DA8}"/>
              </a:ext>
            </a:extLst>
          </p:cNvPr>
          <p:cNvPicPr>
            <a:picLocks noChangeAspect="1"/>
          </p:cNvPicPr>
          <p:nvPr/>
        </p:nvPicPr>
        <p:blipFill rotWithShape="1">
          <a:blip r:embed="rId18">
            <a:extLst>
              <a:ext uri="{BEBA8EAE-BF5A-486C-A8C5-ECC9F3942E4B}">
                <a14:imgProps xmlns:a14="http://schemas.microsoft.com/office/drawing/2010/main">
                  <a14:imgLayer r:embed="rId19">
                    <a14:imgEffect>
                      <a14:backgroundRemoval t="2672" b="94275" l="7292" r="95833">
                        <a14:foregroundMark x1="11979" y1="67557" x2="7292" y2="81679"/>
                        <a14:foregroundMark x1="22396" y1="95802" x2="69271" y2="94656"/>
                        <a14:foregroundMark x1="69271" y1="94656" x2="74479" y2="95038"/>
                        <a14:foregroundMark x1="96354" y1="67557" x2="91667" y2="85115"/>
                        <a14:foregroundMark x1="32292" y1="10687" x2="80208" y2="20611"/>
                        <a14:foregroundMark x1="43229" y1="2672" x2="54167" y2="2672"/>
                        <a14:foregroundMark x1="24479" y1="25191" x2="27604" y2="26336"/>
                      </a14:backgroundRemoval>
                    </a14:imgEffect>
                  </a14:imgLayer>
                </a14:imgProps>
              </a:ext>
              <a:ext uri="{28A0092B-C50C-407E-A947-70E740481C1C}">
                <a14:useLocalDpi xmlns:a14="http://schemas.microsoft.com/office/drawing/2010/main" val="0"/>
              </a:ext>
            </a:extLst>
          </a:blip>
          <a:srcRect b="59969"/>
          <a:stretch/>
        </p:blipFill>
        <p:spPr>
          <a:xfrm rot="20636669" flipH="1">
            <a:off x="423017" y="2218092"/>
            <a:ext cx="1103872" cy="575749"/>
          </a:xfrm>
          <a:prstGeom prst="rect">
            <a:avLst/>
          </a:prstGeom>
        </p:spPr>
      </p:pic>
      <p:pic>
        <p:nvPicPr>
          <p:cNvPr id="38" name="Picture 37">
            <a:extLst>
              <a:ext uri="{FF2B5EF4-FFF2-40B4-BE49-F238E27FC236}">
                <a16:creationId xmlns:a16="http://schemas.microsoft.com/office/drawing/2014/main" id="{97188749-7236-41B1-B4AB-9F2F457E15F8}"/>
              </a:ext>
            </a:extLst>
          </p:cNvPr>
          <p:cNvPicPr>
            <a:picLocks noChangeAspect="1"/>
          </p:cNvPicPr>
          <p:nvPr/>
        </p:nvPicPr>
        <p:blipFill rotWithShape="1">
          <a:blip r:embed="rId20">
            <a:extLst>
              <a:ext uri="{BEBA8EAE-BF5A-486C-A8C5-ECC9F3942E4B}">
                <a14:imgProps xmlns:a14="http://schemas.microsoft.com/office/drawing/2010/main">
                  <a14:imgLayer r:embed="rId19">
                    <a14:imgEffect>
                      <a14:backgroundRemoval t="2672" b="94275" l="7292" r="95833">
                        <a14:foregroundMark x1="11979" y1="67557" x2="7292" y2="81679"/>
                        <a14:foregroundMark x1="22396" y1="95802" x2="69271" y2="94656"/>
                        <a14:foregroundMark x1="69271" y1="94656" x2="74479" y2="95038"/>
                        <a14:foregroundMark x1="96354" y1="67557" x2="91667" y2="85115"/>
                        <a14:foregroundMark x1="32292" y1="10687" x2="80208" y2="20611"/>
                        <a14:foregroundMark x1="43229" y1="2672" x2="54167" y2="2672"/>
                        <a14:foregroundMark x1="24479" y1="25191" x2="27604" y2="26336"/>
                      </a14:backgroundRemoval>
                    </a14:imgEffect>
                    <a14:imgEffect>
                      <a14:brightnessContrast bright="20000" contrast="-20000"/>
                    </a14:imgEffect>
                  </a14:imgLayer>
                </a14:imgProps>
              </a:ext>
              <a:ext uri="{28A0092B-C50C-407E-A947-70E740481C1C}">
                <a14:useLocalDpi xmlns:a14="http://schemas.microsoft.com/office/drawing/2010/main" val="0"/>
              </a:ext>
            </a:extLst>
          </a:blip>
          <a:srcRect t="36100"/>
          <a:stretch/>
        </p:blipFill>
        <p:spPr>
          <a:xfrm rot="21136746" flipH="1">
            <a:off x="1455858" y="2398177"/>
            <a:ext cx="817867" cy="680928"/>
          </a:xfrm>
          <a:prstGeom prst="rect">
            <a:avLst/>
          </a:prstGeom>
        </p:spPr>
      </p:pic>
      <p:pic>
        <p:nvPicPr>
          <p:cNvPr id="41" name="Picture 40">
            <a:extLst>
              <a:ext uri="{FF2B5EF4-FFF2-40B4-BE49-F238E27FC236}">
                <a16:creationId xmlns:a16="http://schemas.microsoft.com/office/drawing/2014/main" id="{1308A012-EB91-4E9B-A924-74765813DE33}"/>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1503559" y="4511028"/>
            <a:ext cx="724663" cy="724663"/>
          </a:xfrm>
          <a:prstGeom prst="rect">
            <a:avLst/>
          </a:prstGeom>
        </p:spPr>
      </p:pic>
      <p:pic>
        <p:nvPicPr>
          <p:cNvPr id="42" name="Picture 41">
            <a:extLst>
              <a:ext uri="{FF2B5EF4-FFF2-40B4-BE49-F238E27FC236}">
                <a16:creationId xmlns:a16="http://schemas.microsoft.com/office/drawing/2014/main" id="{174D471F-67A0-466F-9589-015FD3BB029B}"/>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3999402" y="5759244"/>
            <a:ext cx="776008" cy="776008"/>
          </a:xfrm>
          <a:prstGeom prst="rect">
            <a:avLst/>
          </a:prstGeom>
        </p:spPr>
      </p:pic>
      <p:pic>
        <p:nvPicPr>
          <p:cNvPr id="43" name="Picture 42">
            <a:extLst>
              <a:ext uri="{FF2B5EF4-FFF2-40B4-BE49-F238E27FC236}">
                <a16:creationId xmlns:a16="http://schemas.microsoft.com/office/drawing/2014/main" id="{AF9E4894-767F-4FCB-95AC-8F019A22FCE7}"/>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255055" y="5536956"/>
            <a:ext cx="942849" cy="942849"/>
          </a:xfrm>
          <a:prstGeom prst="rect">
            <a:avLst/>
          </a:prstGeom>
        </p:spPr>
      </p:pic>
      <p:pic>
        <p:nvPicPr>
          <p:cNvPr id="44" name="Picture 43">
            <a:extLst>
              <a:ext uri="{FF2B5EF4-FFF2-40B4-BE49-F238E27FC236}">
                <a16:creationId xmlns:a16="http://schemas.microsoft.com/office/drawing/2014/main" id="{493DC3EF-41D5-43D3-8EEB-B1B16B6F734E}"/>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0701250" y="5787152"/>
            <a:ext cx="606059" cy="606059"/>
          </a:xfrm>
          <a:prstGeom prst="rect">
            <a:avLst/>
          </a:prstGeom>
        </p:spPr>
      </p:pic>
      <p:pic>
        <p:nvPicPr>
          <p:cNvPr id="45" name="Picture 44">
            <a:extLst>
              <a:ext uri="{FF2B5EF4-FFF2-40B4-BE49-F238E27FC236}">
                <a16:creationId xmlns:a16="http://schemas.microsoft.com/office/drawing/2014/main" id="{A397BD64-98B8-4555-9CA0-98F0CC78B1AE}"/>
              </a:ext>
            </a:extLst>
          </p:cNvPr>
          <p:cNvPicPr>
            <a:picLocks noChangeAspect="1"/>
          </p:cNvPicPr>
          <p:nvPr/>
        </p:nvPicPr>
        <p:blipFill>
          <a:blip r:embed="rId14">
            <a:extLst>
              <a:ext uri="{BEBA8EAE-BF5A-486C-A8C5-ECC9F3942E4B}">
                <a14:imgProps xmlns:a14="http://schemas.microsoft.com/office/drawing/2010/main">
                  <a14:imgLayer r:embed="rId15">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1433244" y="5397953"/>
            <a:ext cx="354858" cy="378403"/>
          </a:xfrm>
          <a:prstGeom prst="rect">
            <a:avLst/>
          </a:prstGeom>
        </p:spPr>
      </p:pic>
      <p:pic>
        <p:nvPicPr>
          <p:cNvPr id="46" name="Picture 45">
            <a:extLst>
              <a:ext uri="{FF2B5EF4-FFF2-40B4-BE49-F238E27FC236}">
                <a16:creationId xmlns:a16="http://schemas.microsoft.com/office/drawing/2014/main" id="{D5D3FAEA-FBA6-426E-A559-3B9C0C398950}"/>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0688150" y="4619450"/>
            <a:ext cx="786894" cy="786894"/>
          </a:xfrm>
          <a:prstGeom prst="rect">
            <a:avLst/>
          </a:prstGeom>
        </p:spPr>
      </p:pic>
      <p:grpSp>
        <p:nvGrpSpPr>
          <p:cNvPr id="52" name="Group 51">
            <a:extLst>
              <a:ext uri="{FF2B5EF4-FFF2-40B4-BE49-F238E27FC236}">
                <a16:creationId xmlns:a16="http://schemas.microsoft.com/office/drawing/2014/main" id="{A4D72B25-67A4-4472-9FDC-73216056599D}"/>
              </a:ext>
            </a:extLst>
          </p:cNvPr>
          <p:cNvGrpSpPr/>
          <p:nvPr/>
        </p:nvGrpSpPr>
        <p:grpSpPr>
          <a:xfrm>
            <a:off x="5982528" y="1724929"/>
            <a:ext cx="5844544" cy="2109522"/>
            <a:chOff x="1194351" y="1254799"/>
            <a:chExt cx="5783189" cy="2264432"/>
          </a:xfrm>
          <a:effectLst>
            <a:glow rad="228600">
              <a:schemeClr val="accent1">
                <a:satMod val="175000"/>
                <a:alpha val="40000"/>
              </a:schemeClr>
            </a:glow>
          </a:effectLst>
        </p:grpSpPr>
        <p:sp>
          <p:nvSpPr>
            <p:cNvPr id="53" name="Isosceles Triangle 52">
              <a:extLst>
                <a:ext uri="{FF2B5EF4-FFF2-40B4-BE49-F238E27FC236}">
                  <a16:creationId xmlns:a16="http://schemas.microsoft.com/office/drawing/2014/main" id="{77EBA519-E735-48B4-8E8D-6F00A1E6B514}"/>
                </a:ext>
              </a:extLst>
            </p:cNvPr>
            <p:cNvSpPr/>
            <p:nvPr/>
          </p:nvSpPr>
          <p:spPr>
            <a:xfrm rot="14667400">
              <a:off x="1051479" y="2359552"/>
              <a:ext cx="1302551" cy="1016808"/>
            </a:xfrm>
            <a:prstGeom prst="triangle">
              <a:avLst>
                <a:gd name="adj" fmla="val 0"/>
              </a:avLst>
            </a:prstGeom>
            <a:solidFill>
              <a:schemeClr val="bg1"/>
            </a:solidFill>
            <a:ln>
              <a:noFill/>
            </a:ln>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54" name="Rectangle: Rounded Corners 53">
              <a:extLst>
                <a:ext uri="{FF2B5EF4-FFF2-40B4-BE49-F238E27FC236}">
                  <a16:creationId xmlns:a16="http://schemas.microsoft.com/office/drawing/2014/main" id="{D634BCD3-F71C-4C5B-94D9-5A473E2C3613}"/>
                </a:ext>
              </a:extLst>
            </p:cNvPr>
            <p:cNvSpPr/>
            <p:nvPr/>
          </p:nvSpPr>
          <p:spPr>
            <a:xfrm>
              <a:off x="1366778" y="1254799"/>
              <a:ext cx="5610762" cy="2015184"/>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70C0"/>
                  </a:solidFill>
                </a:rPr>
                <a:t>Hôm nay, mình quay về thời quá khứ để tìm hiểu về các loài động, thực vật sống trên Trái Đất từ khi được hình thành.</a:t>
              </a:r>
            </a:p>
          </p:txBody>
        </p:sp>
      </p:grpSp>
      <p:pic>
        <p:nvPicPr>
          <p:cNvPr id="35" name="Picture 34">
            <a:extLst>
              <a:ext uri="{FF2B5EF4-FFF2-40B4-BE49-F238E27FC236}">
                <a16:creationId xmlns:a16="http://schemas.microsoft.com/office/drawing/2014/main" id="{CDAD9FB0-5A5C-4E48-A41A-254EB396AEE8}"/>
              </a:ext>
            </a:extLst>
          </p:cNvPr>
          <p:cNvPicPr>
            <a:picLocks noChangeAspect="1"/>
          </p:cNvPicPr>
          <p:nvPr/>
        </p:nvPicPr>
        <p:blipFill rotWithShape="1">
          <a:blip r:embed="rId23">
            <a:extLst>
              <a:ext uri="{BEBA8EAE-BF5A-486C-A8C5-ECC9F3942E4B}">
                <a14:imgProps xmlns:a14="http://schemas.microsoft.com/office/drawing/2010/main">
                  <a14:imgLayer r:embed="rId24">
                    <a14:imgEffect>
                      <a14:backgroundRemoval t="3954" b="97919" l="10000" r="93485">
                        <a14:foregroundMark x1="42121" y1="6660" x2="63182" y2="4475"/>
                        <a14:foregroundMark x1="63182" y1="4475" x2="63788" y2="4266"/>
                        <a14:foregroundMark x1="50455" y1="31009" x2="67576" y2="33299"/>
                        <a14:foregroundMark x1="56061" y1="88450" x2="53788" y2="97294"/>
                        <a14:foregroundMark x1="68485" y1="97919" x2="56061" y2="97294"/>
                        <a14:foregroundMark x1="50000" y1="32986" x2="56818" y2="34547"/>
                        <a14:foregroundMark x1="43030" y1="4891" x2="40455" y2="10822"/>
                        <a14:foregroundMark x1="38788" y1="6348" x2="36515" y2="11655"/>
                        <a14:foregroundMark x1="90909" y1="26223" x2="93485" y2="35068"/>
                      </a14:backgroundRemoval>
                    </a14:imgEffect>
                  </a14:imgLayer>
                </a14:imgProps>
              </a:ext>
              <a:ext uri="{28A0092B-C50C-407E-A947-70E740481C1C}">
                <a14:useLocalDpi xmlns:a14="http://schemas.microsoft.com/office/drawing/2010/main" val="0"/>
              </a:ext>
            </a:extLst>
          </a:blip>
          <a:srcRect b="2217"/>
          <a:stretch/>
        </p:blipFill>
        <p:spPr>
          <a:xfrm>
            <a:off x="3532601" y="2438480"/>
            <a:ext cx="2330626" cy="3318301"/>
          </a:xfrm>
          <a:prstGeom prst="rect">
            <a:avLst/>
          </a:prstGeom>
        </p:spPr>
      </p:pic>
      <p:sp>
        <p:nvSpPr>
          <p:cNvPr id="2" name="Cloud 1">
            <a:extLst>
              <a:ext uri="{FF2B5EF4-FFF2-40B4-BE49-F238E27FC236}">
                <a16:creationId xmlns:a16="http://schemas.microsoft.com/office/drawing/2014/main" id="{75C66B27-59DD-47FB-94D8-CC8FF69A2A11}"/>
              </a:ext>
            </a:extLst>
          </p:cNvPr>
          <p:cNvSpPr/>
          <p:nvPr/>
        </p:nvSpPr>
        <p:spPr>
          <a:xfrm>
            <a:off x="2031055" y="128785"/>
            <a:ext cx="4341106" cy="2159144"/>
          </a:xfrm>
          <a:prstGeom prst="cloud">
            <a:avLst/>
          </a:prstGeom>
          <a:solidFill>
            <a:schemeClr val="bg1"/>
          </a:solidFill>
          <a:ln>
            <a:noFill/>
          </a:ln>
          <a:effectLst>
            <a:glow rad="2286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70C0"/>
                </a:solidFill>
              </a:rPr>
              <a:t>Xin chào các bạn, Mình là Alin – là nhà sinh vật học ở thời tương lai. </a:t>
            </a:r>
          </a:p>
        </p:txBody>
      </p:sp>
    </p:spTree>
    <p:extLst>
      <p:ext uri="{BB962C8B-B14F-4D97-AF65-F5344CB8AC3E}">
        <p14:creationId xmlns:p14="http://schemas.microsoft.com/office/powerpoint/2010/main" val="3026119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0397C967-DF2F-43BE-B7E9-D1F5665C549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3027" b="96439" l="1253" r="99374">
                        <a14:foregroundMark x1="1253" y1="43620" x2="13257" y2="60831"/>
                        <a14:foregroundMark x1="90710" y1="49852" x2="99374" y2="83976"/>
                        <a14:foregroundMark x1="1983" y1="90208" x2="13257" y2="90208"/>
                        <a14:foregroundMark x1="13257" y1="90208" x2="36848" y2="89911"/>
                        <a14:foregroundMark x1="36848" y1="89911" x2="66388" y2="96439"/>
                      </a14:backgroundRemoval>
                    </a14:imgEffect>
                  </a14:imgLayer>
                </a14:imgProps>
              </a:ext>
              <a:ext uri="{28A0092B-C50C-407E-A947-70E740481C1C}">
                <a14:useLocalDpi xmlns:a14="http://schemas.microsoft.com/office/drawing/2010/main" val="0"/>
              </a:ext>
            </a:extLst>
          </a:blip>
          <a:srcRect l="827" t="37576" r="-1"/>
          <a:stretch/>
        </p:blipFill>
        <p:spPr>
          <a:xfrm>
            <a:off x="0" y="4072349"/>
            <a:ext cx="12192000" cy="2844111"/>
          </a:xfrm>
          <a:prstGeom prst="rect">
            <a:avLst/>
          </a:prstGeom>
        </p:spPr>
      </p:pic>
      <p:pic>
        <p:nvPicPr>
          <p:cNvPr id="23" name="Picture 22">
            <a:extLst>
              <a:ext uri="{FF2B5EF4-FFF2-40B4-BE49-F238E27FC236}">
                <a16:creationId xmlns:a16="http://schemas.microsoft.com/office/drawing/2014/main" id="{EE58EA05-C512-48FF-B195-5CBE97B16DD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077" b="93291" l="8147" r="89617">
                        <a14:foregroundMark x1="35942" y1="93291" x2="48083" y2="94089"/>
                        <a14:foregroundMark x1="48083" y1="94089" x2="71725" y2="93610"/>
                        <a14:foregroundMark x1="71725" y1="93610" x2="72524" y2="92173"/>
                        <a14:foregroundMark x1="8147" y1="41534" x2="9744" y2="44089"/>
                        <a14:foregroundMark x1="38818" y1="4952" x2="55751" y2="7188"/>
                        <a14:foregroundMark x1="57508" y1="4792" x2="59585" y2="4473"/>
                        <a14:foregroundMark x1="38498" y1="3355" x2="50799" y2="2556"/>
                        <a14:foregroundMark x1="50799" y1="2556" x2="52077" y2="2556"/>
                        <a14:foregroundMark x1="38498" y1="2077" x2="44569" y2="2077"/>
                      </a14:backgroundRemoval>
                    </a14:imgEffect>
                  </a14:imgLayer>
                </a14:imgProps>
              </a:ext>
              <a:ext uri="{28A0092B-C50C-407E-A947-70E740481C1C}">
                <a14:useLocalDpi xmlns:a14="http://schemas.microsoft.com/office/drawing/2010/main" val="0"/>
              </a:ext>
            </a:extLst>
          </a:blip>
          <a:stretch>
            <a:fillRect/>
          </a:stretch>
        </p:blipFill>
        <p:spPr>
          <a:xfrm>
            <a:off x="8636429" y="2107426"/>
            <a:ext cx="3696076" cy="3696076"/>
          </a:xfrm>
          <a:prstGeom prst="rect">
            <a:avLst/>
          </a:prstGeom>
        </p:spPr>
      </p:pic>
      <p:pic>
        <p:nvPicPr>
          <p:cNvPr id="40" name="Picture 39">
            <a:extLst>
              <a:ext uri="{FF2B5EF4-FFF2-40B4-BE49-F238E27FC236}">
                <a16:creationId xmlns:a16="http://schemas.microsoft.com/office/drawing/2014/main" id="{583F0C59-8F84-4C73-B267-5264387DC43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31214" flipH="1">
            <a:off x="10233714" y="277648"/>
            <a:ext cx="1759048" cy="1663508"/>
          </a:xfrm>
          <a:prstGeom prst="rect">
            <a:avLst/>
          </a:prstGeom>
        </p:spPr>
      </p:pic>
      <p:pic>
        <p:nvPicPr>
          <p:cNvPr id="5" name="Picture 4">
            <a:extLst>
              <a:ext uri="{FF2B5EF4-FFF2-40B4-BE49-F238E27FC236}">
                <a16:creationId xmlns:a16="http://schemas.microsoft.com/office/drawing/2014/main" id="{E948A537-0AAA-49CC-B3C1-BEDE12A1FDE2}"/>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2828" b="24897" l="20590" r="33403"/>
                    </a14:imgEffect>
                  </a14:imgLayer>
                </a14:imgProps>
              </a:ext>
              <a:ext uri="{28A0092B-C50C-407E-A947-70E740481C1C}">
                <a14:useLocalDpi xmlns:a14="http://schemas.microsoft.com/office/drawing/2010/main" val="0"/>
              </a:ext>
            </a:extLst>
          </a:blip>
          <a:srcRect l="18988" t="70" r="64995" b="72344"/>
          <a:stretch/>
        </p:blipFill>
        <p:spPr>
          <a:xfrm>
            <a:off x="7818013" y="2672216"/>
            <a:ext cx="380365" cy="606964"/>
          </a:xfrm>
          <a:prstGeom prst="rect">
            <a:avLst/>
          </a:prstGeom>
        </p:spPr>
      </p:pic>
      <p:pic>
        <p:nvPicPr>
          <p:cNvPr id="7" name="Picture 6">
            <a:extLst>
              <a:ext uri="{FF2B5EF4-FFF2-40B4-BE49-F238E27FC236}">
                <a16:creationId xmlns:a16="http://schemas.microsoft.com/office/drawing/2014/main" id="{F6BB738E-9AF0-498F-9C4E-3B4D083C8029}"/>
              </a:ext>
            </a:extLst>
          </p:cNvPr>
          <p:cNvPicPr>
            <a:picLocks noChangeAspect="1"/>
          </p:cNvPicPr>
          <p:nvPr/>
        </p:nvPicPr>
        <p:blipFill rotWithShape="1">
          <a:blip r:embed="rId10">
            <a:extLst>
              <a:ext uri="{BEBA8EAE-BF5A-486C-A8C5-ECC9F3942E4B}">
                <a14:imgProps xmlns:a14="http://schemas.microsoft.com/office/drawing/2010/main">
                  <a14:imgLayer r:embed="rId9">
                    <a14:imgEffect>
                      <a14:backgroundRemoval t="2828" b="24897" l="61733" r="94448">
                        <a14:foregroundMark x1="65655" y1="7759" x2="63738" y2="23621"/>
                        <a14:foregroundMark x1="71725" y1="4828" x2="73003" y2="9138"/>
                        <a14:foregroundMark x1="77636" y1="18621" x2="84984" y2="14310"/>
                        <a14:foregroundMark x1="88978" y1="16379" x2="93770" y2="17759"/>
                        <a14:foregroundMark x1="63099" y1="5517" x2="63099" y2="2759"/>
                      </a14:backgroundRemoval>
                    </a14:imgEffect>
                  </a14:imgLayer>
                </a14:imgProps>
              </a:ext>
              <a:ext uri="{28A0092B-C50C-407E-A947-70E740481C1C}">
                <a14:useLocalDpi xmlns:a14="http://schemas.microsoft.com/office/drawing/2010/main" val="0"/>
              </a:ext>
            </a:extLst>
          </a:blip>
          <a:srcRect l="57644" t="70" r="1462" b="72344"/>
          <a:stretch/>
        </p:blipFill>
        <p:spPr>
          <a:xfrm>
            <a:off x="3855600" y="5925106"/>
            <a:ext cx="777360" cy="485852"/>
          </a:xfrm>
          <a:prstGeom prst="rect">
            <a:avLst/>
          </a:prstGeom>
        </p:spPr>
      </p:pic>
      <p:pic>
        <p:nvPicPr>
          <p:cNvPr id="8" name="Picture 7">
            <a:extLst>
              <a:ext uri="{FF2B5EF4-FFF2-40B4-BE49-F238E27FC236}">
                <a16:creationId xmlns:a16="http://schemas.microsoft.com/office/drawing/2014/main" id="{BA4F3C2A-73D5-4994-9CEA-35DCFF8CD0B4}"/>
              </a:ext>
            </a:extLst>
          </p:cNvPr>
          <p:cNvPicPr>
            <a:picLocks noChangeAspect="1"/>
          </p:cNvPicPr>
          <p:nvPr/>
        </p:nvPicPr>
        <p:blipFill rotWithShape="1">
          <a:blip r:embed="rId11">
            <a:extLst>
              <a:ext uri="{BEBA8EAE-BF5A-486C-A8C5-ECC9F3942E4B}">
                <a14:imgProps xmlns:a14="http://schemas.microsoft.com/office/drawing/2010/main">
                  <a14:imgLayer r:embed="rId9">
                    <a14:imgEffect>
                      <a14:backgroundRemoval t="28673" b="46048" l="4489" r="18478">
                        <a14:foregroundMark x1="8626" y1="35000" x2="15974" y2="37586"/>
                      </a14:backgroundRemoval>
                    </a14:imgEffect>
                  </a14:imgLayer>
                </a14:imgProps>
              </a:ext>
              <a:ext uri="{28A0092B-C50C-407E-A947-70E740481C1C}">
                <a14:useLocalDpi xmlns:a14="http://schemas.microsoft.com/office/drawing/2010/main" val="0"/>
              </a:ext>
            </a:extLst>
          </a:blip>
          <a:srcRect l="2740" t="26501" r="79773" b="51780"/>
          <a:stretch/>
        </p:blipFill>
        <p:spPr>
          <a:xfrm>
            <a:off x="10777540" y="4883573"/>
            <a:ext cx="457200" cy="526092"/>
          </a:xfrm>
          <a:prstGeom prst="rect">
            <a:avLst/>
          </a:prstGeom>
        </p:spPr>
      </p:pic>
      <p:pic>
        <p:nvPicPr>
          <p:cNvPr id="12" name="Picture 11">
            <a:extLst>
              <a:ext uri="{FF2B5EF4-FFF2-40B4-BE49-F238E27FC236}">
                <a16:creationId xmlns:a16="http://schemas.microsoft.com/office/drawing/2014/main" id="{3094FB60-E9FD-4D80-B497-A94BB7AD51F4}"/>
              </a:ext>
            </a:extLst>
          </p:cNvPr>
          <p:cNvPicPr>
            <a:picLocks noChangeAspect="1"/>
          </p:cNvPicPr>
          <p:nvPr/>
        </p:nvPicPr>
        <p:blipFill rotWithShape="1">
          <a:blip r:embed="rId12">
            <a:extLst>
              <a:ext uri="{BEBA8EAE-BF5A-486C-A8C5-ECC9F3942E4B}">
                <a14:imgProps xmlns:a14="http://schemas.microsoft.com/office/drawing/2010/main">
                  <a14:imgLayer r:embed="rId9">
                    <a14:imgEffect>
                      <a14:backgroundRemoval t="77813" b="97535" l="40642" r="53454"/>
                    </a14:imgEffect>
                  </a14:imgLayer>
                </a14:imgProps>
              </a:ext>
              <a:ext uri="{28A0092B-C50C-407E-A947-70E740481C1C}">
                <a14:useLocalDpi xmlns:a14="http://schemas.microsoft.com/office/drawing/2010/main" val="0"/>
              </a:ext>
            </a:extLst>
          </a:blip>
          <a:srcRect l="39040" t="75348" r="44944" b="-2934"/>
          <a:stretch/>
        </p:blipFill>
        <p:spPr>
          <a:xfrm>
            <a:off x="1202306" y="5185112"/>
            <a:ext cx="372494" cy="594404"/>
          </a:xfrm>
          <a:prstGeom prst="rect">
            <a:avLst/>
          </a:prstGeom>
        </p:spPr>
      </p:pic>
      <p:pic>
        <p:nvPicPr>
          <p:cNvPr id="13" name="Picture 12">
            <a:extLst>
              <a:ext uri="{FF2B5EF4-FFF2-40B4-BE49-F238E27FC236}">
                <a16:creationId xmlns:a16="http://schemas.microsoft.com/office/drawing/2014/main" id="{7F31CC28-A95A-446D-8272-BABCDC52CA48}"/>
              </a:ext>
            </a:extLst>
          </p:cNvPr>
          <p:cNvPicPr>
            <a:picLocks noChangeAspect="1"/>
          </p:cNvPicPr>
          <p:nvPr/>
        </p:nvPicPr>
        <p:blipFill rotWithShape="1">
          <a:blip r:embed="rId13">
            <a:extLst>
              <a:ext uri="{BEBA8EAE-BF5A-486C-A8C5-ECC9F3942E4B}">
                <a14:imgProps xmlns:a14="http://schemas.microsoft.com/office/drawing/2010/main">
                  <a14:imgLayer r:embed="rId9">
                    <a14:imgEffect>
                      <a14:backgroundRemoval t="81471" b="94712" l="80785" r="97865">
                        <a14:foregroundMark x1="85144" y1="85517" x2="93930" y2="82759"/>
                      </a14:backgroundRemoval>
                    </a14:imgEffect>
                  </a14:imgLayer>
                </a14:imgProps>
              </a:ext>
              <a:ext uri="{28A0092B-C50C-407E-A947-70E740481C1C}">
                <a14:useLocalDpi xmlns:a14="http://schemas.microsoft.com/office/drawing/2010/main" val="0"/>
              </a:ext>
            </a:extLst>
          </a:blip>
          <a:srcRect l="78650" t="79816" r="-3868" b="3633"/>
          <a:stretch/>
        </p:blipFill>
        <p:spPr>
          <a:xfrm>
            <a:off x="8229601" y="6070699"/>
            <a:ext cx="584767" cy="355606"/>
          </a:xfrm>
          <a:prstGeom prst="rect">
            <a:avLst/>
          </a:prstGeom>
        </p:spPr>
      </p:pic>
      <p:pic>
        <p:nvPicPr>
          <p:cNvPr id="16" name="Picture 15">
            <a:extLst>
              <a:ext uri="{FF2B5EF4-FFF2-40B4-BE49-F238E27FC236}">
                <a16:creationId xmlns:a16="http://schemas.microsoft.com/office/drawing/2014/main" id="{18E4B2E8-5A61-4C88-9E68-67826F5BCF6E}"/>
              </a:ext>
            </a:extLst>
          </p:cNvPr>
          <p:cNvPicPr>
            <a:picLocks noChangeAspect="1"/>
          </p:cNvPicPr>
          <p:nvPr/>
        </p:nvPicPr>
        <p:blipFill rotWithShape="1">
          <a:blip r:embed="rId14">
            <a:extLst>
              <a:ext uri="{BEBA8EAE-BF5A-486C-A8C5-ECC9F3942E4B}">
                <a14:imgProps xmlns:a14="http://schemas.microsoft.com/office/drawing/2010/main">
                  <a14:imgLayer r:embed="rId9">
                    <a14:imgEffect>
                      <a14:backgroundRemoval t="28172" b="46471" l="81510" r="97946"/>
                    </a14:imgEffect>
                  </a14:imgLayer>
                </a14:imgProps>
              </a:ext>
              <a:ext uri="{28A0092B-C50C-407E-A947-70E740481C1C}">
                <a14:useLocalDpi xmlns:a14="http://schemas.microsoft.com/office/drawing/2010/main" val="0"/>
              </a:ext>
            </a:extLst>
          </a:blip>
          <a:srcRect l="79455" t="25885" r="-1946" b="51242"/>
          <a:stretch/>
        </p:blipFill>
        <p:spPr>
          <a:xfrm>
            <a:off x="8237059" y="4974546"/>
            <a:ext cx="461794" cy="435119"/>
          </a:xfrm>
          <a:prstGeom prst="rect">
            <a:avLst/>
          </a:prstGeom>
        </p:spPr>
      </p:pic>
      <p:pic>
        <p:nvPicPr>
          <p:cNvPr id="30" name="Picture 29">
            <a:extLst>
              <a:ext uri="{FF2B5EF4-FFF2-40B4-BE49-F238E27FC236}">
                <a16:creationId xmlns:a16="http://schemas.microsoft.com/office/drawing/2014/main" id="{65EB146F-4205-40E5-A65A-6AF48CF533C2}"/>
              </a:ext>
            </a:extLst>
          </p:cNvPr>
          <p:cNvPicPr>
            <a:picLocks noChangeAspect="1"/>
          </p:cNvPicPr>
          <p:nvPr/>
        </p:nvPicPr>
        <p:blipFill rotWithShape="1">
          <a:blip r:embed="rId13">
            <a:extLst>
              <a:ext uri="{BEBA8EAE-BF5A-486C-A8C5-ECC9F3942E4B}">
                <a14:imgProps xmlns:a14="http://schemas.microsoft.com/office/drawing/2010/main">
                  <a14:imgLayer r:embed="rId9">
                    <a14:imgEffect>
                      <a14:backgroundRemoval t="81471" b="94712" l="80785" r="97865">
                        <a14:foregroundMark x1="85144" y1="85517" x2="93930" y2="82759"/>
                      </a14:backgroundRemoval>
                    </a14:imgEffect>
                  </a14:imgLayer>
                </a14:imgProps>
              </a:ext>
              <a:ext uri="{28A0092B-C50C-407E-A947-70E740481C1C}">
                <a14:useLocalDpi xmlns:a14="http://schemas.microsoft.com/office/drawing/2010/main" val="0"/>
              </a:ext>
            </a:extLst>
          </a:blip>
          <a:srcRect l="78650" t="79816" r="-3868" b="3633"/>
          <a:stretch/>
        </p:blipFill>
        <p:spPr>
          <a:xfrm>
            <a:off x="11723414" y="5779515"/>
            <a:ext cx="478828" cy="291183"/>
          </a:xfrm>
          <a:prstGeom prst="rect">
            <a:avLst/>
          </a:prstGeom>
        </p:spPr>
      </p:pic>
      <p:pic>
        <p:nvPicPr>
          <p:cNvPr id="35" name="Picture 34">
            <a:extLst>
              <a:ext uri="{FF2B5EF4-FFF2-40B4-BE49-F238E27FC236}">
                <a16:creationId xmlns:a16="http://schemas.microsoft.com/office/drawing/2014/main" id="{CDAD9FB0-5A5C-4E48-A41A-254EB396AEE8}"/>
              </a:ext>
            </a:extLst>
          </p:cNvPr>
          <p:cNvPicPr>
            <a:picLocks noChangeAspect="1"/>
          </p:cNvPicPr>
          <p:nvPr/>
        </p:nvPicPr>
        <p:blipFill rotWithShape="1">
          <a:blip r:embed="rId15">
            <a:extLst>
              <a:ext uri="{BEBA8EAE-BF5A-486C-A8C5-ECC9F3942E4B}">
                <a14:imgProps xmlns:a14="http://schemas.microsoft.com/office/drawing/2010/main">
                  <a14:imgLayer r:embed="rId16">
                    <a14:imgEffect>
                      <a14:backgroundRemoval t="3954" b="97919" l="10000" r="93485">
                        <a14:foregroundMark x1="42121" y1="6660" x2="63182" y2="4475"/>
                        <a14:foregroundMark x1="63182" y1="4475" x2="63788" y2="4266"/>
                        <a14:foregroundMark x1="50455" y1="31009" x2="67576" y2="33299"/>
                        <a14:foregroundMark x1="56061" y1="88450" x2="53788" y2="97294"/>
                        <a14:foregroundMark x1="68485" y1="97919" x2="56061" y2="97294"/>
                        <a14:foregroundMark x1="50000" y1="32986" x2="56818" y2="34547"/>
                        <a14:foregroundMark x1="43030" y1="4891" x2="40455" y2="10822"/>
                        <a14:foregroundMark x1="38788" y1="6348" x2="36515" y2="11655"/>
                        <a14:foregroundMark x1="90909" y1="26223" x2="93485" y2="35068"/>
                      </a14:backgroundRemoval>
                    </a14:imgEffect>
                  </a14:imgLayer>
                </a14:imgProps>
              </a:ext>
              <a:ext uri="{28A0092B-C50C-407E-A947-70E740481C1C}">
                <a14:useLocalDpi xmlns:a14="http://schemas.microsoft.com/office/drawing/2010/main" val="0"/>
              </a:ext>
            </a:extLst>
          </a:blip>
          <a:srcRect b="2217"/>
          <a:stretch/>
        </p:blipFill>
        <p:spPr>
          <a:xfrm>
            <a:off x="3350848" y="2556935"/>
            <a:ext cx="2294203" cy="3266442"/>
          </a:xfrm>
          <a:prstGeom prst="rect">
            <a:avLst/>
          </a:prstGeom>
        </p:spPr>
      </p:pic>
      <p:pic>
        <p:nvPicPr>
          <p:cNvPr id="22" name="Picture 21">
            <a:extLst>
              <a:ext uri="{FF2B5EF4-FFF2-40B4-BE49-F238E27FC236}">
                <a16:creationId xmlns:a16="http://schemas.microsoft.com/office/drawing/2014/main" id="{3B513090-4A00-48A8-8FE3-6C14759B5F9C}"/>
              </a:ext>
            </a:extLst>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3781" b="83365" l="2300" r="97100">
                        <a14:foregroundMark x1="2300" y1="35066" x2="9300" y2="34499"/>
                        <a14:foregroundMark x1="21300" y1="35350" x2="22200" y2="37335"/>
                        <a14:foregroundMark x1="5000" y1="28072" x2="13200" y2="25236"/>
                        <a14:foregroundMark x1="24100" y1="20416" x2="26500" y2="25520"/>
                        <a14:foregroundMark x1="57800" y1="8507" x2="68700" y2="3875"/>
                        <a14:foregroundMark x1="88400" y1="12949" x2="94400" y2="14461"/>
                        <a14:foregroundMark x1="91100" y1="30435" x2="89200" y2="30435"/>
                        <a14:foregroundMark x1="39300" y1="85822" x2="52900" y2="83459"/>
                        <a14:foregroundMark x1="52900" y1="83459" x2="52900" y2="83459"/>
                        <a14:foregroundMark x1="81600" y1="73913" x2="82900" y2="77032"/>
                        <a14:foregroundMark x1="9900" y1="46125" x2="11300" y2="49433"/>
                        <a14:foregroundMark x1="83500" y1="34026" x2="81300" y2="35822"/>
                        <a14:foregroundMark x1="94400" y1="35539" x2="97100" y2="35539"/>
                      </a14:backgroundRemoval>
                    </a14:imgEffect>
                  </a14:imgLayer>
                </a14:imgProps>
              </a:ext>
              <a:ext uri="{28A0092B-C50C-407E-A947-70E740481C1C}">
                <a14:useLocalDpi xmlns:a14="http://schemas.microsoft.com/office/drawing/2010/main" val="0"/>
              </a:ext>
            </a:extLst>
          </a:blip>
          <a:srcRect b="8353"/>
          <a:stretch/>
        </p:blipFill>
        <p:spPr>
          <a:xfrm>
            <a:off x="-36223" y="1399231"/>
            <a:ext cx="4144167" cy="4018288"/>
          </a:xfrm>
          <a:prstGeom prst="rect">
            <a:avLst/>
          </a:prstGeom>
        </p:spPr>
      </p:pic>
      <p:pic>
        <p:nvPicPr>
          <p:cNvPr id="24" name="Picture 23">
            <a:extLst>
              <a:ext uri="{FF2B5EF4-FFF2-40B4-BE49-F238E27FC236}">
                <a16:creationId xmlns:a16="http://schemas.microsoft.com/office/drawing/2014/main" id="{97F62949-2325-4F9F-A925-8161470E31F1}"/>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3696356" y="5084232"/>
            <a:ext cx="385588" cy="411172"/>
          </a:xfrm>
          <a:prstGeom prst="rect">
            <a:avLst/>
          </a:prstGeom>
        </p:spPr>
      </p:pic>
      <p:pic>
        <p:nvPicPr>
          <p:cNvPr id="26" name="Picture 25">
            <a:extLst>
              <a:ext uri="{FF2B5EF4-FFF2-40B4-BE49-F238E27FC236}">
                <a16:creationId xmlns:a16="http://schemas.microsoft.com/office/drawing/2014/main" id="{D4A79FA2-A4E1-481E-BB4B-D9B599204EC8}"/>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1361833" y="5993164"/>
            <a:ext cx="356640" cy="380303"/>
          </a:xfrm>
          <a:prstGeom prst="rect">
            <a:avLst/>
          </a:prstGeom>
        </p:spPr>
      </p:pic>
      <p:pic>
        <p:nvPicPr>
          <p:cNvPr id="27" name="Picture 26">
            <a:extLst>
              <a:ext uri="{FF2B5EF4-FFF2-40B4-BE49-F238E27FC236}">
                <a16:creationId xmlns:a16="http://schemas.microsoft.com/office/drawing/2014/main" id="{D0E1FBB2-9CBE-4824-B4FB-0D1D2E2F9955}"/>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60558" y="6368757"/>
            <a:ext cx="494198" cy="526988"/>
          </a:xfrm>
          <a:prstGeom prst="rect">
            <a:avLst/>
          </a:prstGeom>
        </p:spPr>
      </p:pic>
      <p:pic>
        <p:nvPicPr>
          <p:cNvPr id="28" name="Picture 27">
            <a:extLst>
              <a:ext uri="{FF2B5EF4-FFF2-40B4-BE49-F238E27FC236}">
                <a16:creationId xmlns:a16="http://schemas.microsoft.com/office/drawing/2014/main" id="{7F834135-AC4A-4DA4-8619-320FA83FCA83}"/>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554756" y="6465759"/>
            <a:ext cx="403232" cy="429986"/>
          </a:xfrm>
          <a:prstGeom prst="rect">
            <a:avLst/>
          </a:prstGeom>
        </p:spPr>
      </p:pic>
      <p:pic>
        <p:nvPicPr>
          <p:cNvPr id="34" name="Picture 33">
            <a:extLst>
              <a:ext uri="{FF2B5EF4-FFF2-40B4-BE49-F238E27FC236}">
                <a16:creationId xmlns:a16="http://schemas.microsoft.com/office/drawing/2014/main" id="{1751AF34-16E6-4A46-8788-8A37C0F15EF6}"/>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7742861" y="6114274"/>
            <a:ext cx="494198" cy="526988"/>
          </a:xfrm>
          <a:prstGeom prst="rect">
            <a:avLst/>
          </a:prstGeom>
        </p:spPr>
      </p:pic>
      <p:pic>
        <p:nvPicPr>
          <p:cNvPr id="36" name="Picture 35">
            <a:extLst>
              <a:ext uri="{FF2B5EF4-FFF2-40B4-BE49-F238E27FC236}">
                <a16:creationId xmlns:a16="http://schemas.microsoft.com/office/drawing/2014/main" id="{CD867659-7E26-4E1E-B2FB-9CFF4FFFA243}"/>
              </a:ext>
            </a:extLst>
          </p:cNvPr>
          <p:cNvPicPr>
            <a:picLocks noChangeAspect="1"/>
          </p:cNvPicPr>
          <p:nvPr/>
        </p:nvPicPr>
        <p:blipFill rotWithShape="1">
          <a:blip r:embed="rId21">
            <a:extLst>
              <a:ext uri="{BEBA8EAE-BF5A-486C-A8C5-ECC9F3942E4B}">
                <a14:imgProps xmlns:a14="http://schemas.microsoft.com/office/drawing/2010/main">
                  <a14:imgLayer r:embed="rId22">
                    <a14:imgEffect>
                      <a14:backgroundRemoval t="1000" b="48111" l="7000" r="93333">
                        <a14:foregroundMark x1="7333" y1="3444" x2="13222" y2="7667"/>
                        <a14:foregroundMark x1="16778" y1="1667" x2="17556" y2="2778"/>
                        <a14:foregroundMark x1="35778" y1="2111" x2="39778" y2="1333"/>
                        <a14:foregroundMark x1="78889" y1="7000" x2="73000" y2="36556"/>
                        <a14:foregroundMark x1="74156" y1="43880" x2="74333" y2="45000"/>
                        <a14:foregroundMark x1="82556" y1="5444" x2="93444" y2="4444"/>
                        <a14:foregroundMark x1="72667" y1="47889" x2="73222" y2="48111"/>
                        <a14:foregroundMark x1="25889" y1="45222" x2="29222" y2="46222"/>
                        <a14:backgroundMark x1="34889" y1="44889" x2="34111" y2="48000"/>
                        <a14:backgroundMark x1="73889" y1="36556" x2="72778" y2="43667"/>
                      </a14:backgroundRemoval>
                    </a14:imgEffect>
                  </a14:imgLayer>
                </a14:imgProps>
              </a:ext>
              <a:ext uri="{28A0092B-C50C-407E-A947-70E740481C1C}">
                <a14:useLocalDpi xmlns:a14="http://schemas.microsoft.com/office/drawing/2010/main" val="0"/>
              </a:ext>
            </a:extLst>
          </a:blip>
          <a:srcRect r="47958" b="50908"/>
          <a:stretch/>
        </p:blipFill>
        <p:spPr>
          <a:xfrm>
            <a:off x="6131864" y="3741231"/>
            <a:ext cx="2400282" cy="2264256"/>
          </a:xfrm>
          <a:prstGeom prst="rect">
            <a:avLst/>
          </a:prstGeom>
        </p:spPr>
      </p:pic>
      <p:pic>
        <p:nvPicPr>
          <p:cNvPr id="37" name="Picture 36">
            <a:extLst>
              <a:ext uri="{FF2B5EF4-FFF2-40B4-BE49-F238E27FC236}">
                <a16:creationId xmlns:a16="http://schemas.microsoft.com/office/drawing/2014/main" id="{7842D10C-4B19-4AF4-B3B1-A7B0B3BC4DA8}"/>
              </a:ext>
            </a:extLst>
          </p:cNvPr>
          <p:cNvPicPr>
            <a:picLocks noChangeAspect="1"/>
          </p:cNvPicPr>
          <p:nvPr/>
        </p:nvPicPr>
        <p:blipFill rotWithShape="1">
          <a:blip r:embed="rId23">
            <a:extLst>
              <a:ext uri="{BEBA8EAE-BF5A-486C-A8C5-ECC9F3942E4B}">
                <a14:imgProps xmlns:a14="http://schemas.microsoft.com/office/drawing/2010/main">
                  <a14:imgLayer r:embed="rId24">
                    <a14:imgEffect>
                      <a14:backgroundRemoval t="2672" b="94275" l="7292" r="95833">
                        <a14:foregroundMark x1="11979" y1="67557" x2="7292" y2="81679"/>
                        <a14:foregroundMark x1="22396" y1="95802" x2="69271" y2="94656"/>
                        <a14:foregroundMark x1="69271" y1="94656" x2="74479" y2="95038"/>
                        <a14:foregroundMark x1="96354" y1="67557" x2="91667" y2="85115"/>
                        <a14:foregroundMark x1="32292" y1="10687" x2="80208" y2="20611"/>
                        <a14:foregroundMark x1="43229" y1="2672" x2="54167" y2="2672"/>
                        <a14:foregroundMark x1="24479" y1="25191" x2="27604" y2="26336"/>
                      </a14:backgroundRemoval>
                    </a14:imgEffect>
                  </a14:imgLayer>
                </a14:imgProps>
              </a:ext>
              <a:ext uri="{28A0092B-C50C-407E-A947-70E740481C1C}">
                <a14:useLocalDpi xmlns:a14="http://schemas.microsoft.com/office/drawing/2010/main" val="0"/>
              </a:ext>
            </a:extLst>
          </a:blip>
          <a:srcRect b="59969"/>
          <a:stretch/>
        </p:blipFill>
        <p:spPr>
          <a:xfrm rot="20636669" flipH="1">
            <a:off x="9660241" y="2232496"/>
            <a:ext cx="1103872" cy="575749"/>
          </a:xfrm>
          <a:prstGeom prst="rect">
            <a:avLst/>
          </a:prstGeom>
        </p:spPr>
      </p:pic>
      <p:pic>
        <p:nvPicPr>
          <p:cNvPr id="38" name="Picture 37">
            <a:extLst>
              <a:ext uri="{FF2B5EF4-FFF2-40B4-BE49-F238E27FC236}">
                <a16:creationId xmlns:a16="http://schemas.microsoft.com/office/drawing/2014/main" id="{97188749-7236-41B1-B4AB-9F2F457E15F8}"/>
              </a:ext>
            </a:extLst>
          </p:cNvPr>
          <p:cNvPicPr>
            <a:picLocks noChangeAspect="1"/>
          </p:cNvPicPr>
          <p:nvPr/>
        </p:nvPicPr>
        <p:blipFill rotWithShape="1">
          <a:blip r:embed="rId25">
            <a:extLst>
              <a:ext uri="{BEBA8EAE-BF5A-486C-A8C5-ECC9F3942E4B}">
                <a14:imgProps xmlns:a14="http://schemas.microsoft.com/office/drawing/2010/main">
                  <a14:imgLayer r:embed="rId24">
                    <a14:imgEffect>
                      <a14:backgroundRemoval t="2672" b="94275" l="7292" r="95833">
                        <a14:foregroundMark x1="11979" y1="67557" x2="7292" y2="81679"/>
                        <a14:foregroundMark x1="22396" y1="95802" x2="69271" y2="94656"/>
                        <a14:foregroundMark x1="69271" y1="94656" x2="74479" y2="95038"/>
                        <a14:foregroundMark x1="96354" y1="67557" x2="91667" y2="85115"/>
                        <a14:foregroundMark x1="32292" y1="10687" x2="80208" y2="20611"/>
                        <a14:foregroundMark x1="43229" y1="2672" x2="54167" y2="2672"/>
                        <a14:foregroundMark x1="24479" y1="25191" x2="27604" y2="26336"/>
                      </a14:backgroundRemoval>
                    </a14:imgEffect>
                    <a14:imgEffect>
                      <a14:brightnessContrast bright="20000" contrast="-20000"/>
                    </a14:imgEffect>
                  </a14:imgLayer>
                </a14:imgProps>
              </a:ext>
              <a:ext uri="{28A0092B-C50C-407E-A947-70E740481C1C}">
                <a14:useLocalDpi xmlns:a14="http://schemas.microsoft.com/office/drawing/2010/main" val="0"/>
              </a:ext>
            </a:extLst>
          </a:blip>
          <a:srcRect t="36100"/>
          <a:stretch/>
        </p:blipFill>
        <p:spPr>
          <a:xfrm rot="21136746" flipH="1">
            <a:off x="10141037" y="2814911"/>
            <a:ext cx="839536" cy="698969"/>
          </a:xfrm>
          <a:prstGeom prst="rect">
            <a:avLst/>
          </a:prstGeom>
        </p:spPr>
      </p:pic>
      <p:pic>
        <p:nvPicPr>
          <p:cNvPr id="41" name="Picture 40">
            <a:extLst>
              <a:ext uri="{FF2B5EF4-FFF2-40B4-BE49-F238E27FC236}">
                <a16:creationId xmlns:a16="http://schemas.microsoft.com/office/drawing/2014/main" id="{1308A012-EB91-4E9B-A924-74765813DE33}"/>
              </a:ext>
            </a:extLst>
          </p:cNvPr>
          <p:cNvPicPr>
            <a:picLocks noChangeAspect="1"/>
          </p:cNvPicPr>
          <p:nvPr/>
        </p:nvPicPr>
        <p:blipFill>
          <a:blip r:embed="rId26">
            <a:extLst>
              <a:ext uri="{BEBA8EAE-BF5A-486C-A8C5-ECC9F3942E4B}">
                <a14:imgProps xmlns:a14="http://schemas.microsoft.com/office/drawing/2010/main">
                  <a14:imgLayer r:embed="rId2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1503559" y="4511028"/>
            <a:ext cx="724663" cy="724663"/>
          </a:xfrm>
          <a:prstGeom prst="rect">
            <a:avLst/>
          </a:prstGeom>
        </p:spPr>
      </p:pic>
      <p:pic>
        <p:nvPicPr>
          <p:cNvPr id="42" name="Picture 41">
            <a:extLst>
              <a:ext uri="{FF2B5EF4-FFF2-40B4-BE49-F238E27FC236}">
                <a16:creationId xmlns:a16="http://schemas.microsoft.com/office/drawing/2014/main" id="{174D471F-67A0-466F-9589-015FD3BB029B}"/>
              </a:ext>
            </a:extLst>
          </p:cNvPr>
          <p:cNvPicPr>
            <a:picLocks noChangeAspect="1"/>
          </p:cNvPicPr>
          <p:nvPr/>
        </p:nvPicPr>
        <p:blipFill>
          <a:blip r:embed="rId26">
            <a:extLst>
              <a:ext uri="{BEBA8EAE-BF5A-486C-A8C5-ECC9F3942E4B}">
                <a14:imgProps xmlns:a14="http://schemas.microsoft.com/office/drawing/2010/main">
                  <a14:imgLayer r:embed="rId2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003014" y="5533221"/>
            <a:ext cx="776008" cy="776008"/>
          </a:xfrm>
          <a:prstGeom prst="rect">
            <a:avLst/>
          </a:prstGeom>
        </p:spPr>
      </p:pic>
      <p:pic>
        <p:nvPicPr>
          <p:cNvPr id="43" name="Picture 42">
            <a:extLst>
              <a:ext uri="{FF2B5EF4-FFF2-40B4-BE49-F238E27FC236}">
                <a16:creationId xmlns:a16="http://schemas.microsoft.com/office/drawing/2014/main" id="{AF9E4894-767F-4FCB-95AC-8F019A22FCE7}"/>
              </a:ext>
            </a:extLst>
          </p:cNvPr>
          <p:cNvPicPr>
            <a:picLocks noChangeAspect="1"/>
          </p:cNvPicPr>
          <p:nvPr/>
        </p:nvPicPr>
        <p:blipFill>
          <a:blip r:embed="rId26">
            <a:extLst>
              <a:ext uri="{BEBA8EAE-BF5A-486C-A8C5-ECC9F3942E4B}">
                <a14:imgProps xmlns:a14="http://schemas.microsoft.com/office/drawing/2010/main">
                  <a14:imgLayer r:embed="rId2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5255055" y="5536956"/>
            <a:ext cx="942849" cy="942849"/>
          </a:xfrm>
          <a:prstGeom prst="rect">
            <a:avLst/>
          </a:prstGeom>
        </p:spPr>
      </p:pic>
      <p:pic>
        <p:nvPicPr>
          <p:cNvPr id="44" name="Picture 43">
            <a:extLst>
              <a:ext uri="{FF2B5EF4-FFF2-40B4-BE49-F238E27FC236}">
                <a16:creationId xmlns:a16="http://schemas.microsoft.com/office/drawing/2014/main" id="{493DC3EF-41D5-43D3-8EEB-B1B16B6F734E}"/>
              </a:ext>
            </a:extLst>
          </p:cNvPr>
          <p:cNvPicPr>
            <a:picLocks noChangeAspect="1"/>
          </p:cNvPicPr>
          <p:nvPr/>
        </p:nvPicPr>
        <p:blipFill>
          <a:blip r:embed="rId26">
            <a:extLst>
              <a:ext uri="{BEBA8EAE-BF5A-486C-A8C5-ECC9F3942E4B}">
                <a14:imgProps xmlns:a14="http://schemas.microsoft.com/office/drawing/2010/main">
                  <a14:imgLayer r:embed="rId2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0701250" y="5787152"/>
            <a:ext cx="606059" cy="606059"/>
          </a:xfrm>
          <a:prstGeom prst="rect">
            <a:avLst/>
          </a:prstGeom>
        </p:spPr>
      </p:pic>
      <p:pic>
        <p:nvPicPr>
          <p:cNvPr id="45" name="Picture 44">
            <a:extLst>
              <a:ext uri="{FF2B5EF4-FFF2-40B4-BE49-F238E27FC236}">
                <a16:creationId xmlns:a16="http://schemas.microsoft.com/office/drawing/2014/main" id="{A397BD64-98B8-4555-9CA0-98F0CC78B1AE}"/>
              </a:ext>
            </a:extLst>
          </p:cNvPr>
          <p:cNvPicPr>
            <a:picLocks noChangeAspect="1"/>
          </p:cNvPicPr>
          <p:nvPr/>
        </p:nvPicPr>
        <p:blipFill>
          <a:blip r:embed="rId19">
            <a:extLst>
              <a:ext uri="{BEBA8EAE-BF5A-486C-A8C5-ECC9F3942E4B}">
                <a14:imgProps xmlns:a14="http://schemas.microsoft.com/office/drawing/2010/main">
                  <a14:imgLayer r:embed="rId20">
                    <a14:imgEffect>
                      <a14:backgroundRemoval t="1556" b="97333" l="0" r="94787">
                        <a14:foregroundMark x1="8057" y1="16889" x2="7583" y2="35333"/>
                        <a14:foregroundMark x1="7583" y1="35333" x2="5924" y2="36222"/>
                        <a14:foregroundMark x1="21090" y1="8444" x2="29384" y2="8444"/>
                        <a14:foregroundMark x1="1185" y1="27556" x2="0" y2="34444"/>
                        <a14:foregroundMark x1="59242" y1="5111" x2="68957" y2="4889"/>
                        <a14:foregroundMark x1="60900" y1="2222" x2="62559" y2="1556"/>
                        <a14:foregroundMark x1="33886" y1="95111" x2="50000" y2="95111"/>
                        <a14:foregroundMark x1="50000" y1="95111" x2="67773" y2="94444"/>
                        <a14:foregroundMark x1="88863" y1="86222" x2="94787" y2="85333"/>
                        <a14:foregroundMark x1="50948" y1="86889" x2="29384" y2="95556"/>
                        <a14:foregroundMark x1="56161" y1="90000" x2="46919" y2="89556"/>
                        <a14:foregroundMark x1="27014" y1="94667" x2="29858" y2="91333"/>
                        <a14:foregroundMark x1="33412" y1="98222" x2="49289" y2="97333"/>
                        <a14:foregroundMark x1="49289" y1="97333" x2="50948" y2="96889"/>
                      </a14:backgroundRemoval>
                    </a14:imgEffect>
                  </a14:imgLayer>
                </a14:imgProps>
              </a:ext>
              <a:ext uri="{28A0092B-C50C-407E-A947-70E740481C1C}">
                <a14:useLocalDpi xmlns:a14="http://schemas.microsoft.com/office/drawing/2010/main" val="0"/>
              </a:ext>
            </a:extLst>
          </a:blip>
          <a:stretch>
            <a:fillRect/>
          </a:stretch>
        </p:blipFill>
        <p:spPr>
          <a:xfrm>
            <a:off x="1613860" y="5990354"/>
            <a:ext cx="354858" cy="378403"/>
          </a:xfrm>
          <a:prstGeom prst="rect">
            <a:avLst/>
          </a:prstGeom>
        </p:spPr>
      </p:pic>
      <p:pic>
        <p:nvPicPr>
          <p:cNvPr id="46" name="Picture 45">
            <a:extLst>
              <a:ext uri="{FF2B5EF4-FFF2-40B4-BE49-F238E27FC236}">
                <a16:creationId xmlns:a16="http://schemas.microsoft.com/office/drawing/2014/main" id="{D5D3FAEA-FBA6-426E-A559-3B9C0C398950}"/>
              </a:ext>
            </a:extLst>
          </p:cNvPr>
          <p:cNvPicPr>
            <a:picLocks noChangeAspect="1"/>
          </p:cNvPicPr>
          <p:nvPr/>
        </p:nvPicPr>
        <p:blipFill>
          <a:blip r:embed="rId26">
            <a:extLst>
              <a:ext uri="{BEBA8EAE-BF5A-486C-A8C5-ECC9F3942E4B}">
                <a14:imgProps xmlns:a14="http://schemas.microsoft.com/office/drawing/2010/main">
                  <a14:imgLayer r:embed="rId27">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10688150" y="4619450"/>
            <a:ext cx="786894" cy="786894"/>
          </a:xfrm>
          <a:prstGeom prst="rect">
            <a:avLst/>
          </a:prstGeom>
        </p:spPr>
      </p:pic>
      <p:grpSp>
        <p:nvGrpSpPr>
          <p:cNvPr id="32" name="Group 31">
            <a:extLst>
              <a:ext uri="{FF2B5EF4-FFF2-40B4-BE49-F238E27FC236}">
                <a16:creationId xmlns:a16="http://schemas.microsoft.com/office/drawing/2014/main" id="{6B6262D7-F9AA-4482-AE40-139CED5513DE}"/>
              </a:ext>
            </a:extLst>
          </p:cNvPr>
          <p:cNvGrpSpPr/>
          <p:nvPr/>
        </p:nvGrpSpPr>
        <p:grpSpPr>
          <a:xfrm>
            <a:off x="702528" y="276741"/>
            <a:ext cx="3910649" cy="2395475"/>
            <a:chOff x="1080655" y="1590482"/>
            <a:chExt cx="3580962" cy="2381151"/>
          </a:xfrm>
          <a:effectLst>
            <a:glow rad="228600">
              <a:schemeClr val="accent1">
                <a:satMod val="175000"/>
                <a:alpha val="40000"/>
              </a:schemeClr>
            </a:glow>
          </a:effectLst>
        </p:grpSpPr>
        <p:sp>
          <p:nvSpPr>
            <p:cNvPr id="33" name="Isosceles Triangle 32">
              <a:extLst>
                <a:ext uri="{FF2B5EF4-FFF2-40B4-BE49-F238E27FC236}">
                  <a16:creationId xmlns:a16="http://schemas.microsoft.com/office/drawing/2014/main" id="{D6335F3F-7112-4AEE-BE34-60454D1F2411}"/>
                </a:ext>
              </a:extLst>
            </p:cNvPr>
            <p:cNvSpPr/>
            <p:nvPr/>
          </p:nvSpPr>
          <p:spPr>
            <a:xfrm rot="9690999">
              <a:off x="2913866" y="2909451"/>
              <a:ext cx="1246909" cy="1062182"/>
            </a:xfrm>
            <a:prstGeom prst="triangle">
              <a:avLst>
                <a:gd name="adj" fmla="val 0"/>
              </a:avLst>
            </a:prstGeom>
            <a:solidFill>
              <a:schemeClr val="bg1"/>
            </a:solidFill>
            <a:ln>
              <a:noFill/>
            </a:ln>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p>
          </p:txBody>
        </p:sp>
        <p:sp>
          <p:nvSpPr>
            <p:cNvPr id="39" name="Rectangle: Rounded Corners 38">
              <a:extLst>
                <a:ext uri="{FF2B5EF4-FFF2-40B4-BE49-F238E27FC236}">
                  <a16:creationId xmlns:a16="http://schemas.microsoft.com/office/drawing/2014/main" id="{12419ECA-1098-4A45-AD4A-F33B0092DE5D}"/>
                </a:ext>
              </a:extLst>
            </p:cNvPr>
            <p:cNvSpPr/>
            <p:nvPr/>
          </p:nvSpPr>
          <p:spPr>
            <a:xfrm>
              <a:off x="1080655" y="1590482"/>
              <a:ext cx="3580962" cy="1608522"/>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70C0"/>
                  </a:solidFill>
                </a:rPr>
                <a:t>Xung quanh chúng ta có rất nhiều các loài thực vật và động vật.</a:t>
              </a:r>
            </a:p>
          </p:txBody>
        </p:sp>
      </p:grpSp>
      <p:grpSp>
        <p:nvGrpSpPr>
          <p:cNvPr id="47" name="Group 46">
            <a:extLst>
              <a:ext uri="{FF2B5EF4-FFF2-40B4-BE49-F238E27FC236}">
                <a16:creationId xmlns:a16="http://schemas.microsoft.com/office/drawing/2014/main" id="{5969F420-3C75-4E25-AF8F-E7D0C179A341}"/>
              </a:ext>
            </a:extLst>
          </p:cNvPr>
          <p:cNvGrpSpPr/>
          <p:nvPr/>
        </p:nvGrpSpPr>
        <p:grpSpPr>
          <a:xfrm>
            <a:off x="5108915" y="478684"/>
            <a:ext cx="4592399" cy="2514834"/>
            <a:chOff x="1080655" y="1590482"/>
            <a:chExt cx="3580962" cy="2390655"/>
          </a:xfrm>
          <a:effectLst>
            <a:glow rad="228600">
              <a:schemeClr val="accent1">
                <a:satMod val="175000"/>
                <a:alpha val="40000"/>
              </a:schemeClr>
            </a:glow>
          </a:effectLst>
        </p:grpSpPr>
        <p:sp>
          <p:nvSpPr>
            <p:cNvPr id="48" name="Isosceles Triangle 47">
              <a:extLst>
                <a:ext uri="{FF2B5EF4-FFF2-40B4-BE49-F238E27FC236}">
                  <a16:creationId xmlns:a16="http://schemas.microsoft.com/office/drawing/2014/main" id="{60E8BD67-F65E-4F0B-BB6D-54D98A4FCE62}"/>
                </a:ext>
              </a:extLst>
            </p:cNvPr>
            <p:cNvSpPr/>
            <p:nvPr/>
          </p:nvSpPr>
          <p:spPr>
            <a:xfrm rot="7509213">
              <a:off x="1293184" y="2785436"/>
              <a:ext cx="1520135" cy="871268"/>
            </a:xfrm>
            <a:prstGeom prst="triangle">
              <a:avLst>
                <a:gd name="adj" fmla="val 0"/>
              </a:avLst>
            </a:prstGeom>
            <a:solidFill>
              <a:schemeClr val="bg1"/>
            </a:solidFill>
            <a:ln>
              <a:noFill/>
            </a:ln>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rgbClr val="00B050"/>
                </a:solidFill>
              </a:endParaRPr>
            </a:p>
          </p:txBody>
        </p:sp>
        <p:sp>
          <p:nvSpPr>
            <p:cNvPr id="49" name="Rectangle: Rounded Corners 48">
              <a:extLst>
                <a:ext uri="{FF2B5EF4-FFF2-40B4-BE49-F238E27FC236}">
                  <a16:creationId xmlns:a16="http://schemas.microsoft.com/office/drawing/2014/main" id="{C62F7DA3-B057-4073-8162-4AFC76F2FA49}"/>
                </a:ext>
              </a:extLst>
            </p:cNvPr>
            <p:cNvSpPr/>
            <p:nvPr/>
          </p:nvSpPr>
          <p:spPr>
            <a:xfrm>
              <a:off x="1080655" y="1590482"/>
              <a:ext cx="3580962" cy="1608522"/>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B050"/>
                  </a:solidFill>
                </a:rPr>
                <a:t>Chúng ta hãy cùng đi khám phá sự sống của chúng nhé!</a:t>
              </a:r>
            </a:p>
          </p:txBody>
        </p:sp>
      </p:grpSp>
    </p:spTree>
    <p:extLst>
      <p:ext uri="{BB962C8B-B14F-4D97-AF65-F5344CB8AC3E}">
        <p14:creationId xmlns:p14="http://schemas.microsoft.com/office/powerpoint/2010/main" val="3047336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0051FB-C595-41A8-B6D2-7F818EECE5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3474" y="3577188"/>
            <a:ext cx="1579001" cy="2969009"/>
          </a:xfrm>
          <a:prstGeom prst="rect">
            <a:avLst/>
          </a:prstGeom>
        </p:spPr>
      </p:pic>
      <p:pic>
        <p:nvPicPr>
          <p:cNvPr id="5" name="Picture 4">
            <a:extLst>
              <a:ext uri="{FF2B5EF4-FFF2-40B4-BE49-F238E27FC236}">
                <a16:creationId xmlns:a16="http://schemas.microsoft.com/office/drawing/2014/main" id="{694E9D9E-79D0-4913-8786-F591BF23D5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244307" y="4300709"/>
            <a:ext cx="2357897" cy="2248228"/>
          </a:xfrm>
          <a:prstGeom prst="rect">
            <a:avLst/>
          </a:prstGeom>
        </p:spPr>
      </p:pic>
      <p:pic>
        <p:nvPicPr>
          <p:cNvPr id="7" name="Picture 6">
            <a:extLst>
              <a:ext uri="{FF2B5EF4-FFF2-40B4-BE49-F238E27FC236}">
                <a16:creationId xmlns:a16="http://schemas.microsoft.com/office/drawing/2014/main" id="{7B552689-6933-4E3C-81E5-4DDD504C6AD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5932475" y="3509817"/>
            <a:ext cx="2188856" cy="3359639"/>
          </a:xfrm>
          <a:prstGeom prst="rect">
            <a:avLst/>
          </a:prstGeom>
        </p:spPr>
      </p:pic>
      <p:grpSp>
        <p:nvGrpSpPr>
          <p:cNvPr id="11" name="Group 10">
            <a:extLst>
              <a:ext uri="{FF2B5EF4-FFF2-40B4-BE49-F238E27FC236}">
                <a16:creationId xmlns:a16="http://schemas.microsoft.com/office/drawing/2014/main" id="{82F2B8EC-BDA2-4A40-B307-C162D9B6B163}"/>
              </a:ext>
            </a:extLst>
          </p:cNvPr>
          <p:cNvGrpSpPr/>
          <p:nvPr/>
        </p:nvGrpSpPr>
        <p:grpSpPr>
          <a:xfrm>
            <a:off x="1298745" y="1596299"/>
            <a:ext cx="3580962" cy="2381151"/>
            <a:chOff x="1080655" y="1590482"/>
            <a:chExt cx="3580962" cy="2381151"/>
          </a:xfrm>
        </p:grpSpPr>
        <p:sp>
          <p:nvSpPr>
            <p:cNvPr id="10" name="Isosceles Triangle 9">
              <a:extLst>
                <a:ext uri="{FF2B5EF4-FFF2-40B4-BE49-F238E27FC236}">
                  <a16:creationId xmlns:a16="http://schemas.microsoft.com/office/drawing/2014/main" id="{A9BD4B82-1F45-4340-8615-9A6D43B3C931}"/>
                </a:ext>
              </a:extLst>
            </p:cNvPr>
            <p:cNvSpPr/>
            <p:nvPr/>
          </p:nvSpPr>
          <p:spPr>
            <a:xfrm rot="9690999">
              <a:off x="2913866" y="2909451"/>
              <a:ext cx="1246909" cy="1062182"/>
            </a:xfrm>
            <a:prstGeom prst="triangle">
              <a:avLst>
                <a:gd name="adj" fmla="val 0"/>
              </a:avLst>
            </a:prstGeom>
            <a:solidFill>
              <a:schemeClr val="bg1"/>
            </a:solidFill>
            <a:ln>
              <a:noFill/>
            </a:ln>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A52AE880-5464-4FFE-B624-1489E14A0D67}"/>
                </a:ext>
              </a:extLst>
            </p:cNvPr>
            <p:cNvSpPr/>
            <p:nvPr/>
          </p:nvSpPr>
          <p:spPr>
            <a:xfrm>
              <a:off x="1080655" y="1590482"/>
              <a:ext cx="3580962" cy="1608522"/>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70C0"/>
                  </a:solidFill>
                </a:rPr>
                <a:t>Xin chào các bạn, tụi mình là hổ, hươu và gấu.</a:t>
              </a:r>
            </a:p>
          </p:txBody>
        </p:sp>
      </p:grpSp>
      <p:grpSp>
        <p:nvGrpSpPr>
          <p:cNvPr id="12" name="Group 11">
            <a:extLst>
              <a:ext uri="{FF2B5EF4-FFF2-40B4-BE49-F238E27FC236}">
                <a16:creationId xmlns:a16="http://schemas.microsoft.com/office/drawing/2014/main" id="{CD1EBA65-AC88-472B-9B06-C908C540474C}"/>
              </a:ext>
            </a:extLst>
          </p:cNvPr>
          <p:cNvGrpSpPr/>
          <p:nvPr/>
        </p:nvGrpSpPr>
        <p:grpSpPr>
          <a:xfrm>
            <a:off x="6737537" y="1350674"/>
            <a:ext cx="4566665" cy="1854147"/>
            <a:chOff x="1080654" y="1590482"/>
            <a:chExt cx="4566665" cy="1854147"/>
          </a:xfrm>
        </p:grpSpPr>
        <p:sp>
          <p:nvSpPr>
            <p:cNvPr id="13" name="Isosceles Triangle 12">
              <a:extLst>
                <a:ext uri="{FF2B5EF4-FFF2-40B4-BE49-F238E27FC236}">
                  <a16:creationId xmlns:a16="http://schemas.microsoft.com/office/drawing/2014/main" id="{61A30255-D172-4343-8758-AADC53AA4DC4}"/>
                </a:ext>
              </a:extLst>
            </p:cNvPr>
            <p:cNvSpPr/>
            <p:nvPr/>
          </p:nvSpPr>
          <p:spPr>
            <a:xfrm rot="14580623">
              <a:off x="1188227" y="2075113"/>
              <a:ext cx="1309638" cy="1429393"/>
            </a:xfrm>
            <a:prstGeom prst="triangle">
              <a:avLst>
                <a:gd name="adj" fmla="val 0"/>
              </a:avLst>
            </a:prstGeom>
            <a:solidFill>
              <a:schemeClr val="bg1"/>
            </a:solidFill>
            <a:ln>
              <a:noFill/>
            </a:ln>
            <a:effectLst>
              <a:glow rad="101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B57D0E2E-6111-4347-8678-1DD9AFA91088}"/>
                </a:ext>
              </a:extLst>
            </p:cNvPr>
            <p:cNvSpPr/>
            <p:nvPr/>
          </p:nvSpPr>
          <p:spPr>
            <a:xfrm>
              <a:off x="1080654" y="1590482"/>
              <a:ext cx="4566665" cy="1534147"/>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solidFill>
                    <a:srgbClr val="0070C0"/>
                  </a:solidFill>
                </a:rPr>
                <a:t>Các bạn có biết gì về tụi mình không nhỉ? </a:t>
              </a:r>
            </a:p>
          </p:txBody>
        </p:sp>
      </p:grpSp>
    </p:spTree>
    <p:extLst>
      <p:ext uri="{BB962C8B-B14F-4D97-AF65-F5344CB8AC3E}">
        <p14:creationId xmlns:p14="http://schemas.microsoft.com/office/powerpoint/2010/main" val="2080152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4000" b="-14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C6E864B3-10AB-4C46-95E3-3F12ED51CBB1}"/>
              </a:ext>
            </a:extLst>
          </p:cNvPr>
          <p:cNvSpPr/>
          <p:nvPr/>
        </p:nvSpPr>
        <p:spPr>
          <a:xfrm>
            <a:off x="3606243" y="2064511"/>
            <a:ext cx="8385976" cy="381052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C496FB7E-BB84-4FD1-878B-03E653375354}"/>
              </a:ext>
            </a:extLst>
          </p:cNvPr>
          <p:cNvGrpSpPr/>
          <p:nvPr/>
        </p:nvGrpSpPr>
        <p:grpSpPr>
          <a:xfrm>
            <a:off x="-1875" y="1710014"/>
            <a:ext cx="3473984" cy="4375754"/>
            <a:chOff x="-77167" y="817320"/>
            <a:chExt cx="3473984" cy="4375754"/>
          </a:xfrm>
        </p:grpSpPr>
        <p:pic>
          <p:nvPicPr>
            <p:cNvPr id="6" name="Picture 5">
              <a:extLst>
                <a:ext uri="{FF2B5EF4-FFF2-40B4-BE49-F238E27FC236}">
                  <a16:creationId xmlns:a16="http://schemas.microsoft.com/office/drawing/2014/main" id="{6D165C34-9A7F-438D-8AC5-2EFF417E8D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167" y="817320"/>
              <a:ext cx="3473984" cy="3473984"/>
            </a:xfrm>
            <a:prstGeom prst="rect">
              <a:avLst/>
            </a:prstGeom>
          </p:spPr>
        </p:pic>
        <p:pic>
          <p:nvPicPr>
            <p:cNvPr id="7" name="Picture 6">
              <a:extLst>
                <a:ext uri="{FF2B5EF4-FFF2-40B4-BE49-F238E27FC236}">
                  <a16:creationId xmlns:a16="http://schemas.microsoft.com/office/drawing/2014/main" id="{5F79F4CB-2F22-44F7-A3AB-32B6F74FACE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127" y="3178452"/>
              <a:ext cx="3111729" cy="2014622"/>
            </a:xfrm>
            <a:prstGeom prst="ellipse">
              <a:avLst/>
            </a:prstGeom>
            <a:ln w="38100">
              <a:solidFill>
                <a:schemeClr val="accent2">
                  <a:lumMod val="75000"/>
                </a:schemeClr>
              </a:solidFill>
            </a:ln>
          </p:spPr>
        </p:pic>
      </p:grpSp>
      <p:sp>
        <p:nvSpPr>
          <p:cNvPr id="9" name="TextBox 8">
            <a:extLst>
              <a:ext uri="{FF2B5EF4-FFF2-40B4-BE49-F238E27FC236}">
                <a16:creationId xmlns:a16="http://schemas.microsoft.com/office/drawing/2014/main" id="{DEB301E4-8F7B-4A44-A0FC-DBB97E30F180}"/>
              </a:ext>
            </a:extLst>
          </p:cNvPr>
          <p:cNvSpPr txBox="1"/>
          <p:nvPr/>
        </p:nvSpPr>
        <p:spPr>
          <a:xfrm>
            <a:off x="3874511" y="2276032"/>
            <a:ext cx="8012689" cy="1323439"/>
          </a:xfrm>
          <a:prstGeom prst="rect">
            <a:avLst/>
          </a:prstGeom>
          <a:noFill/>
        </p:spPr>
        <p:txBody>
          <a:bodyPr wrap="square" rtlCol="0">
            <a:spAutoFit/>
          </a:bodyPr>
          <a:lstStyle/>
          <a:p>
            <a:pPr algn="just"/>
            <a:r>
              <a:rPr lang="en-US" sz="4000"/>
              <a:t>Hổ thường sinh sản vào mùa xuân và mùa hạ.</a:t>
            </a:r>
          </a:p>
        </p:txBody>
      </p:sp>
      <p:sp>
        <p:nvSpPr>
          <p:cNvPr id="10" name="TextBox 9">
            <a:extLst>
              <a:ext uri="{FF2B5EF4-FFF2-40B4-BE49-F238E27FC236}">
                <a16:creationId xmlns:a16="http://schemas.microsoft.com/office/drawing/2014/main" id="{405EC5E2-57AD-4CE9-9423-73AD671DA606}"/>
              </a:ext>
            </a:extLst>
          </p:cNvPr>
          <p:cNvSpPr txBox="1"/>
          <p:nvPr/>
        </p:nvSpPr>
        <p:spPr>
          <a:xfrm>
            <a:off x="3874511" y="3624511"/>
            <a:ext cx="8012689" cy="707886"/>
          </a:xfrm>
          <a:prstGeom prst="rect">
            <a:avLst/>
          </a:prstGeom>
          <a:noFill/>
        </p:spPr>
        <p:txBody>
          <a:bodyPr wrap="square" rtlCol="0">
            <a:spAutoFit/>
          </a:bodyPr>
          <a:lstStyle/>
          <a:p>
            <a:pPr algn="just"/>
            <a:r>
              <a:rPr lang="en-US" sz="4000"/>
              <a:t>Hổ mẹ đẻ mỗi lứa từ 2 đến 4 con.</a:t>
            </a:r>
          </a:p>
        </p:txBody>
      </p:sp>
      <p:grpSp>
        <p:nvGrpSpPr>
          <p:cNvPr id="12" name="Group 11">
            <a:extLst>
              <a:ext uri="{FF2B5EF4-FFF2-40B4-BE49-F238E27FC236}">
                <a16:creationId xmlns:a16="http://schemas.microsoft.com/office/drawing/2014/main" id="{E3CC00E7-2446-46F5-BE8C-965F016879AE}"/>
              </a:ext>
            </a:extLst>
          </p:cNvPr>
          <p:cNvGrpSpPr/>
          <p:nvPr/>
        </p:nvGrpSpPr>
        <p:grpSpPr>
          <a:xfrm>
            <a:off x="1742710" y="569920"/>
            <a:ext cx="8706580" cy="1051092"/>
            <a:chOff x="2926032" y="389890"/>
            <a:chExt cx="9335077" cy="822960"/>
          </a:xfrm>
          <a:solidFill>
            <a:schemeClr val="accent5">
              <a:lumMod val="40000"/>
              <a:lumOff val="60000"/>
            </a:schemeClr>
          </a:solidFill>
        </p:grpSpPr>
        <p:sp>
          <p:nvSpPr>
            <p:cNvPr id="13" name="Arrow: Pentagon 12">
              <a:extLst>
                <a:ext uri="{FF2B5EF4-FFF2-40B4-BE49-F238E27FC236}">
                  <a16:creationId xmlns:a16="http://schemas.microsoft.com/office/drawing/2014/main" id="{7A7702ED-717F-4030-A74E-0499C0EEF960}"/>
                </a:ext>
              </a:extLst>
            </p:cNvPr>
            <p:cNvSpPr/>
            <p:nvPr/>
          </p:nvSpPr>
          <p:spPr>
            <a:xfrm flipH="1">
              <a:off x="2926032" y="389890"/>
              <a:ext cx="9335077" cy="822960"/>
            </a:xfrm>
            <a:prstGeom prst="homePlate">
              <a:avLst/>
            </a:prstGeom>
            <a:grpFill/>
            <a:ln w="38100">
              <a:solidFill>
                <a:srgbClr val="FF83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FF0000"/>
                </a:solidFill>
                <a:latin typeface="Comfortaa SemiBold" pitchFamily="2" charset="0"/>
              </a:endParaRPr>
            </a:p>
          </p:txBody>
        </p:sp>
        <p:sp>
          <p:nvSpPr>
            <p:cNvPr id="14" name="Arrow: Pentagon 13">
              <a:extLst>
                <a:ext uri="{FF2B5EF4-FFF2-40B4-BE49-F238E27FC236}">
                  <a16:creationId xmlns:a16="http://schemas.microsoft.com/office/drawing/2014/main" id="{5E762391-43E3-4B21-806A-069A11AFF8A0}"/>
                </a:ext>
              </a:extLst>
            </p:cNvPr>
            <p:cNvSpPr/>
            <p:nvPr/>
          </p:nvSpPr>
          <p:spPr>
            <a:xfrm flipH="1">
              <a:off x="3084481" y="475936"/>
              <a:ext cx="8999663" cy="652001"/>
            </a:xfrm>
            <a:prstGeom prst="homePlate">
              <a:avLst/>
            </a:prstGeom>
            <a:grpFill/>
            <a:ln w="381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a:solidFill>
                    <a:srgbClr val="FF0000"/>
                  </a:solidFill>
                  <a:latin typeface="#9Slide07 Baloo Tamma" panose="03080902040302020200" pitchFamily="66" charset="0"/>
                  <a:cs typeface="#9Slide07 Baloo Tamma" panose="03080902040302020200" pitchFamily="66" charset="0"/>
                </a:rPr>
                <a:t>          </a:t>
              </a:r>
              <a:r>
                <a:rPr lang="en-US" sz="4000">
                  <a:solidFill>
                    <a:srgbClr val="FF0000"/>
                  </a:solidFill>
                  <a:latin typeface="#9Slide07 Baloo Tamma" panose="03080902040302020200" pitchFamily="66" charset="0"/>
                  <a:cs typeface="#9Slide07 Baloo Tamma" panose="03080902040302020200" pitchFamily="66" charset="0"/>
                </a:rPr>
                <a:t>  Nói những điều em biết về hổ</a:t>
              </a:r>
              <a:endParaRPr lang="en-US" sz="3600" dirty="0">
                <a:solidFill>
                  <a:srgbClr val="FF0000"/>
                </a:solidFill>
                <a:latin typeface="#9Slide07 Baloo Tamma" panose="03080902040302020200" pitchFamily="66" charset="0"/>
                <a:cs typeface="#9Slide07 Baloo Tamma" panose="03080902040302020200" pitchFamily="66" charset="0"/>
              </a:endParaRPr>
            </a:p>
          </p:txBody>
        </p:sp>
      </p:grpSp>
      <p:sp>
        <p:nvSpPr>
          <p:cNvPr id="15" name="TextBox 14">
            <a:extLst>
              <a:ext uri="{FF2B5EF4-FFF2-40B4-BE49-F238E27FC236}">
                <a16:creationId xmlns:a16="http://schemas.microsoft.com/office/drawing/2014/main" id="{57CEFB05-FC0B-4F8F-9152-9DB8421A2562}"/>
              </a:ext>
            </a:extLst>
          </p:cNvPr>
          <p:cNvSpPr txBox="1"/>
          <p:nvPr/>
        </p:nvSpPr>
        <p:spPr>
          <a:xfrm>
            <a:off x="3874511" y="4411955"/>
            <a:ext cx="8012689" cy="1323439"/>
          </a:xfrm>
          <a:prstGeom prst="rect">
            <a:avLst/>
          </a:prstGeom>
          <a:noFill/>
        </p:spPr>
        <p:txBody>
          <a:bodyPr wrap="square" rtlCol="0">
            <a:spAutoFit/>
          </a:bodyPr>
          <a:lstStyle/>
          <a:p>
            <a:pPr algn="just"/>
            <a:r>
              <a:rPr lang="en-US" sz="4000"/>
              <a:t>Khi hổ con được hai tháng tuổi, hổ mẹ dạy con săn mồi. </a:t>
            </a:r>
          </a:p>
        </p:txBody>
      </p:sp>
    </p:spTree>
    <p:extLst>
      <p:ext uri="{BB962C8B-B14F-4D97-AF65-F5344CB8AC3E}">
        <p14:creationId xmlns:p14="http://schemas.microsoft.com/office/powerpoint/2010/main" val="3916466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1+#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0000" b="-10000"/>
          </a:stretch>
        </a:blipFill>
        <a:effectLst/>
      </p:bgPr>
    </p:bg>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FAA469F1-1EDE-42F1-B418-08C106A038B6}"/>
              </a:ext>
            </a:extLst>
          </p:cNvPr>
          <p:cNvSpPr/>
          <p:nvPr/>
        </p:nvSpPr>
        <p:spPr>
          <a:xfrm>
            <a:off x="3371355" y="1588771"/>
            <a:ext cx="8576476" cy="454152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D51BF236-8440-4F81-B550-EDE1778F9E0F}"/>
              </a:ext>
            </a:extLst>
          </p:cNvPr>
          <p:cNvGrpSpPr/>
          <p:nvPr/>
        </p:nvGrpSpPr>
        <p:grpSpPr>
          <a:xfrm>
            <a:off x="2519681" y="196947"/>
            <a:ext cx="8706580" cy="1051092"/>
            <a:chOff x="2926032" y="389890"/>
            <a:chExt cx="9335077" cy="822960"/>
          </a:xfrm>
        </p:grpSpPr>
        <p:sp>
          <p:nvSpPr>
            <p:cNvPr id="19" name="Arrow: Pentagon 18">
              <a:extLst>
                <a:ext uri="{FF2B5EF4-FFF2-40B4-BE49-F238E27FC236}">
                  <a16:creationId xmlns:a16="http://schemas.microsoft.com/office/drawing/2014/main" id="{337EC76E-CA42-4310-A6FD-806CF4002DC5}"/>
                </a:ext>
              </a:extLst>
            </p:cNvPr>
            <p:cNvSpPr/>
            <p:nvPr/>
          </p:nvSpPr>
          <p:spPr>
            <a:xfrm flipH="1">
              <a:off x="2926032" y="389890"/>
              <a:ext cx="9335077" cy="822960"/>
            </a:xfrm>
            <a:prstGeom prst="homePlate">
              <a:avLst/>
            </a:prstGeom>
            <a:solidFill>
              <a:srgbClr val="FF8369"/>
            </a:solidFill>
            <a:ln>
              <a:solidFill>
                <a:srgbClr val="FF83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latin typeface="Comfortaa SemiBold" pitchFamily="2" charset="0"/>
              </a:endParaRPr>
            </a:p>
          </p:txBody>
        </p:sp>
        <p:sp>
          <p:nvSpPr>
            <p:cNvPr id="20" name="Arrow: Pentagon 19">
              <a:extLst>
                <a:ext uri="{FF2B5EF4-FFF2-40B4-BE49-F238E27FC236}">
                  <a16:creationId xmlns:a16="http://schemas.microsoft.com/office/drawing/2014/main" id="{0F82A7F5-0C1D-4CD0-AF54-E1E544063192}"/>
                </a:ext>
              </a:extLst>
            </p:cNvPr>
            <p:cNvSpPr/>
            <p:nvPr/>
          </p:nvSpPr>
          <p:spPr>
            <a:xfrm flipH="1">
              <a:off x="3084481" y="475936"/>
              <a:ext cx="8999663" cy="652001"/>
            </a:xfrm>
            <a:prstGeom prst="homePlate">
              <a:avLst/>
            </a:prstGeom>
            <a:no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9Slide07 Baloo Tamma" panose="03080902040302020200" pitchFamily="66" charset="0"/>
                  <a:cs typeface="#9Slide07 Baloo Tamma" panose="03080902040302020200" pitchFamily="66" charset="0"/>
                </a:rPr>
                <a:t>          </a:t>
              </a:r>
              <a:r>
                <a:rPr lang="en-US" sz="3600">
                  <a:solidFill>
                    <a:srgbClr val="FFFF00"/>
                  </a:solidFill>
                  <a:latin typeface="#9Slide07 Baloo Tamma" panose="03080902040302020200" pitchFamily="66" charset="0"/>
                  <a:cs typeface="#9Slide07 Baloo Tamma" panose="03080902040302020200" pitchFamily="66" charset="0"/>
                </a:rPr>
                <a:t>  Nói những điều em biết về hươu</a:t>
              </a:r>
              <a:endParaRPr lang="en-US" sz="3200" dirty="0">
                <a:solidFill>
                  <a:srgbClr val="FFFF00"/>
                </a:solidFill>
                <a:latin typeface="#9Slide07 Baloo Tamma" panose="03080902040302020200" pitchFamily="66" charset="0"/>
                <a:cs typeface="#9Slide07 Baloo Tamma" panose="03080902040302020200" pitchFamily="66" charset="0"/>
              </a:endParaRPr>
            </a:p>
          </p:txBody>
        </p:sp>
      </p:grpSp>
      <p:sp>
        <p:nvSpPr>
          <p:cNvPr id="9" name="TextBox 8">
            <a:extLst>
              <a:ext uri="{FF2B5EF4-FFF2-40B4-BE49-F238E27FC236}">
                <a16:creationId xmlns:a16="http://schemas.microsoft.com/office/drawing/2014/main" id="{DEB301E4-8F7B-4A44-A0FC-DBB97E30F180}"/>
              </a:ext>
            </a:extLst>
          </p:cNvPr>
          <p:cNvSpPr txBox="1"/>
          <p:nvPr/>
        </p:nvSpPr>
        <p:spPr>
          <a:xfrm>
            <a:off x="3713017" y="1609120"/>
            <a:ext cx="8783782" cy="707886"/>
          </a:xfrm>
          <a:prstGeom prst="rect">
            <a:avLst/>
          </a:prstGeom>
          <a:noFill/>
        </p:spPr>
        <p:txBody>
          <a:bodyPr wrap="square" rtlCol="0">
            <a:spAutoFit/>
          </a:bodyPr>
          <a:lstStyle/>
          <a:p>
            <a:r>
              <a:rPr lang="en-US" sz="4000"/>
              <a:t>Hươu ăn cỏ, lá cây, sống theo bầy đàn. </a:t>
            </a:r>
          </a:p>
        </p:txBody>
      </p:sp>
      <p:sp>
        <p:nvSpPr>
          <p:cNvPr id="11" name="TextBox 10">
            <a:extLst>
              <a:ext uri="{FF2B5EF4-FFF2-40B4-BE49-F238E27FC236}">
                <a16:creationId xmlns:a16="http://schemas.microsoft.com/office/drawing/2014/main" id="{06C26544-469C-4B52-A4ED-85E27913F16B}"/>
              </a:ext>
            </a:extLst>
          </p:cNvPr>
          <p:cNvSpPr txBox="1"/>
          <p:nvPr/>
        </p:nvSpPr>
        <p:spPr>
          <a:xfrm>
            <a:off x="3799426" y="4341669"/>
            <a:ext cx="7720334" cy="1661993"/>
          </a:xfrm>
          <a:prstGeom prst="rect">
            <a:avLst/>
          </a:prstGeom>
          <a:noFill/>
          <a:effectLst/>
        </p:spPr>
        <p:txBody>
          <a:bodyPr wrap="square" lIns="0" tIns="0" rIns="0" bIns="0" rtlCol="0">
            <a:spAutoFit/>
          </a:bodyPr>
          <a:lstStyle/>
          <a:p>
            <a:pPr algn="just"/>
            <a:r>
              <a:rPr lang="en-SG" sz="3600" b="1">
                <a:solidFill>
                  <a:srgbClr val="FF0000"/>
                </a:solidFill>
                <a:latin typeface="Calibri" panose="020F0502020204030204" pitchFamily="34" charset="0"/>
                <a:cs typeface="Calibri" panose="020F0502020204030204" pitchFamily="34" charset="0"/>
              </a:rPr>
              <a:t>Đố bạn tại sao khi hươu con mới khoảng 20 ngày tuổi, hươu mẹ đã dạy con tập chạy?</a:t>
            </a:r>
            <a:endParaRPr lang="en-US" sz="3600" b="1">
              <a:solidFill>
                <a:srgbClr val="FF0000"/>
              </a:solidFill>
              <a:latin typeface="Calibri" panose="020F0502020204030204" pitchFamily="34" charset="0"/>
              <a:cs typeface="Calibri" panose="020F0502020204030204" pitchFamily="34" charset="0"/>
            </a:endParaRPr>
          </a:p>
        </p:txBody>
      </p:sp>
      <p:grpSp>
        <p:nvGrpSpPr>
          <p:cNvPr id="15" name="Group 14">
            <a:extLst>
              <a:ext uri="{FF2B5EF4-FFF2-40B4-BE49-F238E27FC236}">
                <a16:creationId xmlns:a16="http://schemas.microsoft.com/office/drawing/2014/main" id="{DD135DDF-2D96-4D4D-8E5B-C5483DE6BB6E}"/>
              </a:ext>
            </a:extLst>
          </p:cNvPr>
          <p:cNvGrpSpPr/>
          <p:nvPr/>
        </p:nvGrpSpPr>
        <p:grpSpPr>
          <a:xfrm>
            <a:off x="336900" y="722493"/>
            <a:ext cx="2820419" cy="5489323"/>
            <a:chOff x="563334" y="-353371"/>
            <a:chExt cx="2820419" cy="5489323"/>
          </a:xfrm>
        </p:grpSpPr>
        <p:pic>
          <p:nvPicPr>
            <p:cNvPr id="14" name="Picture 13">
              <a:extLst>
                <a:ext uri="{FF2B5EF4-FFF2-40B4-BE49-F238E27FC236}">
                  <a16:creationId xmlns:a16="http://schemas.microsoft.com/office/drawing/2014/main" id="{53FDF250-EDC7-4592-A471-5658F3A5B3E3}"/>
                </a:ext>
              </a:extLst>
            </p:cNvPr>
            <p:cNvPicPr>
              <a:picLocks noChangeAspect="1"/>
            </p:cNvPicPr>
            <p:nvPr/>
          </p:nvPicPr>
          <p:blipFill rotWithShape="1">
            <a:blip r:embed="rId4">
              <a:extLst>
                <a:ext uri="{28A0092B-C50C-407E-A947-70E740481C1C}">
                  <a14:useLocalDpi xmlns:a14="http://schemas.microsoft.com/office/drawing/2010/main" val="0"/>
                </a:ext>
              </a:extLst>
            </a:blip>
            <a:srcRect r="32409" b="51246"/>
            <a:stretch/>
          </p:blipFill>
          <p:spPr>
            <a:xfrm>
              <a:off x="908037" y="-353371"/>
              <a:ext cx="2266312" cy="3343550"/>
            </a:xfrm>
            <a:prstGeom prst="rect">
              <a:avLst/>
            </a:prstGeom>
          </p:spPr>
        </p:pic>
        <p:pic>
          <p:nvPicPr>
            <p:cNvPr id="4" name="Picture 3">
              <a:extLst>
                <a:ext uri="{FF2B5EF4-FFF2-40B4-BE49-F238E27FC236}">
                  <a16:creationId xmlns:a16="http://schemas.microsoft.com/office/drawing/2014/main" id="{74CCBE8B-9DD9-4FE7-9B7A-C2ED16D7A1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3334" y="2962745"/>
              <a:ext cx="2820419" cy="2173207"/>
            </a:xfrm>
            <a:prstGeom prst="ellipse">
              <a:avLst/>
            </a:prstGeom>
            <a:ln w="57150">
              <a:solidFill>
                <a:srgbClr val="C00000"/>
              </a:solidFill>
            </a:ln>
          </p:spPr>
        </p:pic>
      </p:grpSp>
      <p:sp>
        <p:nvSpPr>
          <p:cNvPr id="16" name="TextBox 15">
            <a:extLst>
              <a:ext uri="{FF2B5EF4-FFF2-40B4-BE49-F238E27FC236}">
                <a16:creationId xmlns:a16="http://schemas.microsoft.com/office/drawing/2014/main" id="{27409521-19D6-4EED-94A4-ECDDF2B7C056}"/>
              </a:ext>
            </a:extLst>
          </p:cNvPr>
          <p:cNvSpPr txBox="1"/>
          <p:nvPr/>
        </p:nvSpPr>
        <p:spPr>
          <a:xfrm>
            <a:off x="3713017" y="2290584"/>
            <a:ext cx="8783782" cy="707886"/>
          </a:xfrm>
          <a:prstGeom prst="rect">
            <a:avLst/>
          </a:prstGeom>
          <a:noFill/>
        </p:spPr>
        <p:txBody>
          <a:bodyPr wrap="square" rtlCol="0">
            <a:spAutoFit/>
          </a:bodyPr>
          <a:lstStyle/>
          <a:p>
            <a:r>
              <a:rPr lang="en-US" sz="4000"/>
              <a:t>Hươu thường đẻ mỗi lứa một con.</a:t>
            </a:r>
          </a:p>
        </p:txBody>
      </p:sp>
      <p:sp>
        <p:nvSpPr>
          <p:cNvPr id="17" name="TextBox 16">
            <a:extLst>
              <a:ext uri="{FF2B5EF4-FFF2-40B4-BE49-F238E27FC236}">
                <a16:creationId xmlns:a16="http://schemas.microsoft.com/office/drawing/2014/main" id="{8F15B75B-1AFF-4D15-9F42-A7D79AD58A18}"/>
              </a:ext>
            </a:extLst>
          </p:cNvPr>
          <p:cNvSpPr txBox="1"/>
          <p:nvPr/>
        </p:nvSpPr>
        <p:spPr>
          <a:xfrm>
            <a:off x="3713017" y="3018230"/>
            <a:ext cx="8063346" cy="1323439"/>
          </a:xfrm>
          <a:prstGeom prst="rect">
            <a:avLst/>
          </a:prstGeom>
          <a:noFill/>
        </p:spPr>
        <p:txBody>
          <a:bodyPr wrap="square" rtlCol="0">
            <a:spAutoFit/>
          </a:bodyPr>
          <a:lstStyle/>
          <a:p>
            <a:r>
              <a:rPr lang="en-US" sz="4000"/>
              <a:t>Hươu con vừa sinh ra đã biết đi và </a:t>
            </a:r>
          </a:p>
          <a:p>
            <a:r>
              <a:rPr lang="en-US" sz="4000"/>
              <a:t>bú mẹ.</a:t>
            </a:r>
          </a:p>
        </p:txBody>
      </p:sp>
      <p:sp>
        <p:nvSpPr>
          <p:cNvPr id="22" name="TextBox 21">
            <a:extLst>
              <a:ext uri="{FF2B5EF4-FFF2-40B4-BE49-F238E27FC236}">
                <a16:creationId xmlns:a16="http://schemas.microsoft.com/office/drawing/2014/main" id="{C048C2F7-B189-4A7C-9799-A59FA700E4AD}"/>
              </a:ext>
            </a:extLst>
          </p:cNvPr>
          <p:cNvSpPr txBox="1"/>
          <p:nvPr/>
        </p:nvSpPr>
        <p:spPr>
          <a:xfrm>
            <a:off x="3670798" y="1709090"/>
            <a:ext cx="8063347" cy="2462213"/>
          </a:xfrm>
          <a:prstGeom prst="rect">
            <a:avLst/>
          </a:prstGeom>
          <a:solidFill>
            <a:schemeClr val="bg1"/>
          </a:solidFill>
          <a:effectLst/>
        </p:spPr>
        <p:txBody>
          <a:bodyPr wrap="square" lIns="0" tIns="0" rIns="0" bIns="0" rtlCol="0">
            <a:spAutoFit/>
          </a:bodyPr>
          <a:lstStyle/>
          <a:p>
            <a:pPr algn="just"/>
            <a:r>
              <a:rPr lang="en-US" sz="4000" b="1">
                <a:solidFill>
                  <a:srgbClr val="0070C0"/>
                </a:solidFill>
                <a:latin typeface="Calibri" panose="020F0502020204030204" pitchFamily="34" charset="0"/>
                <a:cs typeface="Calibri" panose="020F0502020204030204" pitchFamily="34" charset="0"/>
              </a:rPr>
              <a:t>Vì hươu là loài động vật dễ bị các động vật như hổ, báo, sư tử đuổi bắt ăn thịt nên vũ khí của hươu là sừng. Cách tự vệ tốt nhất của hươu là chạy.</a:t>
            </a:r>
          </a:p>
        </p:txBody>
      </p:sp>
    </p:spTree>
    <p:extLst>
      <p:ext uri="{BB962C8B-B14F-4D97-AF65-F5344CB8AC3E}">
        <p14:creationId xmlns:p14="http://schemas.microsoft.com/office/powerpoint/2010/main" val="3264399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80">
                                          <p:stCondLst>
                                            <p:cond delay="0"/>
                                          </p:stCondLst>
                                        </p:cTn>
                                        <p:tgtEl>
                                          <p:spTgt spid="11"/>
                                        </p:tgtEl>
                                      </p:cBhvr>
                                    </p:animEffect>
                                    <p:anim calcmode="lin" valueType="num">
                                      <p:cBhvr>
                                        <p:cTn id="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3" dur="26">
                                          <p:stCondLst>
                                            <p:cond delay="650"/>
                                          </p:stCondLst>
                                        </p:cTn>
                                        <p:tgtEl>
                                          <p:spTgt spid="11"/>
                                        </p:tgtEl>
                                      </p:cBhvr>
                                      <p:to x="100000" y="60000"/>
                                    </p:animScale>
                                    <p:animScale>
                                      <p:cBhvr>
                                        <p:cTn id="14" dur="166" decel="50000">
                                          <p:stCondLst>
                                            <p:cond delay="676"/>
                                          </p:stCondLst>
                                        </p:cTn>
                                        <p:tgtEl>
                                          <p:spTgt spid="11"/>
                                        </p:tgtEl>
                                      </p:cBhvr>
                                      <p:to x="100000" y="100000"/>
                                    </p:animScale>
                                    <p:animScale>
                                      <p:cBhvr>
                                        <p:cTn id="15" dur="26">
                                          <p:stCondLst>
                                            <p:cond delay="1312"/>
                                          </p:stCondLst>
                                        </p:cTn>
                                        <p:tgtEl>
                                          <p:spTgt spid="11"/>
                                        </p:tgtEl>
                                      </p:cBhvr>
                                      <p:to x="100000" y="80000"/>
                                    </p:animScale>
                                    <p:animScale>
                                      <p:cBhvr>
                                        <p:cTn id="16" dur="166" decel="50000">
                                          <p:stCondLst>
                                            <p:cond delay="1338"/>
                                          </p:stCondLst>
                                        </p:cTn>
                                        <p:tgtEl>
                                          <p:spTgt spid="11"/>
                                        </p:tgtEl>
                                      </p:cBhvr>
                                      <p:to x="100000" y="100000"/>
                                    </p:animScale>
                                    <p:animScale>
                                      <p:cBhvr>
                                        <p:cTn id="17" dur="26">
                                          <p:stCondLst>
                                            <p:cond delay="1642"/>
                                          </p:stCondLst>
                                        </p:cTn>
                                        <p:tgtEl>
                                          <p:spTgt spid="11"/>
                                        </p:tgtEl>
                                      </p:cBhvr>
                                      <p:to x="100000" y="90000"/>
                                    </p:animScale>
                                    <p:animScale>
                                      <p:cBhvr>
                                        <p:cTn id="18" dur="166" decel="50000">
                                          <p:stCondLst>
                                            <p:cond delay="1668"/>
                                          </p:stCondLst>
                                        </p:cTn>
                                        <p:tgtEl>
                                          <p:spTgt spid="11"/>
                                        </p:tgtEl>
                                      </p:cBhvr>
                                      <p:to x="100000" y="100000"/>
                                    </p:animScale>
                                    <p:animScale>
                                      <p:cBhvr>
                                        <p:cTn id="19" dur="26">
                                          <p:stCondLst>
                                            <p:cond delay="1808"/>
                                          </p:stCondLst>
                                        </p:cTn>
                                        <p:tgtEl>
                                          <p:spTgt spid="11"/>
                                        </p:tgtEl>
                                      </p:cBhvr>
                                      <p:to x="100000" y="95000"/>
                                    </p:animScale>
                                    <p:animScale>
                                      <p:cBhvr>
                                        <p:cTn id="20" dur="166" decel="50000">
                                          <p:stCondLst>
                                            <p:cond delay="1834"/>
                                          </p:stCondLst>
                                        </p:cTn>
                                        <p:tgtEl>
                                          <p:spTgt spid="11"/>
                                        </p:tgtEl>
                                      </p:cBhvr>
                                      <p:to x="100000" y="100000"/>
                                    </p:animScale>
                                  </p:childTnLst>
                                </p:cTn>
                              </p:par>
                            </p:childTnLst>
                          </p:cTn>
                        </p:par>
                        <p:par>
                          <p:cTn id="21" fill="hold">
                            <p:stCondLst>
                              <p:cond delay="2000"/>
                            </p:stCondLst>
                            <p:childTnLst>
                              <p:par>
                                <p:cTn id="22" presetID="2" presetClass="entr" presetSubtype="2" fill="hold" nodeType="after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1+#ppt_w/2"/>
                                          </p:val>
                                        </p:tav>
                                        <p:tav tm="100000">
                                          <p:val>
                                            <p:strVal val="#ppt_x"/>
                                          </p:val>
                                        </p:tav>
                                      </p:tavLst>
                                    </p:anim>
                                    <p:anim calcmode="lin" valueType="num">
                                      <p:cBhvr additive="base">
                                        <p:cTn id="25"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6" presetClass="entr" presetSubtype="0" fill="hold" grpId="0"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down)">
                                      <p:cBhvr>
                                        <p:cTn id="30" dur="580">
                                          <p:stCondLst>
                                            <p:cond delay="0"/>
                                          </p:stCondLst>
                                        </p:cTn>
                                        <p:tgtEl>
                                          <p:spTgt spid="22"/>
                                        </p:tgtEl>
                                      </p:cBhvr>
                                    </p:animEffect>
                                    <p:anim calcmode="lin" valueType="num">
                                      <p:cBhvr>
                                        <p:cTn id="31"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32"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33"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34"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35"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36" dur="26">
                                          <p:stCondLst>
                                            <p:cond delay="650"/>
                                          </p:stCondLst>
                                        </p:cTn>
                                        <p:tgtEl>
                                          <p:spTgt spid="22"/>
                                        </p:tgtEl>
                                      </p:cBhvr>
                                      <p:to x="100000" y="60000"/>
                                    </p:animScale>
                                    <p:animScale>
                                      <p:cBhvr>
                                        <p:cTn id="37" dur="166" decel="50000">
                                          <p:stCondLst>
                                            <p:cond delay="676"/>
                                          </p:stCondLst>
                                        </p:cTn>
                                        <p:tgtEl>
                                          <p:spTgt spid="22"/>
                                        </p:tgtEl>
                                      </p:cBhvr>
                                      <p:to x="100000" y="100000"/>
                                    </p:animScale>
                                    <p:animScale>
                                      <p:cBhvr>
                                        <p:cTn id="38" dur="26">
                                          <p:stCondLst>
                                            <p:cond delay="1312"/>
                                          </p:stCondLst>
                                        </p:cTn>
                                        <p:tgtEl>
                                          <p:spTgt spid="22"/>
                                        </p:tgtEl>
                                      </p:cBhvr>
                                      <p:to x="100000" y="80000"/>
                                    </p:animScale>
                                    <p:animScale>
                                      <p:cBhvr>
                                        <p:cTn id="39" dur="166" decel="50000">
                                          <p:stCondLst>
                                            <p:cond delay="1338"/>
                                          </p:stCondLst>
                                        </p:cTn>
                                        <p:tgtEl>
                                          <p:spTgt spid="22"/>
                                        </p:tgtEl>
                                      </p:cBhvr>
                                      <p:to x="100000" y="100000"/>
                                    </p:animScale>
                                    <p:animScale>
                                      <p:cBhvr>
                                        <p:cTn id="40" dur="26">
                                          <p:stCondLst>
                                            <p:cond delay="1642"/>
                                          </p:stCondLst>
                                        </p:cTn>
                                        <p:tgtEl>
                                          <p:spTgt spid="22"/>
                                        </p:tgtEl>
                                      </p:cBhvr>
                                      <p:to x="100000" y="90000"/>
                                    </p:animScale>
                                    <p:animScale>
                                      <p:cBhvr>
                                        <p:cTn id="41" dur="166" decel="50000">
                                          <p:stCondLst>
                                            <p:cond delay="1668"/>
                                          </p:stCondLst>
                                        </p:cTn>
                                        <p:tgtEl>
                                          <p:spTgt spid="22"/>
                                        </p:tgtEl>
                                      </p:cBhvr>
                                      <p:to x="100000" y="100000"/>
                                    </p:animScale>
                                    <p:animScale>
                                      <p:cBhvr>
                                        <p:cTn id="42" dur="26">
                                          <p:stCondLst>
                                            <p:cond delay="1808"/>
                                          </p:stCondLst>
                                        </p:cTn>
                                        <p:tgtEl>
                                          <p:spTgt spid="22"/>
                                        </p:tgtEl>
                                      </p:cBhvr>
                                      <p:to x="100000" y="95000"/>
                                    </p:animScale>
                                    <p:animScale>
                                      <p:cBhvr>
                                        <p:cTn id="43" dur="166" decel="50000">
                                          <p:stCondLst>
                                            <p:cond delay="1834"/>
                                          </p:stCondLst>
                                        </p:cTn>
                                        <p:tgtEl>
                                          <p:spTgt spid="2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422641B-4204-45D1-A28D-8C5AEBF7EBE7}"/>
              </a:ext>
            </a:extLst>
          </p:cNvPr>
          <p:cNvSpPr txBox="1"/>
          <p:nvPr/>
        </p:nvSpPr>
        <p:spPr>
          <a:xfrm>
            <a:off x="648928" y="1767007"/>
            <a:ext cx="10894144" cy="1661993"/>
          </a:xfrm>
          <a:prstGeom prst="rect">
            <a:avLst/>
          </a:prstGeom>
          <a:solidFill>
            <a:schemeClr val="bg1"/>
          </a:solidFill>
          <a:effectLst/>
        </p:spPr>
        <p:txBody>
          <a:bodyPr wrap="square" lIns="0" tIns="0" rIns="0" bIns="0" rtlCol="0">
            <a:spAutoFit/>
          </a:bodyPr>
          <a:lstStyle/>
          <a:p>
            <a:pPr algn="just"/>
            <a:r>
              <a:rPr lang="en-SG" sz="3600" b="1">
                <a:solidFill>
                  <a:srgbClr val="002060"/>
                </a:solidFill>
                <a:latin typeface="Calibri" panose="020F0502020204030204" pitchFamily="34" charset="0"/>
                <a:cs typeface="Calibri" panose="020F0502020204030204" pitchFamily="34" charset="0"/>
              </a:rPr>
              <a:t>Hoa là cơ quan ….……….. (1) của các loài thực vật có hoa. Cơ quan ……………. (2) đực gọi là …………….(3). </a:t>
            </a:r>
          </a:p>
          <a:p>
            <a:pPr algn="just"/>
            <a:r>
              <a:rPr lang="en-SG" sz="3600" b="1">
                <a:solidFill>
                  <a:srgbClr val="002060"/>
                </a:solidFill>
                <a:latin typeface="Calibri" panose="020F0502020204030204" pitchFamily="34" charset="0"/>
                <a:cs typeface="Calibri" panose="020F0502020204030204" pitchFamily="34" charset="0"/>
              </a:rPr>
              <a:t>Cơ quan sinh dục cái gọi là ……………..(4).</a:t>
            </a:r>
            <a:endParaRPr lang="en-US" sz="3600" b="1">
              <a:solidFill>
                <a:srgbClr val="002060"/>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DCADCB57-57C1-494D-8197-499784C83697}"/>
              </a:ext>
            </a:extLst>
          </p:cNvPr>
          <p:cNvSpPr/>
          <p:nvPr/>
        </p:nvSpPr>
        <p:spPr>
          <a:xfrm>
            <a:off x="1076630" y="768838"/>
            <a:ext cx="2005781" cy="589935"/>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ysClr val="windowText" lastClr="000000"/>
                </a:solidFill>
              </a:rPr>
              <a:t>1. Sinh dục</a:t>
            </a:r>
            <a:endParaRPr lang="en-US" sz="2800" b="1"/>
          </a:p>
        </p:txBody>
      </p:sp>
      <p:sp>
        <p:nvSpPr>
          <p:cNvPr id="5" name="Rectangle 4">
            <a:extLst>
              <a:ext uri="{FF2B5EF4-FFF2-40B4-BE49-F238E27FC236}">
                <a16:creationId xmlns:a16="http://schemas.microsoft.com/office/drawing/2014/main" id="{FFF85573-37B0-4791-A8C4-65E55410360E}"/>
              </a:ext>
            </a:extLst>
          </p:cNvPr>
          <p:cNvSpPr/>
          <p:nvPr/>
        </p:nvSpPr>
        <p:spPr>
          <a:xfrm>
            <a:off x="3755921" y="768841"/>
            <a:ext cx="2005781" cy="589935"/>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2. Nhị</a:t>
            </a:r>
            <a:r>
              <a:rPr lang="en-US" sz="2800" b="1"/>
              <a:t>)</a:t>
            </a:r>
          </a:p>
        </p:txBody>
      </p:sp>
      <p:sp>
        <p:nvSpPr>
          <p:cNvPr id="6" name="Rectangle 5">
            <a:extLst>
              <a:ext uri="{FF2B5EF4-FFF2-40B4-BE49-F238E27FC236}">
                <a16:creationId xmlns:a16="http://schemas.microsoft.com/office/drawing/2014/main" id="{415FCA8C-D2F9-4481-9644-043B9A2B6A66}"/>
              </a:ext>
            </a:extLst>
          </p:cNvPr>
          <p:cNvSpPr/>
          <p:nvPr/>
        </p:nvSpPr>
        <p:spPr>
          <a:xfrm>
            <a:off x="6499123" y="768840"/>
            <a:ext cx="2005781" cy="589935"/>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3. Sinh sản</a:t>
            </a:r>
          </a:p>
        </p:txBody>
      </p:sp>
      <p:sp>
        <p:nvSpPr>
          <p:cNvPr id="7" name="Rectangle 6">
            <a:extLst>
              <a:ext uri="{FF2B5EF4-FFF2-40B4-BE49-F238E27FC236}">
                <a16:creationId xmlns:a16="http://schemas.microsoft.com/office/drawing/2014/main" id="{C274C382-D1A4-4AE8-820A-86AE6D8473A3}"/>
              </a:ext>
            </a:extLst>
          </p:cNvPr>
          <p:cNvSpPr/>
          <p:nvPr/>
        </p:nvSpPr>
        <p:spPr>
          <a:xfrm>
            <a:off x="9114503" y="768839"/>
            <a:ext cx="2005781" cy="589935"/>
          </a:xfrm>
          <a:prstGeom prst="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rPr>
              <a:t>4. Nhuỵ</a:t>
            </a:r>
          </a:p>
        </p:txBody>
      </p:sp>
      <p:sp>
        <p:nvSpPr>
          <p:cNvPr id="9" name="Rectangle 8">
            <a:extLst>
              <a:ext uri="{FF2B5EF4-FFF2-40B4-BE49-F238E27FC236}">
                <a16:creationId xmlns:a16="http://schemas.microsoft.com/office/drawing/2014/main" id="{AC6DC70F-36D8-4989-8EA5-D5672558184B}"/>
              </a:ext>
            </a:extLst>
          </p:cNvPr>
          <p:cNvSpPr/>
          <p:nvPr/>
        </p:nvSpPr>
        <p:spPr>
          <a:xfrm>
            <a:off x="3441291" y="1633826"/>
            <a:ext cx="2005781" cy="58993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FF0000"/>
                </a:solidFill>
              </a:rPr>
              <a:t>sinh</a:t>
            </a:r>
            <a:r>
              <a:rPr lang="en-US" sz="3600" b="1" dirty="0">
                <a:solidFill>
                  <a:srgbClr val="FF0000"/>
                </a:solidFill>
              </a:rPr>
              <a:t> </a:t>
            </a:r>
            <a:r>
              <a:rPr lang="en-US" sz="3600" b="1" dirty="0" err="1">
                <a:solidFill>
                  <a:srgbClr val="FF0000"/>
                </a:solidFill>
              </a:rPr>
              <a:t>sản</a:t>
            </a:r>
            <a:endParaRPr lang="en-US" sz="3600" b="1" dirty="0">
              <a:solidFill>
                <a:srgbClr val="FF0000"/>
              </a:solidFill>
            </a:endParaRPr>
          </a:p>
        </p:txBody>
      </p:sp>
      <p:sp>
        <p:nvSpPr>
          <p:cNvPr id="10" name="Rectangle 9">
            <a:extLst>
              <a:ext uri="{FF2B5EF4-FFF2-40B4-BE49-F238E27FC236}">
                <a16:creationId xmlns:a16="http://schemas.microsoft.com/office/drawing/2014/main" id="{C05E5EB6-C156-4DF8-BF8A-61E6FF20BE93}"/>
              </a:ext>
            </a:extLst>
          </p:cNvPr>
          <p:cNvSpPr/>
          <p:nvPr/>
        </p:nvSpPr>
        <p:spPr>
          <a:xfrm>
            <a:off x="2261417" y="2132910"/>
            <a:ext cx="2005781" cy="58993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sinh dục</a:t>
            </a:r>
          </a:p>
        </p:txBody>
      </p:sp>
      <p:sp>
        <p:nvSpPr>
          <p:cNvPr id="11" name="Rectangle 10">
            <a:extLst>
              <a:ext uri="{FF2B5EF4-FFF2-40B4-BE49-F238E27FC236}">
                <a16:creationId xmlns:a16="http://schemas.microsoft.com/office/drawing/2014/main" id="{8439C3DF-B903-4AA9-9F9C-6F5795DE8652}"/>
              </a:ext>
            </a:extLst>
          </p:cNvPr>
          <p:cNvSpPr/>
          <p:nvPr/>
        </p:nvSpPr>
        <p:spPr>
          <a:xfrm>
            <a:off x="6626947" y="2116409"/>
            <a:ext cx="2005781" cy="58993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nhị</a:t>
            </a:r>
          </a:p>
        </p:txBody>
      </p:sp>
      <p:sp>
        <p:nvSpPr>
          <p:cNvPr id="12" name="Rectangle 11">
            <a:extLst>
              <a:ext uri="{FF2B5EF4-FFF2-40B4-BE49-F238E27FC236}">
                <a16:creationId xmlns:a16="http://schemas.microsoft.com/office/drawing/2014/main" id="{F209635D-51B1-4992-93A2-E4DAA846FE7B}"/>
              </a:ext>
            </a:extLst>
          </p:cNvPr>
          <p:cNvSpPr/>
          <p:nvPr/>
        </p:nvSpPr>
        <p:spPr>
          <a:xfrm>
            <a:off x="5663378" y="2672630"/>
            <a:ext cx="2005781" cy="589935"/>
          </a:xfrm>
          <a:prstGeom prst="rect">
            <a:avLst/>
          </a:prstGeom>
          <a:no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solidFill>
                  <a:srgbClr val="FF0000"/>
                </a:solidFill>
              </a:rPr>
              <a:t>nhuỵ</a:t>
            </a:r>
          </a:p>
        </p:txBody>
      </p:sp>
      <p:pic>
        <p:nvPicPr>
          <p:cNvPr id="13" name="Picture 12">
            <a:extLst>
              <a:ext uri="{FF2B5EF4-FFF2-40B4-BE49-F238E27FC236}">
                <a16:creationId xmlns:a16="http://schemas.microsoft.com/office/drawing/2014/main" id="{E2FF75B7-592D-4E01-ADAF-B9D8BBCEEBE7}"/>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954" b="97919" l="10000" r="93485">
                        <a14:foregroundMark x1="42121" y1="6660" x2="63182" y2="4475"/>
                        <a14:foregroundMark x1="63182" y1="4475" x2="63788" y2="4266"/>
                        <a14:foregroundMark x1="50455" y1="31009" x2="67576" y2="33299"/>
                        <a14:foregroundMark x1="56061" y1="88450" x2="53788" y2="97294"/>
                        <a14:foregroundMark x1="68485" y1="97919" x2="56061" y2="97294"/>
                        <a14:foregroundMark x1="50000" y1="32986" x2="56818" y2="34547"/>
                        <a14:foregroundMark x1="43030" y1="4891" x2="40455" y2="10822"/>
                        <a14:foregroundMark x1="38788" y1="6348" x2="36515" y2="11655"/>
                        <a14:foregroundMark x1="90909" y1="26223" x2="93485" y2="35068"/>
                      </a14:backgroundRemoval>
                    </a14:imgEffect>
                  </a14:imgLayer>
                </a14:imgProps>
              </a:ext>
              <a:ext uri="{28A0092B-C50C-407E-A947-70E740481C1C}">
                <a14:useLocalDpi xmlns:a14="http://schemas.microsoft.com/office/drawing/2010/main" val="0"/>
              </a:ext>
            </a:extLst>
          </a:blip>
          <a:srcRect b="2217"/>
          <a:stretch/>
        </p:blipFill>
        <p:spPr>
          <a:xfrm>
            <a:off x="1651818" y="3429000"/>
            <a:ext cx="2294203" cy="3266442"/>
          </a:xfrm>
          <a:prstGeom prst="rect">
            <a:avLst/>
          </a:prstGeom>
        </p:spPr>
      </p:pic>
      <p:sp>
        <p:nvSpPr>
          <p:cNvPr id="14" name="Speech Bubble: Rectangle with Corners Rounded 13">
            <a:extLst>
              <a:ext uri="{FF2B5EF4-FFF2-40B4-BE49-F238E27FC236}">
                <a16:creationId xmlns:a16="http://schemas.microsoft.com/office/drawing/2014/main" id="{C50E3BD1-F010-4447-9950-CDC090CFD1C4}"/>
              </a:ext>
            </a:extLst>
          </p:cNvPr>
          <p:cNvSpPr/>
          <p:nvPr/>
        </p:nvSpPr>
        <p:spPr>
          <a:xfrm>
            <a:off x="4368797" y="4035281"/>
            <a:ext cx="4516299" cy="2053880"/>
          </a:xfrm>
          <a:prstGeom prst="wedgeRoundRectCallout">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B050"/>
                </a:solidFill>
              </a:rPr>
              <a:t>Chúng ta lại tiếp tục khám phá sự sinh sản của </a:t>
            </a:r>
          </a:p>
          <a:p>
            <a:pPr algn="ctr"/>
            <a:r>
              <a:rPr lang="en-US" sz="2800" b="1">
                <a:solidFill>
                  <a:srgbClr val="00B050"/>
                </a:solidFill>
              </a:rPr>
              <a:t>thực vật có hoa nhé!</a:t>
            </a:r>
          </a:p>
        </p:txBody>
      </p:sp>
    </p:spTree>
    <p:extLst>
      <p:ext uri="{BB962C8B-B14F-4D97-AF65-F5344CB8AC3E}">
        <p14:creationId xmlns:p14="http://schemas.microsoft.com/office/powerpoint/2010/main" val="967987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8CCB49BD-A6D0-45DB-A12A-D9D06D8DBA3C}"/>
              </a:ext>
            </a:extLst>
          </p:cNvPr>
          <p:cNvSpPr/>
          <p:nvPr/>
        </p:nvSpPr>
        <p:spPr>
          <a:xfrm>
            <a:off x="0" y="0"/>
            <a:ext cx="12192000" cy="68580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2" name="Group 51">
            <a:extLst>
              <a:ext uri="{FF2B5EF4-FFF2-40B4-BE49-F238E27FC236}">
                <a16:creationId xmlns:a16="http://schemas.microsoft.com/office/drawing/2014/main" id="{58DF547E-85CD-4F56-8942-AD3642095593}"/>
              </a:ext>
            </a:extLst>
          </p:cNvPr>
          <p:cNvGrpSpPr/>
          <p:nvPr/>
        </p:nvGrpSpPr>
        <p:grpSpPr>
          <a:xfrm>
            <a:off x="3534245" y="970149"/>
            <a:ext cx="9372851" cy="5489626"/>
            <a:chOff x="-2262044" y="1620210"/>
            <a:chExt cx="9372851" cy="5489626"/>
          </a:xfrm>
        </p:grpSpPr>
        <p:grpSp>
          <p:nvGrpSpPr>
            <p:cNvPr id="30" name="Group 29">
              <a:extLst>
                <a:ext uri="{FF2B5EF4-FFF2-40B4-BE49-F238E27FC236}">
                  <a16:creationId xmlns:a16="http://schemas.microsoft.com/office/drawing/2014/main" id="{256C3A48-8B33-412C-8FC6-9AE81C84157E}"/>
                </a:ext>
              </a:extLst>
            </p:cNvPr>
            <p:cNvGrpSpPr/>
            <p:nvPr/>
          </p:nvGrpSpPr>
          <p:grpSpPr>
            <a:xfrm>
              <a:off x="-2262044" y="1620210"/>
              <a:ext cx="9372851" cy="5489626"/>
              <a:chOff x="110532" y="2196432"/>
              <a:chExt cx="10135318" cy="5701226"/>
            </a:xfrm>
          </p:grpSpPr>
          <p:grpSp>
            <p:nvGrpSpPr>
              <p:cNvPr id="15" name="Group 14">
                <a:extLst>
                  <a:ext uri="{FF2B5EF4-FFF2-40B4-BE49-F238E27FC236}">
                    <a16:creationId xmlns:a16="http://schemas.microsoft.com/office/drawing/2014/main" id="{842380DD-D68B-45BB-9621-6F8A7ACC6FD0}"/>
                  </a:ext>
                </a:extLst>
              </p:cNvPr>
              <p:cNvGrpSpPr/>
              <p:nvPr/>
            </p:nvGrpSpPr>
            <p:grpSpPr>
              <a:xfrm>
                <a:off x="110532" y="2196432"/>
                <a:ext cx="9296177" cy="5701226"/>
                <a:chOff x="190917" y="2447641"/>
                <a:chExt cx="9296177" cy="5701226"/>
              </a:xfrm>
            </p:grpSpPr>
            <p:grpSp>
              <p:nvGrpSpPr>
                <p:cNvPr id="10" name="Group 9">
                  <a:extLst>
                    <a:ext uri="{FF2B5EF4-FFF2-40B4-BE49-F238E27FC236}">
                      <a16:creationId xmlns:a16="http://schemas.microsoft.com/office/drawing/2014/main" id="{C7154E4A-FB2C-45C6-9056-6BF278B88E5B}"/>
                    </a:ext>
                  </a:extLst>
                </p:cNvPr>
                <p:cNvGrpSpPr/>
                <p:nvPr/>
              </p:nvGrpSpPr>
              <p:grpSpPr>
                <a:xfrm>
                  <a:off x="190917" y="2447641"/>
                  <a:ext cx="9296177" cy="5701226"/>
                  <a:chOff x="1320103" y="2174658"/>
                  <a:chExt cx="8546640" cy="4856472"/>
                </a:xfrm>
              </p:grpSpPr>
              <p:pic>
                <p:nvPicPr>
                  <p:cNvPr id="5" name="Picture 4">
                    <a:extLst>
                      <a:ext uri="{FF2B5EF4-FFF2-40B4-BE49-F238E27FC236}">
                        <a16:creationId xmlns:a16="http://schemas.microsoft.com/office/drawing/2014/main" id="{DFD2271F-93EE-44B9-8009-69F52EBCDC1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16500" y1="51825" x2="24250" y2="49635"/>
                                <a14:foregroundMark x1="22000" y1="52190" x2="38500" y2="51095"/>
                                <a14:foregroundMark x1="38500" y1="51095" x2="58000" y2="62409"/>
                                <a14:foregroundMark x1="68000" y1="79197" x2="70750" y2="85401"/>
                                <a14:foregroundMark x1="52250" y1="21533" x2="51500" y2="31387"/>
                                <a14:foregroundMark x1="51750" y1="22993" x2="52750" y2="32117"/>
                                <a14:foregroundMark x1="51500" y1="23358" x2="52500" y2="32117"/>
                                <a14:backgroundMark x1="17250" y1="64964" x2="12500" y2="64964"/>
                                <a14:backgroundMark x1="14750" y1="64599" x2="11250" y2="67883"/>
                              </a14:backgroundRemoval>
                            </a14:imgEffect>
                          </a14:imgLayer>
                        </a14:imgProps>
                      </a:ext>
                      <a:ext uri="{28A0092B-C50C-407E-A947-70E740481C1C}">
                        <a14:useLocalDpi xmlns:a14="http://schemas.microsoft.com/office/drawing/2010/main" val="0"/>
                      </a:ext>
                    </a:extLst>
                  </a:blip>
                  <a:stretch>
                    <a:fillRect/>
                  </a:stretch>
                </p:blipFill>
                <p:spPr>
                  <a:xfrm>
                    <a:off x="3265813" y="2509493"/>
                    <a:ext cx="6600930" cy="4521637"/>
                  </a:xfrm>
                  <a:prstGeom prst="rect">
                    <a:avLst/>
                  </a:prstGeom>
                </p:spPr>
              </p:pic>
              <p:sp>
                <p:nvSpPr>
                  <p:cNvPr id="6" name="TextBox 5">
                    <a:extLst>
                      <a:ext uri="{FF2B5EF4-FFF2-40B4-BE49-F238E27FC236}">
                        <a16:creationId xmlns:a16="http://schemas.microsoft.com/office/drawing/2014/main" id="{CA89B870-282E-4F63-927C-AEAF4CD7F514}"/>
                      </a:ext>
                    </a:extLst>
                  </p:cNvPr>
                  <p:cNvSpPr txBox="1"/>
                  <p:nvPr/>
                </p:nvSpPr>
                <p:spPr>
                  <a:xfrm>
                    <a:off x="6095999" y="4504495"/>
                    <a:ext cx="1621134" cy="582804"/>
                  </a:xfrm>
                  <a:prstGeom prst="rect">
                    <a:avLst/>
                  </a:prstGeom>
                  <a:noFill/>
                </p:spPr>
                <p:txBody>
                  <a:bodyPr wrap="square" rtlCol="0">
                    <a:spAutoFit/>
                  </a:bodyPr>
                  <a:lstStyle/>
                  <a:p>
                    <a:endParaRPr lang="en-US"/>
                  </a:p>
                </p:txBody>
              </p:sp>
              <p:sp>
                <p:nvSpPr>
                  <p:cNvPr id="7" name="TextBox 6">
                    <a:extLst>
                      <a:ext uri="{FF2B5EF4-FFF2-40B4-BE49-F238E27FC236}">
                        <a16:creationId xmlns:a16="http://schemas.microsoft.com/office/drawing/2014/main" id="{C4D901AD-589F-455A-BD57-A3C2BF8FB8E8}"/>
                      </a:ext>
                    </a:extLst>
                  </p:cNvPr>
                  <p:cNvSpPr txBox="1"/>
                  <p:nvPr/>
                </p:nvSpPr>
                <p:spPr>
                  <a:xfrm>
                    <a:off x="5470196" y="5170548"/>
                    <a:ext cx="1621134" cy="582804"/>
                  </a:xfrm>
                  <a:prstGeom prst="rect">
                    <a:avLst/>
                  </a:prstGeom>
                  <a:noFill/>
                </p:spPr>
                <p:txBody>
                  <a:bodyPr wrap="square" rtlCol="0">
                    <a:spAutoFit/>
                  </a:bodyPr>
                  <a:lstStyle/>
                  <a:p>
                    <a:endParaRPr lang="en-US"/>
                  </a:p>
                </p:txBody>
              </p:sp>
              <p:sp>
                <p:nvSpPr>
                  <p:cNvPr id="9" name="TextBox 8">
                    <a:extLst>
                      <a:ext uri="{FF2B5EF4-FFF2-40B4-BE49-F238E27FC236}">
                        <a16:creationId xmlns:a16="http://schemas.microsoft.com/office/drawing/2014/main" id="{086040BB-88EE-4BC9-BC25-73CA67B17651}"/>
                      </a:ext>
                    </a:extLst>
                  </p:cNvPr>
                  <p:cNvSpPr txBox="1"/>
                  <p:nvPr/>
                </p:nvSpPr>
                <p:spPr>
                  <a:xfrm>
                    <a:off x="1320103" y="4112227"/>
                    <a:ext cx="1621134" cy="582804"/>
                  </a:xfrm>
                  <a:prstGeom prst="rect">
                    <a:avLst/>
                  </a:prstGeom>
                  <a:noFill/>
                </p:spPr>
                <p:txBody>
                  <a:bodyPr wrap="square" rtlCol="0">
                    <a:spAutoFit/>
                  </a:bodyPr>
                  <a:lstStyle/>
                  <a:p>
                    <a:endParaRPr lang="en-US"/>
                  </a:p>
                </p:txBody>
              </p:sp>
              <p:sp>
                <p:nvSpPr>
                  <p:cNvPr id="11" name="TextBox 10">
                    <a:extLst>
                      <a:ext uri="{FF2B5EF4-FFF2-40B4-BE49-F238E27FC236}">
                        <a16:creationId xmlns:a16="http://schemas.microsoft.com/office/drawing/2014/main" id="{A9DB63DA-2219-4DC5-BB0F-51AAF251E56A}"/>
                      </a:ext>
                    </a:extLst>
                  </p:cNvPr>
                  <p:cNvSpPr txBox="1"/>
                  <p:nvPr/>
                </p:nvSpPr>
                <p:spPr>
                  <a:xfrm>
                    <a:off x="7290121" y="2174658"/>
                    <a:ext cx="1621134" cy="582804"/>
                  </a:xfrm>
                  <a:prstGeom prst="rect">
                    <a:avLst/>
                  </a:prstGeom>
                  <a:solidFill>
                    <a:schemeClr val="bg1"/>
                  </a:solidFill>
                  <a:ln w="38100">
                    <a:solidFill>
                      <a:srgbClr val="C00000"/>
                    </a:solidFill>
                  </a:ln>
                </p:spPr>
                <p:txBody>
                  <a:bodyPr wrap="square" rtlCol="0">
                    <a:spAutoFit/>
                  </a:bodyPr>
                  <a:lstStyle/>
                  <a:p>
                    <a:endParaRPr lang="en-US"/>
                  </a:p>
                </p:txBody>
              </p:sp>
              <p:sp>
                <p:nvSpPr>
                  <p:cNvPr id="12" name="TextBox 11">
                    <a:extLst>
                      <a:ext uri="{FF2B5EF4-FFF2-40B4-BE49-F238E27FC236}">
                        <a16:creationId xmlns:a16="http://schemas.microsoft.com/office/drawing/2014/main" id="{71F1BB9F-DEFA-435F-BD6C-ECB1A4E59B09}"/>
                      </a:ext>
                    </a:extLst>
                  </p:cNvPr>
                  <p:cNvSpPr txBox="1"/>
                  <p:nvPr/>
                </p:nvSpPr>
                <p:spPr>
                  <a:xfrm>
                    <a:off x="4144757" y="3251096"/>
                    <a:ext cx="1787593" cy="582804"/>
                  </a:xfrm>
                  <a:prstGeom prst="rect">
                    <a:avLst/>
                  </a:prstGeom>
                  <a:solidFill>
                    <a:schemeClr val="bg1"/>
                  </a:solidFill>
                  <a:ln w="38100">
                    <a:solidFill>
                      <a:srgbClr val="C00000"/>
                    </a:solidFill>
                  </a:ln>
                </p:spPr>
                <p:txBody>
                  <a:bodyPr wrap="square" rtlCol="0">
                    <a:spAutoFit/>
                  </a:bodyPr>
                  <a:lstStyle/>
                  <a:p>
                    <a:endParaRPr lang="en-US"/>
                  </a:p>
                </p:txBody>
              </p:sp>
            </p:grpSp>
            <p:sp>
              <p:nvSpPr>
                <p:cNvPr id="13" name="Rectangle 12">
                  <a:extLst>
                    <a:ext uri="{FF2B5EF4-FFF2-40B4-BE49-F238E27FC236}">
                      <a16:creationId xmlns:a16="http://schemas.microsoft.com/office/drawing/2014/main" id="{328AC41E-A084-47B7-9E57-78AAFA1CEA76}"/>
                    </a:ext>
                  </a:extLst>
                </p:cNvPr>
                <p:cNvSpPr/>
                <p:nvPr/>
              </p:nvSpPr>
              <p:spPr>
                <a:xfrm rot="19898816" flipV="1">
                  <a:off x="441470" y="4530840"/>
                  <a:ext cx="1763307" cy="2336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78801E8-0901-4AFE-81D6-0041A69FB67C}"/>
                    </a:ext>
                  </a:extLst>
                </p:cNvPr>
                <p:cNvSpPr/>
                <p:nvPr/>
              </p:nvSpPr>
              <p:spPr>
                <a:xfrm rot="2594173" flipV="1">
                  <a:off x="3982638" y="6328983"/>
                  <a:ext cx="1763307" cy="2336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TextBox 15">
                <a:extLst>
                  <a:ext uri="{FF2B5EF4-FFF2-40B4-BE49-F238E27FC236}">
                    <a16:creationId xmlns:a16="http://schemas.microsoft.com/office/drawing/2014/main" id="{591DB3CB-B666-4B97-B95B-0F4980C20245}"/>
                  </a:ext>
                </a:extLst>
              </p:cNvPr>
              <p:cNvSpPr txBox="1"/>
              <p:nvPr/>
            </p:nvSpPr>
            <p:spPr>
              <a:xfrm>
                <a:off x="8482543" y="2204789"/>
                <a:ext cx="1763307" cy="769441"/>
              </a:xfrm>
              <a:prstGeom prst="rect">
                <a:avLst/>
              </a:prstGeom>
              <a:noFill/>
            </p:spPr>
            <p:txBody>
              <a:bodyPr wrap="square" rtlCol="0">
                <a:spAutoFit/>
              </a:bodyPr>
              <a:lstStyle/>
              <a:p>
                <a:r>
                  <a:rPr lang="en-US" sz="4400" b="1">
                    <a:solidFill>
                      <a:srgbClr val="002060"/>
                    </a:solidFill>
                  </a:rPr>
                  <a:t>2</a:t>
                </a:r>
              </a:p>
            </p:txBody>
          </p:sp>
          <p:sp>
            <p:nvSpPr>
              <p:cNvPr id="29" name="TextBox 28">
                <a:extLst>
                  <a:ext uri="{FF2B5EF4-FFF2-40B4-BE49-F238E27FC236}">
                    <a16:creationId xmlns:a16="http://schemas.microsoft.com/office/drawing/2014/main" id="{D0EAF50F-0D21-49FE-8292-023E2359A1CB}"/>
                  </a:ext>
                </a:extLst>
              </p:cNvPr>
              <p:cNvSpPr txBox="1"/>
              <p:nvPr/>
            </p:nvSpPr>
            <p:spPr>
              <a:xfrm>
                <a:off x="2587238" y="3385238"/>
                <a:ext cx="1763307" cy="769441"/>
              </a:xfrm>
              <a:prstGeom prst="rect">
                <a:avLst/>
              </a:prstGeom>
              <a:noFill/>
            </p:spPr>
            <p:txBody>
              <a:bodyPr wrap="square" rtlCol="0">
                <a:spAutoFit/>
              </a:bodyPr>
              <a:lstStyle/>
              <a:p>
                <a:r>
                  <a:rPr lang="en-US" sz="4400" b="1">
                    <a:solidFill>
                      <a:srgbClr val="002060"/>
                    </a:solidFill>
                  </a:rPr>
                  <a:t>1</a:t>
                </a:r>
              </a:p>
            </p:txBody>
          </p:sp>
        </p:grpSp>
        <p:cxnSp>
          <p:nvCxnSpPr>
            <p:cNvPr id="36" name="Straight Connector 35">
              <a:extLst>
                <a:ext uri="{FF2B5EF4-FFF2-40B4-BE49-F238E27FC236}">
                  <a16:creationId xmlns:a16="http://schemas.microsoft.com/office/drawing/2014/main" id="{5936548A-11C8-4808-9788-058AEE027FE4}"/>
                </a:ext>
              </a:extLst>
            </p:cNvPr>
            <p:cNvCxnSpPr>
              <a:cxnSpLocks/>
            </p:cNvCxnSpPr>
            <p:nvPr/>
          </p:nvCxnSpPr>
          <p:spPr>
            <a:xfrm flipV="1">
              <a:off x="3357231" y="2288441"/>
              <a:ext cx="1266180" cy="2414664"/>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6CA3702-9B89-4904-B654-697F5E0B4A42}"/>
                </a:ext>
              </a:extLst>
            </p:cNvPr>
            <p:cNvCxnSpPr>
              <a:cxnSpLocks/>
              <a:endCxn id="11" idx="2"/>
            </p:cNvCxnSpPr>
            <p:nvPr/>
          </p:nvCxnSpPr>
          <p:spPr>
            <a:xfrm flipV="1">
              <a:off x="3282827" y="2278996"/>
              <a:ext cx="1275539" cy="138256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72" name="Group 71">
            <a:extLst>
              <a:ext uri="{FF2B5EF4-FFF2-40B4-BE49-F238E27FC236}">
                <a16:creationId xmlns:a16="http://schemas.microsoft.com/office/drawing/2014/main" id="{C9795B6C-ADCD-4893-8F4A-6115E12FD301}"/>
              </a:ext>
            </a:extLst>
          </p:cNvPr>
          <p:cNvGrpSpPr/>
          <p:nvPr/>
        </p:nvGrpSpPr>
        <p:grpSpPr>
          <a:xfrm>
            <a:off x="60917" y="0"/>
            <a:ext cx="5770543" cy="6718460"/>
            <a:chOff x="6165245" y="807462"/>
            <a:chExt cx="6132003" cy="7110750"/>
          </a:xfrm>
        </p:grpSpPr>
        <p:pic>
          <p:nvPicPr>
            <p:cNvPr id="31" name="Picture 30">
              <a:extLst>
                <a:ext uri="{FF2B5EF4-FFF2-40B4-BE49-F238E27FC236}">
                  <a16:creationId xmlns:a16="http://schemas.microsoft.com/office/drawing/2014/main" id="{7A1D8EE2-68C8-4E62-8A82-26B44B2DD6C1}"/>
                </a:ext>
              </a:extLst>
            </p:cNvPr>
            <p:cNvPicPr>
              <a:picLocks noChangeAspect="1"/>
            </p:cNvPicPr>
            <p:nvPr/>
          </p:nvPicPr>
          <p:blipFill>
            <a:blip r:embed="rId5"/>
            <a:stretch>
              <a:fillRect/>
            </a:stretch>
          </p:blipFill>
          <p:spPr>
            <a:xfrm>
              <a:off x="6165245" y="1915118"/>
              <a:ext cx="6132003" cy="4015548"/>
            </a:xfrm>
            <a:prstGeom prst="rect">
              <a:avLst/>
            </a:prstGeom>
          </p:spPr>
        </p:pic>
        <p:pic>
          <p:nvPicPr>
            <p:cNvPr id="40" name="Picture 39">
              <a:extLst>
                <a:ext uri="{FF2B5EF4-FFF2-40B4-BE49-F238E27FC236}">
                  <a16:creationId xmlns:a16="http://schemas.microsoft.com/office/drawing/2014/main" id="{E01DE38E-DBDC-4B83-A355-57B0E4F996B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8358670">
              <a:off x="9993056" y="4655717"/>
              <a:ext cx="1954518" cy="1938919"/>
            </a:xfrm>
            <a:prstGeom prst="rect">
              <a:avLst/>
            </a:prstGeom>
          </p:spPr>
        </p:pic>
        <p:pic>
          <p:nvPicPr>
            <p:cNvPr id="42" name="Picture 41">
              <a:extLst>
                <a:ext uri="{FF2B5EF4-FFF2-40B4-BE49-F238E27FC236}">
                  <a16:creationId xmlns:a16="http://schemas.microsoft.com/office/drawing/2014/main" id="{60B9AB8D-A942-47D3-BBD6-530D954CE6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153114">
              <a:off x="6793855" y="807462"/>
              <a:ext cx="2215312" cy="2215312"/>
            </a:xfrm>
            <a:prstGeom prst="rect">
              <a:avLst/>
            </a:prstGeom>
          </p:spPr>
        </p:pic>
        <p:sp>
          <p:nvSpPr>
            <p:cNvPr id="33" name="TextBox 32">
              <a:extLst>
                <a:ext uri="{FF2B5EF4-FFF2-40B4-BE49-F238E27FC236}">
                  <a16:creationId xmlns:a16="http://schemas.microsoft.com/office/drawing/2014/main" id="{09C685FF-0F65-4CE4-B9C7-B47F8A60F117}"/>
                </a:ext>
              </a:extLst>
            </p:cNvPr>
            <p:cNvSpPr txBox="1"/>
            <p:nvPr/>
          </p:nvSpPr>
          <p:spPr>
            <a:xfrm>
              <a:off x="6436154" y="3203433"/>
              <a:ext cx="5629088" cy="1661312"/>
            </a:xfrm>
            <a:prstGeom prst="rect">
              <a:avLst/>
            </a:prstGeom>
            <a:noFill/>
          </p:spPr>
          <p:txBody>
            <a:bodyPr wrap="square" rtlCol="0">
              <a:spAutoFit/>
            </a:bodyPr>
            <a:lstStyle/>
            <a:p>
              <a:pPr algn="ctr"/>
              <a:r>
                <a:rPr lang="en-US" sz="3200" b="1">
                  <a:solidFill>
                    <a:srgbClr val="0070C0"/>
                  </a:solidFill>
                  <a:cs typeface="#9Slide07 Itim" panose="020B0604020202020204" charset="-34"/>
                </a:rPr>
                <a:t>Tìm và xem mỗi chú thích phù hợp với số thứ tự nào trong hình?</a:t>
              </a:r>
            </a:p>
          </p:txBody>
        </p:sp>
        <p:pic>
          <p:nvPicPr>
            <p:cNvPr id="32" name="Picture 31">
              <a:extLst>
                <a:ext uri="{FF2B5EF4-FFF2-40B4-BE49-F238E27FC236}">
                  <a16:creationId xmlns:a16="http://schemas.microsoft.com/office/drawing/2014/main" id="{382C394E-EBAD-43A8-81DF-1F16906C77DD}"/>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3954" b="97919" l="10000" r="93485">
                          <a14:foregroundMark x1="42121" y1="6660" x2="63182" y2="4475"/>
                          <a14:foregroundMark x1="63182" y1="4475" x2="63788" y2="4266"/>
                          <a14:foregroundMark x1="50455" y1="31009" x2="67576" y2="33299"/>
                          <a14:foregroundMark x1="56061" y1="88450" x2="53788" y2="97294"/>
                          <a14:foregroundMark x1="68485" y1="97919" x2="56061" y2="97294"/>
                          <a14:foregroundMark x1="50000" y1="32986" x2="56818" y2="34547"/>
                          <a14:foregroundMark x1="43030" y1="4891" x2="40455" y2="10822"/>
                          <a14:foregroundMark x1="38788" y1="6348" x2="36515" y2="11655"/>
                          <a14:foregroundMark x1="90909" y1="26223" x2="93485" y2="35068"/>
                        </a14:backgroundRemoval>
                      </a14:imgEffect>
                    </a14:imgLayer>
                  </a14:imgProps>
                </a:ext>
                <a:ext uri="{28A0092B-C50C-407E-A947-70E740481C1C}">
                  <a14:useLocalDpi xmlns:a14="http://schemas.microsoft.com/office/drawing/2010/main" val="0"/>
                </a:ext>
              </a:extLst>
            </a:blip>
            <a:srcRect b="2217"/>
            <a:stretch/>
          </p:blipFill>
          <p:spPr>
            <a:xfrm>
              <a:off x="7064424" y="4737828"/>
              <a:ext cx="2233760" cy="3180384"/>
            </a:xfrm>
            <a:prstGeom prst="rect">
              <a:avLst/>
            </a:prstGeom>
          </p:spPr>
        </p:pic>
        <p:pic>
          <p:nvPicPr>
            <p:cNvPr id="44" name="Picture 43">
              <a:extLst>
                <a:ext uri="{FF2B5EF4-FFF2-40B4-BE49-F238E27FC236}">
                  <a16:creationId xmlns:a16="http://schemas.microsoft.com/office/drawing/2014/main" id="{853CE856-E4BD-425B-B84D-FD15683C6DF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rot="1459955">
              <a:off x="9473948" y="1117100"/>
              <a:ext cx="1892399" cy="1892399"/>
            </a:xfrm>
            <a:prstGeom prst="rect">
              <a:avLst/>
            </a:prstGeom>
          </p:spPr>
        </p:pic>
      </p:grpSp>
      <p:sp>
        <p:nvSpPr>
          <p:cNvPr id="2" name="TextBox 1">
            <a:extLst>
              <a:ext uri="{FF2B5EF4-FFF2-40B4-BE49-F238E27FC236}">
                <a16:creationId xmlns:a16="http://schemas.microsoft.com/office/drawing/2014/main" id="{C878702A-EE5E-4F86-A3F8-15CD0611DFF3}"/>
              </a:ext>
            </a:extLst>
          </p:cNvPr>
          <p:cNvSpPr txBox="1"/>
          <p:nvPr/>
        </p:nvSpPr>
        <p:spPr>
          <a:xfrm>
            <a:off x="5491382" y="657590"/>
            <a:ext cx="1251463" cy="588148"/>
          </a:xfrm>
          <a:prstGeom prst="rect">
            <a:avLst/>
          </a:prstGeom>
          <a:noFill/>
          <a:ln w="28575">
            <a:solidFill>
              <a:srgbClr val="00B050"/>
            </a:solidFill>
          </a:ln>
        </p:spPr>
        <p:txBody>
          <a:bodyPr wrap="square" rtlCol="0">
            <a:spAutoFit/>
          </a:bodyPr>
          <a:lstStyle/>
          <a:p>
            <a:pPr algn="ctr"/>
            <a:r>
              <a:rPr lang="en-US" sz="3200" b="1"/>
              <a:t>Nhị</a:t>
            </a:r>
          </a:p>
        </p:txBody>
      </p:sp>
      <p:sp>
        <p:nvSpPr>
          <p:cNvPr id="27" name="TextBox 26">
            <a:extLst>
              <a:ext uri="{FF2B5EF4-FFF2-40B4-BE49-F238E27FC236}">
                <a16:creationId xmlns:a16="http://schemas.microsoft.com/office/drawing/2014/main" id="{5B73A8E5-6F23-409C-AB2E-D437CED60052}"/>
              </a:ext>
            </a:extLst>
          </p:cNvPr>
          <p:cNvSpPr txBox="1"/>
          <p:nvPr/>
        </p:nvSpPr>
        <p:spPr>
          <a:xfrm>
            <a:off x="7237129" y="657590"/>
            <a:ext cx="1251463" cy="588148"/>
          </a:xfrm>
          <a:prstGeom prst="rect">
            <a:avLst/>
          </a:prstGeom>
          <a:noFill/>
          <a:ln w="28575">
            <a:solidFill>
              <a:srgbClr val="00B050"/>
            </a:solidFill>
          </a:ln>
        </p:spPr>
        <p:txBody>
          <a:bodyPr wrap="square" rtlCol="0">
            <a:spAutoFit/>
          </a:bodyPr>
          <a:lstStyle/>
          <a:p>
            <a:pPr algn="ctr"/>
            <a:r>
              <a:rPr lang="en-US" sz="3200" b="1"/>
              <a:t>Nhuỵ</a:t>
            </a:r>
          </a:p>
        </p:txBody>
      </p:sp>
      <p:sp>
        <p:nvSpPr>
          <p:cNvPr id="28" name="TextBox 27">
            <a:extLst>
              <a:ext uri="{FF2B5EF4-FFF2-40B4-BE49-F238E27FC236}">
                <a16:creationId xmlns:a16="http://schemas.microsoft.com/office/drawing/2014/main" id="{A0BDAD69-105E-47F2-8592-0DA731BB064F}"/>
              </a:ext>
            </a:extLst>
          </p:cNvPr>
          <p:cNvSpPr txBox="1"/>
          <p:nvPr/>
        </p:nvSpPr>
        <p:spPr>
          <a:xfrm>
            <a:off x="6532870" y="2196720"/>
            <a:ext cx="1251463" cy="588148"/>
          </a:xfrm>
          <a:prstGeom prst="rect">
            <a:avLst/>
          </a:prstGeom>
          <a:noFill/>
          <a:ln w="28575">
            <a:noFill/>
          </a:ln>
        </p:spPr>
        <p:txBody>
          <a:bodyPr wrap="square" rtlCol="0">
            <a:spAutoFit/>
          </a:bodyPr>
          <a:lstStyle/>
          <a:p>
            <a:pPr algn="ctr"/>
            <a:r>
              <a:rPr lang="en-US" sz="3200" b="1"/>
              <a:t>Nhị</a:t>
            </a:r>
          </a:p>
        </p:txBody>
      </p:sp>
      <p:sp>
        <p:nvSpPr>
          <p:cNvPr id="34" name="TextBox 33">
            <a:extLst>
              <a:ext uri="{FF2B5EF4-FFF2-40B4-BE49-F238E27FC236}">
                <a16:creationId xmlns:a16="http://schemas.microsoft.com/office/drawing/2014/main" id="{2E9F0226-7DFE-4940-9036-9BF27B040B23}"/>
              </a:ext>
            </a:extLst>
          </p:cNvPr>
          <p:cNvSpPr txBox="1"/>
          <p:nvPr/>
        </p:nvSpPr>
        <p:spPr>
          <a:xfrm>
            <a:off x="9730591" y="1005468"/>
            <a:ext cx="1251463" cy="588148"/>
          </a:xfrm>
          <a:prstGeom prst="rect">
            <a:avLst/>
          </a:prstGeom>
          <a:noFill/>
          <a:ln w="28575">
            <a:noFill/>
          </a:ln>
        </p:spPr>
        <p:txBody>
          <a:bodyPr wrap="square" rtlCol="0">
            <a:spAutoFit/>
          </a:bodyPr>
          <a:lstStyle/>
          <a:p>
            <a:pPr algn="ctr"/>
            <a:r>
              <a:rPr lang="en-US" sz="3200" b="1" dirty="0" err="1"/>
              <a:t>Nhuỵ</a:t>
            </a:r>
            <a:endParaRPr lang="en-US" sz="3200" b="1" dirty="0"/>
          </a:p>
        </p:txBody>
      </p:sp>
    </p:spTree>
    <p:extLst>
      <p:ext uri="{BB962C8B-B14F-4D97-AF65-F5344CB8AC3E}">
        <p14:creationId xmlns:p14="http://schemas.microsoft.com/office/powerpoint/2010/main" val="3281394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4644</TotalTime>
  <Words>890</Words>
  <Application>Microsoft Macintosh PowerPoint</Application>
  <PresentationFormat>Widescreen</PresentationFormat>
  <Paragraphs>126</Paragraphs>
  <Slides>24</Slides>
  <Notes>4</Notes>
  <HiddenSlides>0</HiddenSlides>
  <MMClips>12</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24</vt:i4>
      </vt:variant>
    </vt:vector>
  </HeadingPairs>
  <TitlesOfParts>
    <vt:vector size="38" baseType="lpstr">
      <vt:lpstr>#9Slide03 BoosterNextFYBlack</vt:lpstr>
      <vt:lpstr>#9Slide05 Rusulica Script</vt:lpstr>
      <vt:lpstr>#9Slide07 Baloo Tamma</vt:lpstr>
      <vt:lpstr>#9Slide07 SFU Rhythm</vt:lpstr>
      <vt:lpstr>#9Slide07 SVNAppleberry</vt:lpstr>
      <vt:lpstr>#9Slide07 SVNMelissa</vt:lpstr>
      <vt:lpstr>Arial</vt:lpstr>
      <vt:lpstr>Calibri</vt:lpstr>
      <vt:lpstr>Calibri </vt:lpstr>
      <vt:lpstr>Calibri Light</vt:lpstr>
      <vt:lpstr>Comfortaa SemiBold</vt:lpstr>
      <vt:lpstr>SVN-Haptic Script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Mai Nguyen</cp:lastModifiedBy>
  <cp:revision>20</cp:revision>
  <dcterms:created xsi:type="dcterms:W3CDTF">2022-03-07T07:05:18Z</dcterms:created>
  <dcterms:modified xsi:type="dcterms:W3CDTF">2022-04-02T01:20:43Z</dcterms:modified>
</cp:coreProperties>
</file>