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3" r:id="rId3"/>
    <p:sldMasterId id="2147483715" r:id="rId4"/>
  </p:sldMasterIdLst>
  <p:notesMasterIdLst>
    <p:notesMasterId r:id="rId27"/>
  </p:notesMasterIdLst>
  <p:sldIdLst>
    <p:sldId id="256" r:id="rId5"/>
    <p:sldId id="257" r:id="rId6"/>
    <p:sldId id="277" r:id="rId7"/>
    <p:sldId id="274" r:id="rId8"/>
    <p:sldId id="275" r:id="rId9"/>
    <p:sldId id="278" r:id="rId10"/>
    <p:sldId id="262" r:id="rId11"/>
    <p:sldId id="301" r:id="rId12"/>
    <p:sldId id="302" r:id="rId13"/>
    <p:sldId id="304" r:id="rId14"/>
    <p:sldId id="303" r:id="rId15"/>
    <p:sldId id="305" r:id="rId16"/>
    <p:sldId id="270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258" r:id="rId25"/>
    <p:sldId id="313" r:id="rId26"/>
  </p:sldIdLst>
  <p:sldSz cx="12192000" cy="6858000"/>
  <p:notesSz cx="6858000" cy="9144000"/>
  <p:embeddedFontLst>
    <p:embeddedFont>
      <p:font typeface="UTM Avo" panose="02040603050506020204" pitchFamily="18" charset="0"/>
      <p:regular r:id="rId28"/>
      <p:bold r:id="rId29"/>
      <p:italic r:id="rId30"/>
      <p:boldItalic r:id="rId31"/>
    </p:embeddedFont>
    <p:embeddedFont>
      <p:font typeface="SVN-Newton" panose="02040603050506020204" pitchFamily="18" charset="0"/>
      <p:regular r:id="rId32"/>
    </p:embeddedFont>
    <p:embeddedFont>
      <p:font typeface="#9Slide03 Montserrat Black" panose="00000A00000000000000" pitchFamily="2" charset="0"/>
      <p:bold r:id="rId33"/>
    </p:embeddedFont>
    <p:embeddedFont>
      <p:font typeface="Calibri Light" panose="020F0302020204030204" pitchFamily="34" charset="0"/>
      <p:regular r:id="rId34"/>
      <p:italic r:id="rId35"/>
    </p:embeddedFont>
    <p:embeddedFont>
      <p:font typeface="#9Slide07 HoneyCream" pitchFamily="2" charset="0"/>
      <p:regular r:id="rId36"/>
    </p:embeddedFont>
    <p:embeddedFont>
      <p:font typeface="#9Slide05 Bodega Script" pitchFamily="2" charset="0"/>
      <p:regular r:id="rId37"/>
    </p:embeddedFont>
    <p:embeddedFont>
      <p:font typeface="SVN-Dancing Script" panose="02040603050506020204" pitchFamily="18" charset="0"/>
      <p:regular r:id="rId38"/>
    </p:embeddedFont>
    <p:embeddedFont>
      <p:font typeface="#9Slide07 Altus" pitchFamily="2" charset="0"/>
      <p:regular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Wingdings 3" panose="05040102010807070707" pitchFamily="18" charset="2"/>
      <p:regular r:id="rId44"/>
    </p:embeddedFont>
    <p:embeddedFont>
      <p:font typeface="Cambria" panose="02040503050406030204" pitchFamily="18" charset="0"/>
      <p:regular r:id="rId45"/>
      <p:bold r:id="rId46"/>
      <p:italic r:id="rId47"/>
      <p:boldItalic r:id="rId48"/>
    </p:embeddedFont>
    <p:embeddedFont>
      <p:font typeface="UTM Cookies" panose="02040603050506020204" pitchFamily="18" charset="0"/>
      <p:regular r:id="rId49"/>
    </p:embeddedFont>
    <p:embeddedFont>
      <p:font typeface="#9Slide05 Aphrodite Pro" panose="02000000000000000000" pitchFamily="2" charset="0"/>
      <p:regular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768" y="50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2.fntdata"/><Relationship Id="rId21" Type="http://schemas.openxmlformats.org/officeDocument/2006/relationships/slide" Target="slides/slide17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font" Target="fonts/font23.fntdata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2.fntdata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6.xml"/><Relationship Id="rId41" Type="http://schemas.openxmlformats.org/officeDocument/2006/relationships/font" Target="fonts/font14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78B411-C53E-4CE5-ACE9-65FF1DAE789C}" type="doc">
      <dgm:prSet loTypeId="urn:microsoft.com/office/officeart/2005/8/layout/hierarchy6" loCatId="hierarchy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D3A7201-AFA6-4FFB-B7B0-7A4E10A55152}">
      <dgm:prSet phldrT="[Text]"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Bị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hụt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hơi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khi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gắng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sức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.</a:t>
          </a:r>
          <a:endParaRPr lang="en-US" sz="24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  <a:cs typeface="Times New Roman" pitchFamily="18" charset="0"/>
          </a:endParaRPr>
        </a:p>
      </dgm:t>
    </dgm:pt>
    <dgm:pt modelId="{F0320E17-806B-4997-B65D-881AAA53C5AA}" type="parTrans" cxnId="{041825E4-6961-432D-9295-699A3362C388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8233F7C-4156-4D8F-851D-9EA194F6B8D1}" type="sibTrans" cxnId="{041825E4-6961-432D-9295-699A3362C388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44EB523-3A73-4408-A44A-153CE4329907}">
      <dgm:prSet phldrT="[Text]"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Cân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nặng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hơn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so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với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những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người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cùng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tuổi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và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cùng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chiều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cao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từ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5kg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trở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lên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.</a:t>
          </a:r>
          <a:endParaRPr lang="en-US" sz="24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  <a:cs typeface="Times New Roman" pitchFamily="18" charset="0"/>
          </a:endParaRPr>
        </a:p>
      </dgm:t>
    </dgm:pt>
    <dgm:pt modelId="{06CC1C94-73AB-4802-9E08-585BAE4A2F7F}">
      <dgm:prSet phldrT="[Text]"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Có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những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lớp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mỡ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quanh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đùi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,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cánh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tay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trên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,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ngực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và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cằm</a:t>
          </a:r>
          <a:r>
            <a:rPr lang="en-US" sz="2400" b="1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.</a:t>
          </a:r>
          <a:endParaRPr lang="en-US" sz="24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  <a:cs typeface="Times New Roman" pitchFamily="18" charset="0"/>
          </a:endParaRPr>
        </a:p>
      </dgm:t>
    </dgm:pt>
    <dgm:pt modelId="{9763233C-719F-43D3-AE7E-60C07E757651}" type="sibTrans" cxnId="{3AFCFEF5-6E94-418F-B416-2629DD69E42D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7D8D88D-6FC2-488C-9E97-024C7B5D8A4E}" type="parTrans" cxnId="{3AFCFEF5-6E94-418F-B416-2629DD69E42D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92AC3AB-BA8A-42F1-8034-1A96EBCD758E}" type="sibTrans" cxnId="{D8AA7535-324B-494F-9FD7-1ABD7CAEABBC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8FFD2D3-D1E4-4148-A37B-A49B7A6E140B}" type="parTrans" cxnId="{D8AA7535-324B-494F-9FD7-1ABD7CAEABBC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3196DDB-66A2-4ACB-9E96-1AEEC60DC8AB}">
      <dgm:prSet phldrT="[Text]" custT="1"/>
      <dgm:spPr/>
      <dgm:t>
        <a:bodyPr/>
        <a:lstStyle/>
        <a:p>
          <a:r>
            <a:rPr lang="en-US" sz="2800" b="1" dirty="0" smtClean="0"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NGUYÊN NHÂN</a:t>
          </a:r>
          <a:endParaRPr lang="en-US" sz="2800" dirty="0">
            <a:latin typeface="Cambria" panose="02040503050406030204" pitchFamily="18" charset="0"/>
            <a:ea typeface="Cambria" panose="02040503050406030204" pitchFamily="18" charset="0"/>
            <a:cs typeface="Times New Roman" pitchFamily="18" charset="0"/>
          </a:endParaRPr>
        </a:p>
      </dgm:t>
    </dgm:pt>
    <dgm:pt modelId="{B5395F22-6E3A-4885-B8C9-8FE6056370C3}" type="sibTrans" cxnId="{6BAEAF9D-B48E-4DA9-A0A1-A403D6528AA6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A001256-E8FF-4654-AB8E-489A55A342D4}" type="parTrans" cxnId="{6BAEAF9D-B48E-4DA9-A0A1-A403D6528AA6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21F9777-FC32-4B5F-8026-055354067014}" type="pres">
      <dgm:prSet presAssocID="{7878B411-C53E-4CE5-ACE9-65FF1DAE789C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BBF05E-19A0-47B1-BE1B-53E542FD44B3}" type="pres">
      <dgm:prSet presAssocID="{7878B411-C53E-4CE5-ACE9-65FF1DAE789C}" presName="hierFlow" presStyleCnt="0"/>
      <dgm:spPr/>
    </dgm:pt>
    <dgm:pt modelId="{EC12BFCD-C3FB-4741-845C-45BE95C83B67}" type="pres">
      <dgm:prSet presAssocID="{7878B411-C53E-4CE5-ACE9-65FF1DAE789C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8F1EB494-E532-448F-815C-9F929CB3E218}" type="pres">
      <dgm:prSet presAssocID="{93196DDB-66A2-4ACB-9E96-1AEEC60DC8AB}" presName="Name14" presStyleCnt="0"/>
      <dgm:spPr/>
    </dgm:pt>
    <dgm:pt modelId="{200023C0-A6D3-4C5F-9B0A-9CAC8C65FBC3}" type="pres">
      <dgm:prSet presAssocID="{93196DDB-66A2-4ACB-9E96-1AEEC60DC8AB}" presName="level1Shape" presStyleLbl="node0" presStyleIdx="0" presStyleCnt="1" custScaleY="633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5FC4AA5-1900-416A-A329-DA2AB5BDAC9A}" type="pres">
      <dgm:prSet presAssocID="{93196DDB-66A2-4ACB-9E96-1AEEC60DC8AB}" presName="hierChild2" presStyleCnt="0"/>
      <dgm:spPr/>
    </dgm:pt>
    <dgm:pt modelId="{054EB1C7-7D9D-4675-9A3C-8177C9B5B97F}" type="pres">
      <dgm:prSet presAssocID="{A8FFD2D3-D1E4-4148-A37B-A49B7A6E140B}" presName="Name19" presStyleLbl="parChTrans1D2" presStyleIdx="0" presStyleCnt="3"/>
      <dgm:spPr/>
      <dgm:t>
        <a:bodyPr/>
        <a:lstStyle/>
        <a:p>
          <a:endParaRPr lang="en-US"/>
        </a:p>
      </dgm:t>
    </dgm:pt>
    <dgm:pt modelId="{9C1591E8-4D1F-4601-9623-B77E5D5018E1}" type="pres">
      <dgm:prSet presAssocID="{06CC1C94-73AB-4802-9E08-585BAE4A2F7F}" presName="Name21" presStyleCnt="0"/>
      <dgm:spPr/>
    </dgm:pt>
    <dgm:pt modelId="{E79BFCB0-BE58-46EE-A08E-B760324D3AC4}" type="pres">
      <dgm:prSet presAssocID="{06CC1C94-73AB-4802-9E08-585BAE4A2F7F}" presName="level2Shape" presStyleLbl="node2" presStyleIdx="0" presStyleCnt="3" custScaleY="157440"/>
      <dgm:spPr/>
      <dgm:t>
        <a:bodyPr/>
        <a:lstStyle/>
        <a:p>
          <a:endParaRPr lang="en-US"/>
        </a:p>
      </dgm:t>
    </dgm:pt>
    <dgm:pt modelId="{4A1D3EDA-B18D-47AB-9292-3F6AC4B9FA39}" type="pres">
      <dgm:prSet presAssocID="{06CC1C94-73AB-4802-9E08-585BAE4A2F7F}" presName="hierChild3" presStyleCnt="0"/>
      <dgm:spPr/>
    </dgm:pt>
    <dgm:pt modelId="{5040349D-AAD9-4B86-A48F-29AE899DBDD9}" type="pres">
      <dgm:prSet presAssocID="{C7D8D88D-6FC2-488C-9E97-024C7B5D8A4E}" presName="Name19" presStyleLbl="parChTrans1D2" presStyleIdx="1" presStyleCnt="3"/>
      <dgm:spPr/>
      <dgm:t>
        <a:bodyPr/>
        <a:lstStyle/>
        <a:p>
          <a:endParaRPr lang="en-US"/>
        </a:p>
      </dgm:t>
    </dgm:pt>
    <dgm:pt modelId="{1B103B39-3963-44DF-B6FE-5ED7D27B9BDC}" type="pres">
      <dgm:prSet presAssocID="{F44EB523-3A73-4408-A44A-153CE4329907}" presName="Name21" presStyleCnt="0"/>
      <dgm:spPr/>
    </dgm:pt>
    <dgm:pt modelId="{D214605B-1D1F-40A4-88C6-56ACD4B21A17}" type="pres">
      <dgm:prSet presAssocID="{F44EB523-3A73-4408-A44A-153CE4329907}" presName="level2Shape" presStyleLbl="node2" presStyleIdx="1" presStyleCnt="3" custScaleX="127553" custScaleY="195645"/>
      <dgm:spPr/>
      <dgm:t>
        <a:bodyPr/>
        <a:lstStyle/>
        <a:p>
          <a:endParaRPr lang="en-US"/>
        </a:p>
      </dgm:t>
    </dgm:pt>
    <dgm:pt modelId="{5B784A36-F6BD-4F1A-9021-C09EC3EC9A4A}" type="pres">
      <dgm:prSet presAssocID="{F44EB523-3A73-4408-A44A-153CE4329907}" presName="hierChild3" presStyleCnt="0"/>
      <dgm:spPr/>
    </dgm:pt>
    <dgm:pt modelId="{4B624645-DBEB-4A97-A61F-1D0985A50CBE}" type="pres">
      <dgm:prSet presAssocID="{F0320E17-806B-4997-B65D-881AAA53C5AA}" presName="Name19" presStyleLbl="parChTrans1D2" presStyleIdx="2" presStyleCnt="3"/>
      <dgm:spPr/>
      <dgm:t>
        <a:bodyPr/>
        <a:lstStyle/>
        <a:p>
          <a:endParaRPr lang="en-US"/>
        </a:p>
      </dgm:t>
    </dgm:pt>
    <dgm:pt modelId="{6D28231A-786C-41D3-8554-06966B41863C}" type="pres">
      <dgm:prSet presAssocID="{7D3A7201-AFA6-4FFB-B7B0-7A4E10A55152}" presName="Name21" presStyleCnt="0"/>
      <dgm:spPr/>
    </dgm:pt>
    <dgm:pt modelId="{853EEEB4-5775-43FA-9C7E-F88B6E0713AB}" type="pres">
      <dgm:prSet presAssocID="{7D3A7201-AFA6-4FFB-B7B0-7A4E10A55152}" presName="level2Shape" presStyleLbl="node2" presStyleIdx="2" presStyleCnt="3"/>
      <dgm:spPr/>
      <dgm:t>
        <a:bodyPr/>
        <a:lstStyle/>
        <a:p>
          <a:endParaRPr lang="en-US"/>
        </a:p>
      </dgm:t>
    </dgm:pt>
    <dgm:pt modelId="{F5955390-CEF0-4BEA-8588-AF550BCBDB66}" type="pres">
      <dgm:prSet presAssocID="{7D3A7201-AFA6-4FFB-B7B0-7A4E10A55152}" presName="hierChild3" presStyleCnt="0"/>
      <dgm:spPr/>
    </dgm:pt>
    <dgm:pt modelId="{A8AAEC75-EBB3-44F8-A1DD-ABC810F69DEB}" type="pres">
      <dgm:prSet presAssocID="{7878B411-C53E-4CE5-ACE9-65FF1DAE789C}" presName="bgShapesFlow" presStyleCnt="0"/>
      <dgm:spPr/>
    </dgm:pt>
  </dgm:ptLst>
  <dgm:cxnLst>
    <dgm:cxn modelId="{B059C3A6-2CF7-4E4A-AE61-650AF7D8C28A}" type="presOf" srcId="{F0320E17-806B-4997-B65D-881AAA53C5AA}" destId="{4B624645-DBEB-4A97-A61F-1D0985A50CBE}" srcOrd="0" destOrd="0" presId="urn:microsoft.com/office/officeart/2005/8/layout/hierarchy6"/>
    <dgm:cxn modelId="{D84028A6-0915-4C0D-B757-15AC70192299}" type="presOf" srcId="{A8FFD2D3-D1E4-4148-A37B-A49B7A6E140B}" destId="{054EB1C7-7D9D-4675-9A3C-8177C9B5B97F}" srcOrd="0" destOrd="0" presId="urn:microsoft.com/office/officeart/2005/8/layout/hierarchy6"/>
    <dgm:cxn modelId="{D8AA7535-324B-494F-9FD7-1ABD7CAEABBC}" srcId="{93196DDB-66A2-4ACB-9E96-1AEEC60DC8AB}" destId="{06CC1C94-73AB-4802-9E08-585BAE4A2F7F}" srcOrd="0" destOrd="0" parTransId="{A8FFD2D3-D1E4-4148-A37B-A49B7A6E140B}" sibTransId="{992AC3AB-BA8A-42F1-8034-1A96EBCD758E}"/>
    <dgm:cxn modelId="{A094E67B-79BE-4990-AAB1-3550E22E177C}" type="presOf" srcId="{93196DDB-66A2-4ACB-9E96-1AEEC60DC8AB}" destId="{200023C0-A6D3-4C5F-9B0A-9CAC8C65FBC3}" srcOrd="0" destOrd="0" presId="urn:microsoft.com/office/officeart/2005/8/layout/hierarchy6"/>
    <dgm:cxn modelId="{486F1DCE-DE30-4932-861E-EB1958BCF175}" type="presOf" srcId="{7D3A7201-AFA6-4FFB-B7B0-7A4E10A55152}" destId="{853EEEB4-5775-43FA-9C7E-F88B6E0713AB}" srcOrd="0" destOrd="0" presId="urn:microsoft.com/office/officeart/2005/8/layout/hierarchy6"/>
    <dgm:cxn modelId="{041825E4-6961-432D-9295-699A3362C388}" srcId="{93196DDB-66A2-4ACB-9E96-1AEEC60DC8AB}" destId="{7D3A7201-AFA6-4FFB-B7B0-7A4E10A55152}" srcOrd="2" destOrd="0" parTransId="{F0320E17-806B-4997-B65D-881AAA53C5AA}" sibTransId="{38233F7C-4156-4D8F-851D-9EA194F6B8D1}"/>
    <dgm:cxn modelId="{3AFCFEF5-6E94-418F-B416-2629DD69E42D}" srcId="{93196DDB-66A2-4ACB-9E96-1AEEC60DC8AB}" destId="{F44EB523-3A73-4408-A44A-153CE4329907}" srcOrd="1" destOrd="0" parTransId="{C7D8D88D-6FC2-488C-9E97-024C7B5D8A4E}" sibTransId="{9763233C-719F-43D3-AE7E-60C07E757651}"/>
    <dgm:cxn modelId="{6BAEAF9D-B48E-4DA9-A0A1-A403D6528AA6}" srcId="{7878B411-C53E-4CE5-ACE9-65FF1DAE789C}" destId="{93196DDB-66A2-4ACB-9E96-1AEEC60DC8AB}" srcOrd="0" destOrd="0" parTransId="{1A001256-E8FF-4654-AB8E-489A55A342D4}" sibTransId="{B5395F22-6E3A-4885-B8C9-8FE6056370C3}"/>
    <dgm:cxn modelId="{37AD2EC2-571A-46C9-AEE7-965F804B7ECB}" type="presOf" srcId="{7878B411-C53E-4CE5-ACE9-65FF1DAE789C}" destId="{821F9777-FC32-4B5F-8026-055354067014}" srcOrd="0" destOrd="0" presId="urn:microsoft.com/office/officeart/2005/8/layout/hierarchy6"/>
    <dgm:cxn modelId="{F9003F9A-8F82-4F66-9156-ED6CB4B03493}" type="presOf" srcId="{F44EB523-3A73-4408-A44A-153CE4329907}" destId="{D214605B-1D1F-40A4-88C6-56ACD4B21A17}" srcOrd="0" destOrd="0" presId="urn:microsoft.com/office/officeart/2005/8/layout/hierarchy6"/>
    <dgm:cxn modelId="{56FFB147-B126-4D79-85CE-998C021C2A74}" type="presOf" srcId="{06CC1C94-73AB-4802-9E08-585BAE4A2F7F}" destId="{E79BFCB0-BE58-46EE-A08E-B760324D3AC4}" srcOrd="0" destOrd="0" presId="urn:microsoft.com/office/officeart/2005/8/layout/hierarchy6"/>
    <dgm:cxn modelId="{28AC5F6E-7694-449E-8733-109912B4F8A1}" type="presOf" srcId="{C7D8D88D-6FC2-488C-9E97-024C7B5D8A4E}" destId="{5040349D-AAD9-4B86-A48F-29AE899DBDD9}" srcOrd="0" destOrd="0" presId="urn:microsoft.com/office/officeart/2005/8/layout/hierarchy6"/>
    <dgm:cxn modelId="{01A6193B-6FA7-4751-B1AF-61CE0DA394EF}" type="presParOf" srcId="{821F9777-FC32-4B5F-8026-055354067014}" destId="{0BBBF05E-19A0-47B1-BE1B-53E542FD44B3}" srcOrd="0" destOrd="0" presId="urn:microsoft.com/office/officeart/2005/8/layout/hierarchy6"/>
    <dgm:cxn modelId="{3D96DD6F-635E-464C-BC49-2B817AA61CF4}" type="presParOf" srcId="{0BBBF05E-19A0-47B1-BE1B-53E542FD44B3}" destId="{EC12BFCD-C3FB-4741-845C-45BE95C83B67}" srcOrd="0" destOrd="0" presId="urn:microsoft.com/office/officeart/2005/8/layout/hierarchy6"/>
    <dgm:cxn modelId="{76246EA7-20B3-4D01-90E1-7D4412D6B97B}" type="presParOf" srcId="{EC12BFCD-C3FB-4741-845C-45BE95C83B67}" destId="{8F1EB494-E532-448F-815C-9F929CB3E218}" srcOrd="0" destOrd="0" presId="urn:microsoft.com/office/officeart/2005/8/layout/hierarchy6"/>
    <dgm:cxn modelId="{C4364230-E356-445A-9A20-9681F437862C}" type="presParOf" srcId="{8F1EB494-E532-448F-815C-9F929CB3E218}" destId="{200023C0-A6D3-4C5F-9B0A-9CAC8C65FBC3}" srcOrd="0" destOrd="0" presId="urn:microsoft.com/office/officeart/2005/8/layout/hierarchy6"/>
    <dgm:cxn modelId="{CD71A3DA-AADC-4656-9A0D-62D078D008C6}" type="presParOf" srcId="{8F1EB494-E532-448F-815C-9F929CB3E218}" destId="{75FC4AA5-1900-416A-A329-DA2AB5BDAC9A}" srcOrd="1" destOrd="0" presId="urn:microsoft.com/office/officeart/2005/8/layout/hierarchy6"/>
    <dgm:cxn modelId="{735C37F1-6249-4CD2-8DF3-7D005302AE4C}" type="presParOf" srcId="{75FC4AA5-1900-416A-A329-DA2AB5BDAC9A}" destId="{054EB1C7-7D9D-4675-9A3C-8177C9B5B97F}" srcOrd="0" destOrd="0" presId="urn:microsoft.com/office/officeart/2005/8/layout/hierarchy6"/>
    <dgm:cxn modelId="{2BE58A72-C759-4ED2-B13A-52ABF447BFD5}" type="presParOf" srcId="{75FC4AA5-1900-416A-A329-DA2AB5BDAC9A}" destId="{9C1591E8-4D1F-4601-9623-B77E5D5018E1}" srcOrd="1" destOrd="0" presId="urn:microsoft.com/office/officeart/2005/8/layout/hierarchy6"/>
    <dgm:cxn modelId="{AB1BC51B-986B-4FA6-BEE9-CBDE6B9B5329}" type="presParOf" srcId="{9C1591E8-4D1F-4601-9623-B77E5D5018E1}" destId="{E79BFCB0-BE58-46EE-A08E-B760324D3AC4}" srcOrd="0" destOrd="0" presId="urn:microsoft.com/office/officeart/2005/8/layout/hierarchy6"/>
    <dgm:cxn modelId="{367F8CF1-500C-4F5C-9FE2-0C8FEAB0F9B2}" type="presParOf" srcId="{9C1591E8-4D1F-4601-9623-B77E5D5018E1}" destId="{4A1D3EDA-B18D-47AB-9292-3F6AC4B9FA39}" srcOrd="1" destOrd="0" presId="urn:microsoft.com/office/officeart/2005/8/layout/hierarchy6"/>
    <dgm:cxn modelId="{7A15D88B-458D-44E6-A2F2-6F1FDBBACF53}" type="presParOf" srcId="{75FC4AA5-1900-416A-A329-DA2AB5BDAC9A}" destId="{5040349D-AAD9-4B86-A48F-29AE899DBDD9}" srcOrd="2" destOrd="0" presId="urn:microsoft.com/office/officeart/2005/8/layout/hierarchy6"/>
    <dgm:cxn modelId="{F078F5BA-975C-4D4A-8957-25FA0784DA62}" type="presParOf" srcId="{75FC4AA5-1900-416A-A329-DA2AB5BDAC9A}" destId="{1B103B39-3963-44DF-B6FE-5ED7D27B9BDC}" srcOrd="3" destOrd="0" presId="urn:microsoft.com/office/officeart/2005/8/layout/hierarchy6"/>
    <dgm:cxn modelId="{45FFCF3B-2E00-4C87-AFFC-3480FC5E32DC}" type="presParOf" srcId="{1B103B39-3963-44DF-B6FE-5ED7D27B9BDC}" destId="{D214605B-1D1F-40A4-88C6-56ACD4B21A17}" srcOrd="0" destOrd="0" presId="urn:microsoft.com/office/officeart/2005/8/layout/hierarchy6"/>
    <dgm:cxn modelId="{292BE5BF-C37F-4ECB-8313-04EB78222F5C}" type="presParOf" srcId="{1B103B39-3963-44DF-B6FE-5ED7D27B9BDC}" destId="{5B784A36-F6BD-4F1A-9021-C09EC3EC9A4A}" srcOrd="1" destOrd="0" presId="urn:microsoft.com/office/officeart/2005/8/layout/hierarchy6"/>
    <dgm:cxn modelId="{B04AFE38-FDA8-4DAE-9E10-FA9DB0E50F87}" type="presParOf" srcId="{75FC4AA5-1900-416A-A329-DA2AB5BDAC9A}" destId="{4B624645-DBEB-4A97-A61F-1D0985A50CBE}" srcOrd="4" destOrd="0" presId="urn:microsoft.com/office/officeart/2005/8/layout/hierarchy6"/>
    <dgm:cxn modelId="{43A48661-C08E-456E-95D2-AEED00F80026}" type="presParOf" srcId="{75FC4AA5-1900-416A-A329-DA2AB5BDAC9A}" destId="{6D28231A-786C-41D3-8554-06966B41863C}" srcOrd="5" destOrd="0" presId="urn:microsoft.com/office/officeart/2005/8/layout/hierarchy6"/>
    <dgm:cxn modelId="{C39C6AF5-21BF-4C03-9708-6A51B87AB968}" type="presParOf" srcId="{6D28231A-786C-41D3-8554-06966B41863C}" destId="{853EEEB4-5775-43FA-9C7E-F88B6E0713AB}" srcOrd="0" destOrd="0" presId="urn:microsoft.com/office/officeart/2005/8/layout/hierarchy6"/>
    <dgm:cxn modelId="{51C65964-592A-4E0B-BB05-45E07E2F95E8}" type="presParOf" srcId="{6D28231A-786C-41D3-8554-06966B41863C}" destId="{F5955390-CEF0-4BEA-8588-AF550BCBDB66}" srcOrd="1" destOrd="0" presId="urn:microsoft.com/office/officeart/2005/8/layout/hierarchy6"/>
    <dgm:cxn modelId="{CC74B6A5-ED77-4AEB-A585-D4018FE3C624}" type="presParOf" srcId="{821F9777-FC32-4B5F-8026-055354067014}" destId="{A8AAEC75-EBB3-44F8-A1DD-ABC810F69DEB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0023C0-A6D3-4C5F-9B0A-9CAC8C65FBC3}">
      <dsp:nvSpPr>
        <dsp:cNvPr id="0" name=""/>
        <dsp:cNvSpPr/>
      </dsp:nvSpPr>
      <dsp:spPr>
        <a:xfrm>
          <a:off x="3693032" y="1816"/>
          <a:ext cx="2202943" cy="9297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NGUYÊN NHÂN</a:t>
          </a:r>
          <a:endParaRPr lang="en-US" sz="2800" kern="1200" dirty="0">
            <a:latin typeface="Cambria" panose="02040503050406030204" pitchFamily="18" charset="0"/>
            <a:ea typeface="Cambria" panose="02040503050406030204" pitchFamily="18" charset="0"/>
            <a:cs typeface="Times New Roman" pitchFamily="18" charset="0"/>
          </a:endParaRPr>
        </a:p>
      </dsp:txBody>
      <dsp:txXfrm>
        <a:off x="3720263" y="29047"/>
        <a:ext cx="2148481" cy="875282"/>
      </dsp:txXfrm>
    </dsp:sp>
    <dsp:sp modelId="{054EB1C7-7D9D-4675-9A3C-8177C9B5B97F}">
      <dsp:nvSpPr>
        <dsp:cNvPr id="0" name=""/>
        <dsp:cNvSpPr/>
      </dsp:nvSpPr>
      <dsp:spPr>
        <a:xfrm>
          <a:off x="1627188" y="931561"/>
          <a:ext cx="3167315" cy="587451"/>
        </a:xfrm>
        <a:custGeom>
          <a:avLst/>
          <a:gdLst/>
          <a:ahLst/>
          <a:cxnLst/>
          <a:rect l="0" t="0" r="0" b="0"/>
          <a:pathLst>
            <a:path>
              <a:moveTo>
                <a:pt x="3167315" y="0"/>
              </a:moveTo>
              <a:lnTo>
                <a:pt x="3167315" y="293725"/>
              </a:lnTo>
              <a:lnTo>
                <a:pt x="0" y="293725"/>
              </a:lnTo>
              <a:lnTo>
                <a:pt x="0" y="58745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9BFCB0-BE58-46EE-A08E-B760324D3AC4}">
      <dsp:nvSpPr>
        <dsp:cNvPr id="0" name=""/>
        <dsp:cNvSpPr/>
      </dsp:nvSpPr>
      <dsp:spPr>
        <a:xfrm>
          <a:off x="525717" y="1519012"/>
          <a:ext cx="2202943" cy="2312209"/>
        </a:xfrm>
        <a:prstGeom prst="roundRect">
          <a:avLst>
            <a:gd name="adj" fmla="val 10000"/>
          </a:avLst>
        </a:prstGeom>
        <a:solidFill>
          <a:schemeClr val="bg2">
            <a:lumMod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Có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những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lớp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mỡ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quanh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đùi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,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cánh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tay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trên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,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ngực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và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cằm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.</a:t>
          </a:r>
          <a:endParaRPr lang="en-US" sz="2400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  <a:cs typeface="Times New Roman" pitchFamily="18" charset="0"/>
          </a:endParaRPr>
        </a:p>
      </dsp:txBody>
      <dsp:txXfrm>
        <a:off x="590239" y="1583534"/>
        <a:ext cx="2073899" cy="2183165"/>
      </dsp:txXfrm>
    </dsp:sp>
    <dsp:sp modelId="{5040349D-AAD9-4B86-A48F-29AE899DBDD9}">
      <dsp:nvSpPr>
        <dsp:cNvPr id="0" name=""/>
        <dsp:cNvSpPr/>
      </dsp:nvSpPr>
      <dsp:spPr>
        <a:xfrm>
          <a:off x="4748783" y="931561"/>
          <a:ext cx="91440" cy="5874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8745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14605B-1D1F-40A4-88C6-56ACD4B21A17}">
      <dsp:nvSpPr>
        <dsp:cNvPr id="0" name=""/>
        <dsp:cNvSpPr/>
      </dsp:nvSpPr>
      <dsp:spPr>
        <a:xfrm>
          <a:off x="3389543" y="1519012"/>
          <a:ext cx="2809920" cy="2873299"/>
        </a:xfrm>
        <a:prstGeom prst="roundRect">
          <a:avLst>
            <a:gd name="adj" fmla="val 10000"/>
          </a:avLst>
        </a:prstGeom>
        <a:solidFill>
          <a:schemeClr val="bg2">
            <a:lumMod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Cân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nặng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hơn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so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với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những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người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cùng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tuổi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và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cùng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chiều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cao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từ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5kg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trở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lên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.</a:t>
          </a:r>
          <a:endParaRPr lang="en-US" sz="2400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  <a:cs typeface="Times New Roman" pitchFamily="18" charset="0"/>
          </a:endParaRPr>
        </a:p>
      </dsp:txBody>
      <dsp:txXfrm>
        <a:off x="3471843" y="1601312"/>
        <a:ext cx="2645320" cy="2708699"/>
      </dsp:txXfrm>
    </dsp:sp>
    <dsp:sp modelId="{4B624645-DBEB-4A97-A61F-1D0985A50CBE}">
      <dsp:nvSpPr>
        <dsp:cNvPr id="0" name=""/>
        <dsp:cNvSpPr/>
      </dsp:nvSpPr>
      <dsp:spPr>
        <a:xfrm>
          <a:off x="4794504" y="931561"/>
          <a:ext cx="3167315" cy="5874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725"/>
              </a:lnTo>
              <a:lnTo>
                <a:pt x="3167315" y="293725"/>
              </a:lnTo>
              <a:lnTo>
                <a:pt x="3167315" y="58745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3EEEB4-5775-43FA-9C7E-F88B6E0713AB}">
      <dsp:nvSpPr>
        <dsp:cNvPr id="0" name=""/>
        <dsp:cNvSpPr/>
      </dsp:nvSpPr>
      <dsp:spPr>
        <a:xfrm>
          <a:off x="6860347" y="1519012"/>
          <a:ext cx="2202943" cy="1468628"/>
        </a:xfrm>
        <a:prstGeom prst="roundRect">
          <a:avLst>
            <a:gd name="adj" fmla="val 10000"/>
          </a:avLst>
        </a:prstGeom>
        <a:solidFill>
          <a:schemeClr val="bg2">
            <a:lumMod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Bị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hụt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hơi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khi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gắng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sức</a:t>
          </a:r>
          <a:r>
            <a:rPr lang="en-US" sz="2400" b="1" kern="1200" dirty="0" smtClea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.</a:t>
          </a:r>
          <a:endParaRPr lang="en-US" sz="2400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  <a:cs typeface="Times New Roman" pitchFamily="18" charset="0"/>
          </a:endParaRPr>
        </a:p>
      </dsp:txBody>
      <dsp:txXfrm>
        <a:off x="6903362" y="1562027"/>
        <a:ext cx="2116913" cy="13825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40E510-6DA9-4D02-825E-48BF1A361179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EF893B-09A1-411F-9D6B-8D6D44409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71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món ăn để quay lại hoặc mũi tên quay lại.</a:t>
            </a:r>
          </a:p>
        </p:txBody>
      </p:sp>
    </p:spTree>
    <p:extLst>
      <p:ext uri="{BB962C8B-B14F-4D97-AF65-F5344CB8AC3E}">
        <p14:creationId xmlns:p14="http://schemas.microsoft.com/office/powerpoint/2010/main" val="2683885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F9B6C-17DC-4AA3-91AE-7853071216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250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F9B6C-17DC-4AA3-91AE-7853071216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16841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F9B6C-17DC-4AA3-91AE-7853071216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959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F9B6C-17DC-4AA3-91AE-7853071216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49557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F9B6C-17DC-4AA3-91AE-7853071216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375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F9B6C-17DC-4AA3-91AE-7853071216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441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F9B6C-17DC-4AA3-91AE-7853071216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1388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F9B6C-17DC-4AA3-91AE-7853071216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5351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F9B6C-17DC-4AA3-91AE-7853071216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9336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F9B6C-17DC-4AA3-91AE-7853071216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05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F9B6C-17DC-4AA3-91AE-7853071216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088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F9B6C-17DC-4AA3-91AE-7853071216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7861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F9B6C-17DC-4AA3-91AE-7853071216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786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F2627-8684-4AF5-85BC-84CD6C39FBF6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1458-018B-4833-89B2-A025BD163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872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F2627-8684-4AF5-85BC-84CD6C39FBF6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1458-018B-4833-89B2-A025BD163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060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F2627-8684-4AF5-85BC-84CD6C39FBF6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1458-018B-4833-89B2-A025BD163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535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A5D869-7ACF-417A-A02E-1F662AD61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F88FC21-FA20-4506-8512-0EEF87951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E68374-5396-417A-83AC-A33F8D6B8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6D425F-EF8C-4B95-A137-822E95FB094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704D682-DB04-4B90-98CD-D581233E8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039320-1601-4E53-A91C-95ADD6029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36492E-EB35-4D63-B410-540BE8E61ED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3931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39D608-81FA-4957-A44E-564F78C81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A4C6F6D-B161-4771-A653-730A3028F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7E8173-BC63-4734-9B77-C717A85DC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6D425F-EF8C-4B95-A137-822E95FB094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A4DB708-8AB3-4BD7-8B2F-EAD2650AA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E13C75-CB64-4D4B-BE7A-D2B5F8ADD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36492E-EB35-4D63-B410-540BE8E61ED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6188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5F44EE-B14E-4CBA-BB70-1C342E353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7DB99BA-1679-49A4-9D5C-F6EB387F36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33D626-6383-41C9-9B49-C52BD1F73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6D425F-EF8C-4B95-A137-822E95FB094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BA3F9B2-DF91-4E4F-BB37-2BDC73AF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FD7348-3CBF-415F-B799-E5AA4A17A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36492E-EB35-4D63-B410-540BE8E61ED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86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61D89F-DC57-42FD-AFD5-208B139F1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3CD20C8-A4A3-446E-ADF3-93A895D637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5600295-82CC-492A-8E25-633C18003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D9AB68D-A48A-4C27-BD5F-06F576A4C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6D425F-EF8C-4B95-A137-822E95FB094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D93AF7D-63C0-4C4E-9DCD-4B83796A5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765257E-3AE4-4131-A871-4593DAB00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36492E-EB35-4D63-B410-540BE8E61ED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346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DEC01-AF7F-46EF-A893-8C5D773FB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E2377C9-9F16-4247-B695-71E2E20F46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0641411-AD51-4672-8F8F-FB452329D7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977F321-3957-44F8-B9F5-5D21249615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4FC93FD-4A24-4EDA-8883-213D00B848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E4A6B59-8B87-4A2B-8F56-09154E39F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6D425F-EF8C-4B95-A137-822E95FB094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ADBA5EB-1A2B-49E6-A51D-0C950234E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2FE6465-E5C7-426A-B09D-FDF6E9F2F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36492E-EB35-4D63-B410-540BE8E61ED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4132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562463-5669-4B5F-AA7B-AC1BFECB6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F1D650-6DAB-4963-8792-D1C91F16F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6D425F-EF8C-4B95-A137-822E95FB094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F72CA37-3160-4EDD-840C-07C188E16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F6AC471-8DC7-442D-A13B-38AAC7A4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36492E-EB35-4D63-B410-540BE8E61ED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7551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458AC43-D2D0-4117-92C2-509DB3330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6D425F-EF8C-4B95-A137-822E95FB094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35E3C4A-4BFA-4295-AEA6-4C27ACA7E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84BAB88-66EF-415D-9E17-6BE31CC00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36492E-EB35-4D63-B410-540BE8E61ED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437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24E15C-26AE-4FCE-8781-3BC338D3B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980482B-4B8A-4A55-97C6-D963DAA5D8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F62C67F-4404-4CE0-B5F2-E5A327DFA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9ED06CC-25C1-422E-A400-C375069C3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6D425F-EF8C-4B95-A137-822E95FB094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BD7EB5B-3C30-4637-92F4-C7DE70D46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C3F6677-ED63-4950-9465-954B48AE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36492E-EB35-4D63-B410-540BE8E61ED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1527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F2627-8684-4AF5-85BC-84CD6C39FBF6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1458-018B-4833-89B2-A025BD163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2911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36D1CE-6E25-4A8B-A70D-CDED7F7C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5BC8DD5-B107-4B43-98BC-A6D4CF9B7B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75D3752-BA5F-4DA0-B549-B88796010C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48DB788-6ED0-43C7-9B13-89AE19841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6D425F-EF8C-4B95-A137-822E95FB094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1BB5BFD-3953-4655-9D18-032C535EB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4526F28-3A8E-4B41-BDB7-6A935EBDD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36492E-EB35-4D63-B410-540BE8E61ED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512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905528-C1F7-444A-8011-DCE2AF83A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278F25F-54C6-4320-A399-F78F367D4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528F92-BCA6-48BF-9C9B-93866BA82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6D425F-EF8C-4B95-A137-822E95FB094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CCC0B0-A884-4A7A-8ACF-441272ADD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07F74AB-6C62-4D85-8700-A33E3B2F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36492E-EB35-4D63-B410-540BE8E61ED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7270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6D6BAB9-46E3-48C9-A4AF-F10B2DBF64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394326C-6776-4106-904E-3A570D2BDC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52270C-9CD7-403A-8664-6CFE55E5C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6D425F-EF8C-4B95-A137-822E95FB094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F7F75A9-70DE-40B0-8F97-6B0EC4830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827983-1D69-4C03-ACFE-16FA50142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36492E-EB35-4D63-B410-540BE8E61ED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74946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3F3E2209-A211-45CA-82C1-9900370670C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F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D075CBC3-4516-4B49-AC31-EF01B27CDC7F}"/>
              </a:ext>
            </a:extLst>
          </p:cNvPr>
          <p:cNvSpPr/>
          <p:nvPr userDrawn="1"/>
        </p:nvSpPr>
        <p:spPr>
          <a:xfrm>
            <a:off x="641350" y="603250"/>
            <a:ext cx="10909300" cy="56515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37DA891-5D31-4123-846E-B8814854B6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0" t="14294" r="36531" b="15804"/>
          <a:stretch/>
        </p:blipFill>
        <p:spPr>
          <a:xfrm>
            <a:off x="0" y="3143680"/>
            <a:ext cx="1070888" cy="368892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49F0AD9-A555-45B7-9CCC-E70DD53BC7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" t="14294" r="84498" b="6817"/>
          <a:stretch/>
        </p:blipFill>
        <p:spPr>
          <a:xfrm>
            <a:off x="11090864" y="-756080"/>
            <a:ext cx="1101136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27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0907978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68535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28536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40631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848118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67597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F2627-8684-4AF5-85BC-84CD6C39FBF6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1458-018B-4833-89B2-A025BD163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3573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499294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898258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739375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05444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07813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04023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3114885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370360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6414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47921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F2627-8684-4AF5-85BC-84CD6C39FBF6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1458-018B-4833-89B2-A025BD163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3483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2091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45532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146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03842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957227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531724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692353"/>
      </p:ext>
    </p:extLst>
  </p:cSld>
  <p:clrMapOvr>
    <a:masterClrMapping/>
  </p:clrMapOvr>
  <p:transition spd="slow"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167029"/>
      </p:ext>
    </p:extLst>
  </p:cSld>
  <p:clrMapOvr>
    <a:masterClrMapping/>
  </p:clrMapOvr>
  <p:transition spd="slow">
    <p:dissolv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7166771"/>
      </p:ext>
    </p:extLst>
  </p:cSld>
  <p:clrMapOvr>
    <a:masterClrMapping/>
  </p:clrMapOvr>
  <p:transition spd="slow">
    <p:dissolv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32366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F2627-8684-4AF5-85BC-84CD6C39FBF6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1458-018B-4833-89B2-A025BD163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8910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06436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376407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53016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06040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4767306"/>
      </p:ext>
    </p:extLst>
  </p:cSld>
  <p:clrMapOvr>
    <a:masterClrMapping/>
  </p:clrMapOvr>
  <p:transition spd="slow">
    <p:dissolv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1881673"/>
      </p:ext>
    </p:extLst>
  </p:cSld>
  <p:clrMapOvr>
    <a:masterClrMapping/>
  </p:clrMapOvr>
  <p:transition spd="slow">
    <p:dissolv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174621"/>
      </p:ext>
    </p:extLst>
  </p:cSld>
  <p:clrMapOvr>
    <a:masterClrMapping/>
  </p:clrMapOvr>
  <p:transition spd="slow">
    <p:dissolv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603995"/>
      </p:ext>
    </p:extLst>
  </p:cSld>
  <p:clrMapOvr>
    <a:masterClrMapping/>
  </p:clrMapOvr>
  <p:transition spd="slow">
    <p:dissolv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931600"/>
      </p:ext>
    </p:extLst>
  </p:cSld>
  <p:clrMapOvr>
    <a:masterClrMapping/>
  </p:clrMapOvr>
  <p:transition spd="slow">
    <p:dissolv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 userDrawn="1">
  <p:cSld name="Title only 1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7" name="Google Shape;557;p31"/>
          <p:cNvGrpSpPr/>
          <p:nvPr/>
        </p:nvGrpSpPr>
        <p:grpSpPr>
          <a:xfrm rot="10800000" flipH="1">
            <a:off x="230146" y="705571"/>
            <a:ext cx="11731709" cy="5857431"/>
            <a:chOff x="296736" y="265575"/>
            <a:chExt cx="8573304" cy="4610214"/>
          </a:xfrm>
        </p:grpSpPr>
        <p:sp>
          <p:nvSpPr>
            <p:cNvPr id="558" name="Google Shape;558;p31"/>
            <p:cNvSpPr/>
            <p:nvPr/>
          </p:nvSpPr>
          <p:spPr>
            <a:xfrm>
              <a:off x="797658" y="4596876"/>
              <a:ext cx="255161" cy="66965"/>
            </a:xfrm>
            <a:custGeom>
              <a:avLst/>
              <a:gdLst/>
              <a:ahLst/>
              <a:cxnLst/>
              <a:rect l="l" t="t" r="r" b="b"/>
              <a:pathLst>
                <a:path w="1466" h="412" extrusionOk="0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9" name="Google Shape;559;p31"/>
            <p:cNvSpPr/>
            <p:nvPr/>
          </p:nvSpPr>
          <p:spPr>
            <a:xfrm>
              <a:off x="542498" y="4198821"/>
              <a:ext cx="65618" cy="232591"/>
            </a:xfrm>
            <a:custGeom>
              <a:avLst/>
              <a:gdLst/>
              <a:ahLst/>
              <a:cxnLst/>
              <a:rect l="l" t="t" r="r" b="b"/>
              <a:pathLst>
                <a:path w="377" h="1431" extrusionOk="0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0" name="Google Shape;560;p31"/>
            <p:cNvSpPr/>
            <p:nvPr/>
          </p:nvSpPr>
          <p:spPr>
            <a:xfrm>
              <a:off x="710458" y="4257010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1" name="Google Shape;561;p31"/>
            <p:cNvSpPr/>
            <p:nvPr/>
          </p:nvSpPr>
          <p:spPr>
            <a:xfrm>
              <a:off x="794525" y="4416784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2" name="Google Shape;562;p31"/>
            <p:cNvSpPr/>
            <p:nvPr/>
          </p:nvSpPr>
          <p:spPr>
            <a:xfrm>
              <a:off x="408826" y="364398"/>
              <a:ext cx="8349124" cy="4412731"/>
            </a:xfrm>
            <a:custGeom>
              <a:avLst/>
              <a:gdLst/>
              <a:ahLst/>
              <a:cxnLst/>
              <a:rect l="l" t="t" r="r" b="b"/>
              <a:pathLst>
                <a:path w="47969" h="27149" extrusionOk="0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3" name="Google Shape;563;p31"/>
            <p:cNvSpPr/>
            <p:nvPr/>
          </p:nvSpPr>
          <p:spPr>
            <a:xfrm>
              <a:off x="296736" y="265575"/>
              <a:ext cx="8573304" cy="4610214"/>
            </a:xfrm>
            <a:custGeom>
              <a:avLst/>
              <a:gdLst/>
              <a:ahLst/>
              <a:cxnLst/>
              <a:rect l="l" t="t" r="r" b="b"/>
              <a:pathLst>
                <a:path w="49257" h="28364" extrusionOk="0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4" name="Google Shape;564;p31"/>
            <p:cNvSpPr/>
            <p:nvPr/>
          </p:nvSpPr>
          <p:spPr>
            <a:xfrm>
              <a:off x="8113931" y="4596876"/>
              <a:ext cx="252028" cy="66965"/>
            </a:xfrm>
            <a:custGeom>
              <a:avLst/>
              <a:gdLst/>
              <a:ahLst/>
              <a:cxnLst/>
              <a:rect l="l" t="t" r="r" b="b"/>
              <a:pathLst>
                <a:path w="1448" h="412" extrusionOk="0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5" name="Google Shape;565;p31"/>
            <p:cNvSpPr/>
            <p:nvPr/>
          </p:nvSpPr>
          <p:spPr>
            <a:xfrm>
              <a:off x="8558808" y="4198821"/>
              <a:ext cx="65444" cy="232591"/>
            </a:xfrm>
            <a:custGeom>
              <a:avLst/>
              <a:gdLst/>
              <a:ahLst/>
              <a:cxnLst/>
              <a:rect l="l" t="t" r="r" b="b"/>
              <a:pathLst>
                <a:path w="376" h="1431" extrusionOk="0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6" name="Google Shape;566;p31"/>
            <p:cNvSpPr/>
            <p:nvPr/>
          </p:nvSpPr>
          <p:spPr>
            <a:xfrm>
              <a:off x="8344028" y="4257010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7" name="Google Shape;567;p31"/>
            <p:cNvSpPr/>
            <p:nvPr/>
          </p:nvSpPr>
          <p:spPr>
            <a:xfrm>
              <a:off x="8210356" y="4416784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8" name="Google Shape;568;p31"/>
            <p:cNvSpPr/>
            <p:nvPr/>
          </p:nvSpPr>
          <p:spPr>
            <a:xfrm>
              <a:off x="8113931" y="477686"/>
              <a:ext cx="252028" cy="66965"/>
            </a:xfrm>
            <a:custGeom>
              <a:avLst/>
              <a:gdLst/>
              <a:ahLst/>
              <a:cxnLst/>
              <a:rect l="l" t="t" r="r" b="b"/>
              <a:pathLst>
                <a:path w="1448" h="412" extrusionOk="0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9" name="Google Shape;569;p31"/>
            <p:cNvSpPr/>
            <p:nvPr/>
          </p:nvSpPr>
          <p:spPr>
            <a:xfrm>
              <a:off x="8558808" y="710115"/>
              <a:ext cx="65444" cy="232591"/>
            </a:xfrm>
            <a:custGeom>
              <a:avLst/>
              <a:gdLst/>
              <a:ahLst/>
              <a:cxnLst/>
              <a:rect l="l" t="t" r="r" b="b"/>
              <a:pathLst>
                <a:path w="376" h="1431" extrusionOk="0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0" name="Google Shape;570;p31"/>
            <p:cNvSpPr/>
            <p:nvPr/>
          </p:nvSpPr>
          <p:spPr>
            <a:xfrm>
              <a:off x="8344028" y="733358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1" name="Google Shape;571;p31"/>
            <p:cNvSpPr/>
            <p:nvPr/>
          </p:nvSpPr>
          <p:spPr>
            <a:xfrm>
              <a:off x="8210356" y="666555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2" name="Google Shape;572;p31"/>
            <p:cNvSpPr/>
            <p:nvPr/>
          </p:nvSpPr>
          <p:spPr>
            <a:xfrm>
              <a:off x="797658" y="477686"/>
              <a:ext cx="255161" cy="66965"/>
            </a:xfrm>
            <a:custGeom>
              <a:avLst/>
              <a:gdLst/>
              <a:ahLst/>
              <a:cxnLst/>
              <a:rect l="l" t="t" r="r" b="b"/>
              <a:pathLst>
                <a:path w="1466" h="412" extrusionOk="0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3" name="Google Shape;573;p31"/>
            <p:cNvSpPr/>
            <p:nvPr/>
          </p:nvSpPr>
          <p:spPr>
            <a:xfrm>
              <a:off x="542498" y="710115"/>
              <a:ext cx="65618" cy="232591"/>
            </a:xfrm>
            <a:custGeom>
              <a:avLst/>
              <a:gdLst/>
              <a:ahLst/>
              <a:cxnLst/>
              <a:rect l="l" t="t" r="r" b="b"/>
              <a:pathLst>
                <a:path w="377" h="1431" extrusionOk="0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4" name="Google Shape;574;p31"/>
            <p:cNvSpPr/>
            <p:nvPr/>
          </p:nvSpPr>
          <p:spPr>
            <a:xfrm>
              <a:off x="710458" y="733358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5" name="Google Shape;575;p31"/>
            <p:cNvSpPr/>
            <p:nvPr/>
          </p:nvSpPr>
          <p:spPr>
            <a:xfrm>
              <a:off x="794525" y="666555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76" name="Google Shape;576;p31"/>
          <p:cNvSpPr/>
          <p:nvPr/>
        </p:nvSpPr>
        <p:spPr>
          <a:xfrm>
            <a:off x="4735618" y="1290733"/>
            <a:ext cx="2720767" cy="89395"/>
          </a:xfrm>
          <a:custGeom>
            <a:avLst/>
            <a:gdLst/>
            <a:ahLst/>
            <a:cxnLst/>
            <a:rect l="l" t="t" r="r" b="b"/>
            <a:pathLst>
              <a:path w="81623" h="7078" extrusionOk="0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D3E6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663580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F2627-8684-4AF5-85BC-84CD6C39FBF6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1458-018B-4833-89B2-A025BD163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254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 userDrawn="1">
  <p:cSld name="1_Title only 1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7" name="Google Shape;557;p31"/>
          <p:cNvGrpSpPr/>
          <p:nvPr/>
        </p:nvGrpSpPr>
        <p:grpSpPr>
          <a:xfrm rot="10800000" flipH="1">
            <a:off x="230146" y="705571"/>
            <a:ext cx="11731709" cy="5857431"/>
            <a:chOff x="296736" y="265575"/>
            <a:chExt cx="8573304" cy="4610214"/>
          </a:xfrm>
        </p:grpSpPr>
        <p:sp>
          <p:nvSpPr>
            <p:cNvPr id="558" name="Google Shape;558;p31"/>
            <p:cNvSpPr/>
            <p:nvPr/>
          </p:nvSpPr>
          <p:spPr>
            <a:xfrm>
              <a:off x="797658" y="4596876"/>
              <a:ext cx="255161" cy="66965"/>
            </a:xfrm>
            <a:custGeom>
              <a:avLst/>
              <a:gdLst/>
              <a:ahLst/>
              <a:cxnLst/>
              <a:rect l="l" t="t" r="r" b="b"/>
              <a:pathLst>
                <a:path w="1466" h="412" extrusionOk="0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9" name="Google Shape;559;p31"/>
            <p:cNvSpPr/>
            <p:nvPr/>
          </p:nvSpPr>
          <p:spPr>
            <a:xfrm>
              <a:off x="542498" y="4198821"/>
              <a:ext cx="65618" cy="232591"/>
            </a:xfrm>
            <a:custGeom>
              <a:avLst/>
              <a:gdLst/>
              <a:ahLst/>
              <a:cxnLst/>
              <a:rect l="l" t="t" r="r" b="b"/>
              <a:pathLst>
                <a:path w="377" h="1431" extrusionOk="0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0" name="Google Shape;560;p31"/>
            <p:cNvSpPr/>
            <p:nvPr/>
          </p:nvSpPr>
          <p:spPr>
            <a:xfrm>
              <a:off x="710458" y="4257010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1" name="Google Shape;561;p31"/>
            <p:cNvSpPr/>
            <p:nvPr/>
          </p:nvSpPr>
          <p:spPr>
            <a:xfrm>
              <a:off x="794525" y="4416784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2" name="Google Shape;562;p31"/>
            <p:cNvSpPr/>
            <p:nvPr/>
          </p:nvSpPr>
          <p:spPr>
            <a:xfrm>
              <a:off x="408826" y="364398"/>
              <a:ext cx="8349124" cy="4412731"/>
            </a:xfrm>
            <a:custGeom>
              <a:avLst/>
              <a:gdLst/>
              <a:ahLst/>
              <a:cxnLst/>
              <a:rect l="l" t="t" r="r" b="b"/>
              <a:pathLst>
                <a:path w="47969" h="27149" extrusionOk="0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3" name="Google Shape;563;p31"/>
            <p:cNvSpPr/>
            <p:nvPr/>
          </p:nvSpPr>
          <p:spPr>
            <a:xfrm>
              <a:off x="296736" y="265575"/>
              <a:ext cx="8573304" cy="4610214"/>
            </a:xfrm>
            <a:custGeom>
              <a:avLst/>
              <a:gdLst/>
              <a:ahLst/>
              <a:cxnLst/>
              <a:rect l="l" t="t" r="r" b="b"/>
              <a:pathLst>
                <a:path w="49257" h="28364" extrusionOk="0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4" name="Google Shape;564;p31"/>
            <p:cNvSpPr/>
            <p:nvPr/>
          </p:nvSpPr>
          <p:spPr>
            <a:xfrm>
              <a:off x="8113931" y="4596876"/>
              <a:ext cx="252028" cy="66965"/>
            </a:xfrm>
            <a:custGeom>
              <a:avLst/>
              <a:gdLst/>
              <a:ahLst/>
              <a:cxnLst/>
              <a:rect l="l" t="t" r="r" b="b"/>
              <a:pathLst>
                <a:path w="1448" h="412" extrusionOk="0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5" name="Google Shape;565;p31"/>
            <p:cNvSpPr/>
            <p:nvPr/>
          </p:nvSpPr>
          <p:spPr>
            <a:xfrm>
              <a:off x="8558808" y="4198821"/>
              <a:ext cx="65444" cy="232591"/>
            </a:xfrm>
            <a:custGeom>
              <a:avLst/>
              <a:gdLst/>
              <a:ahLst/>
              <a:cxnLst/>
              <a:rect l="l" t="t" r="r" b="b"/>
              <a:pathLst>
                <a:path w="376" h="1431" extrusionOk="0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6" name="Google Shape;566;p31"/>
            <p:cNvSpPr/>
            <p:nvPr/>
          </p:nvSpPr>
          <p:spPr>
            <a:xfrm>
              <a:off x="8344028" y="4257010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7" name="Google Shape;567;p31"/>
            <p:cNvSpPr/>
            <p:nvPr/>
          </p:nvSpPr>
          <p:spPr>
            <a:xfrm>
              <a:off x="8210356" y="4416784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8" name="Google Shape;568;p31"/>
            <p:cNvSpPr/>
            <p:nvPr/>
          </p:nvSpPr>
          <p:spPr>
            <a:xfrm>
              <a:off x="8113931" y="477686"/>
              <a:ext cx="252028" cy="66965"/>
            </a:xfrm>
            <a:custGeom>
              <a:avLst/>
              <a:gdLst/>
              <a:ahLst/>
              <a:cxnLst/>
              <a:rect l="l" t="t" r="r" b="b"/>
              <a:pathLst>
                <a:path w="1448" h="412" extrusionOk="0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9" name="Google Shape;569;p31"/>
            <p:cNvSpPr/>
            <p:nvPr/>
          </p:nvSpPr>
          <p:spPr>
            <a:xfrm>
              <a:off x="8558808" y="710115"/>
              <a:ext cx="65444" cy="232591"/>
            </a:xfrm>
            <a:custGeom>
              <a:avLst/>
              <a:gdLst/>
              <a:ahLst/>
              <a:cxnLst/>
              <a:rect l="l" t="t" r="r" b="b"/>
              <a:pathLst>
                <a:path w="376" h="1431" extrusionOk="0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0" name="Google Shape;570;p31"/>
            <p:cNvSpPr/>
            <p:nvPr/>
          </p:nvSpPr>
          <p:spPr>
            <a:xfrm>
              <a:off x="8344028" y="733358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1" name="Google Shape;571;p31"/>
            <p:cNvSpPr/>
            <p:nvPr/>
          </p:nvSpPr>
          <p:spPr>
            <a:xfrm>
              <a:off x="8210356" y="666555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2" name="Google Shape;572;p31"/>
            <p:cNvSpPr/>
            <p:nvPr/>
          </p:nvSpPr>
          <p:spPr>
            <a:xfrm>
              <a:off x="797658" y="477686"/>
              <a:ext cx="255161" cy="66965"/>
            </a:xfrm>
            <a:custGeom>
              <a:avLst/>
              <a:gdLst/>
              <a:ahLst/>
              <a:cxnLst/>
              <a:rect l="l" t="t" r="r" b="b"/>
              <a:pathLst>
                <a:path w="1466" h="412" extrusionOk="0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3" name="Google Shape;573;p31"/>
            <p:cNvSpPr/>
            <p:nvPr/>
          </p:nvSpPr>
          <p:spPr>
            <a:xfrm>
              <a:off x="542498" y="710115"/>
              <a:ext cx="65618" cy="232591"/>
            </a:xfrm>
            <a:custGeom>
              <a:avLst/>
              <a:gdLst/>
              <a:ahLst/>
              <a:cxnLst/>
              <a:rect l="l" t="t" r="r" b="b"/>
              <a:pathLst>
                <a:path w="377" h="1431" extrusionOk="0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4" name="Google Shape;574;p31"/>
            <p:cNvSpPr/>
            <p:nvPr/>
          </p:nvSpPr>
          <p:spPr>
            <a:xfrm>
              <a:off x="710458" y="733358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5" name="Google Shape;575;p31"/>
            <p:cNvSpPr/>
            <p:nvPr/>
          </p:nvSpPr>
          <p:spPr>
            <a:xfrm>
              <a:off x="794525" y="666555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76" name="Google Shape;576;p31"/>
          <p:cNvSpPr/>
          <p:nvPr/>
        </p:nvSpPr>
        <p:spPr>
          <a:xfrm>
            <a:off x="4735618" y="1290733"/>
            <a:ext cx="2720767" cy="89395"/>
          </a:xfrm>
          <a:custGeom>
            <a:avLst/>
            <a:gdLst/>
            <a:ahLst/>
            <a:cxnLst/>
            <a:rect l="l" t="t" r="r" b="b"/>
            <a:pathLst>
              <a:path w="81623" h="7078" extrusionOk="0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D3E6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815447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 userDrawn="1">
  <p:cSld name="1_Title only 1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7" name="Google Shape;557;p31"/>
          <p:cNvGrpSpPr/>
          <p:nvPr/>
        </p:nvGrpSpPr>
        <p:grpSpPr>
          <a:xfrm rot="10800000" flipH="1">
            <a:off x="230146" y="705571"/>
            <a:ext cx="11731709" cy="5857431"/>
            <a:chOff x="296736" y="265575"/>
            <a:chExt cx="8573304" cy="4610214"/>
          </a:xfrm>
        </p:grpSpPr>
        <p:sp>
          <p:nvSpPr>
            <p:cNvPr id="558" name="Google Shape;558;p31"/>
            <p:cNvSpPr/>
            <p:nvPr/>
          </p:nvSpPr>
          <p:spPr>
            <a:xfrm>
              <a:off x="797658" y="4596876"/>
              <a:ext cx="255161" cy="66965"/>
            </a:xfrm>
            <a:custGeom>
              <a:avLst/>
              <a:gdLst/>
              <a:ahLst/>
              <a:cxnLst/>
              <a:rect l="l" t="t" r="r" b="b"/>
              <a:pathLst>
                <a:path w="1466" h="412" extrusionOk="0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9" name="Google Shape;559;p31"/>
            <p:cNvSpPr/>
            <p:nvPr/>
          </p:nvSpPr>
          <p:spPr>
            <a:xfrm>
              <a:off x="542498" y="4198821"/>
              <a:ext cx="65618" cy="232591"/>
            </a:xfrm>
            <a:custGeom>
              <a:avLst/>
              <a:gdLst/>
              <a:ahLst/>
              <a:cxnLst/>
              <a:rect l="l" t="t" r="r" b="b"/>
              <a:pathLst>
                <a:path w="377" h="1431" extrusionOk="0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0" name="Google Shape;560;p31"/>
            <p:cNvSpPr/>
            <p:nvPr/>
          </p:nvSpPr>
          <p:spPr>
            <a:xfrm>
              <a:off x="710458" y="4257010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1" name="Google Shape;561;p31"/>
            <p:cNvSpPr/>
            <p:nvPr/>
          </p:nvSpPr>
          <p:spPr>
            <a:xfrm>
              <a:off x="794525" y="4416784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2" name="Google Shape;562;p31"/>
            <p:cNvSpPr/>
            <p:nvPr/>
          </p:nvSpPr>
          <p:spPr>
            <a:xfrm>
              <a:off x="408826" y="364398"/>
              <a:ext cx="8349124" cy="4412731"/>
            </a:xfrm>
            <a:custGeom>
              <a:avLst/>
              <a:gdLst/>
              <a:ahLst/>
              <a:cxnLst/>
              <a:rect l="l" t="t" r="r" b="b"/>
              <a:pathLst>
                <a:path w="47969" h="27149" extrusionOk="0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3" name="Google Shape;563;p31"/>
            <p:cNvSpPr/>
            <p:nvPr/>
          </p:nvSpPr>
          <p:spPr>
            <a:xfrm>
              <a:off x="296736" y="265575"/>
              <a:ext cx="8573304" cy="4610214"/>
            </a:xfrm>
            <a:custGeom>
              <a:avLst/>
              <a:gdLst/>
              <a:ahLst/>
              <a:cxnLst/>
              <a:rect l="l" t="t" r="r" b="b"/>
              <a:pathLst>
                <a:path w="49257" h="28364" extrusionOk="0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4" name="Google Shape;564;p31"/>
            <p:cNvSpPr/>
            <p:nvPr/>
          </p:nvSpPr>
          <p:spPr>
            <a:xfrm>
              <a:off x="8113931" y="4596876"/>
              <a:ext cx="252028" cy="66965"/>
            </a:xfrm>
            <a:custGeom>
              <a:avLst/>
              <a:gdLst/>
              <a:ahLst/>
              <a:cxnLst/>
              <a:rect l="l" t="t" r="r" b="b"/>
              <a:pathLst>
                <a:path w="1448" h="412" extrusionOk="0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5" name="Google Shape;565;p31"/>
            <p:cNvSpPr/>
            <p:nvPr/>
          </p:nvSpPr>
          <p:spPr>
            <a:xfrm>
              <a:off x="8558808" y="4198821"/>
              <a:ext cx="65444" cy="232591"/>
            </a:xfrm>
            <a:custGeom>
              <a:avLst/>
              <a:gdLst/>
              <a:ahLst/>
              <a:cxnLst/>
              <a:rect l="l" t="t" r="r" b="b"/>
              <a:pathLst>
                <a:path w="376" h="1431" extrusionOk="0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6" name="Google Shape;566;p31"/>
            <p:cNvSpPr/>
            <p:nvPr/>
          </p:nvSpPr>
          <p:spPr>
            <a:xfrm>
              <a:off x="8344028" y="4257010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7" name="Google Shape;567;p31"/>
            <p:cNvSpPr/>
            <p:nvPr/>
          </p:nvSpPr>
          <p:spPr>
            <a:xfrm>
              <a:off x="8210356" y="4416784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8" name="Google Shape;568;p31"/>
            <p:cNvSpPr/>
            <p:nvPr/>
          </p:nvSpPr>
          <p:spPr>
            <a:xfrm>
              <a:off x="8113931" y="477686"/>
              <a:ext cx="252028" cy="66965"/>
            </a:xfrm>
            <a:custGeom>
              <a:avLst/>
              <a:gdLst/>
              <a:ahLst/>
              <a:cxnLst/>
              <a:rect l="l" t="t" r="r" b="b"/>
              <a:pathLst>
                <a:path w="1448" h="412" extrusionOk="0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9" name="Google Shape;569;p31"/>
            <p:cNvSpPr/>
            <p:nvPr/>
          </p:nvSpPr>
          <p:spPr>
            <a:xfrm>
              <a:off x="8558808" y="710115"/>
              <a:ext cx="65444" cy="232591"/>
            </a:xfrm>
            <a:custGeom>
              <a:avLst/>
              <a:gdLst/>
              <a:ahLst/>
              <a:cxnLst/>
              <a:rect l="l" t="t" r="r" b="b"/>
              <a:pathLst>
                <a:path w="376" h="1431" extrusionOk="0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0" name="Google Shape;570;p31"/>
            <p:cNvSpPr/>
            <p:nvPr/>
          </p:nvSpPr>
          <p:spPr>
            <a:xfrm>
              <a:off x="8344028" y="733358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1" name="Google Shape;571;p31"/>
            <p:cNvSpPr/>
            <p:nvPr/>
          </p:nvSpPr>
          <p:spPr>
            <a:xfrm>
              <a:off x="8210356" y="666555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2" name="Google Shape;572;p31"/>
            <p:cNvSpPr/>
            <p:nvPr/>
          </p:nvSpPr>
          <p:spPr>
            <a:xfrm>
              <a:off x="797658" y="477686"/>
              <a:ext cx="255161" cy="66965"/>
            </a:xfrm>
            <a:custGeom>
              <a:avLst/>
              <a:gdLst/>
              <a:ahLst/>
              <a:cxnLst/>
              <a:rect l="l" t="t" r="r" b="b"/>
              <a:pathLst>
                <a:path w="1466" h="412" extrusionOk="0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3" name="Google Shape;573;p31"/>
            <p:cNvSpPr/>
            <p:nvPr/>
          </p:nvSpPr>
          <p:spPr>
            <a:xfrm>
              <a:off x="542498" y="710115"/>
              <a:ext cx="65618" cy="232591"/>
            </a:xfrm>
            <a:custGeom>
              <a:avLst/>
              <a:gdLst/>
              <a:ahLst/>
              <a:cxnLst/>
              <a:rect l="l" t="t" r="r" b="b"/>
              <a:pathLst>
                <a:path w="377" h="1431" extrusionOk="0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4" name="Google Shape;574;p31"/>
            <p:cNvSpPr/>
            <p:nvPr/>
          </p:nvSpPr>
          <p:spPr>
            <a:xfrm>
              <a:off x="710458" y="733358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5" name="Google Shape;575;p31"/>
            <p:cNvSpPr/>
            <p:nvPr/>
          </p:nvSpPr>
          <p:spPr>
            <a:xfrm>
              <a:off x="794525" y="666555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76" name="Google Shape;576;p31"/>
          <p:cNvSpPr/>
          <p:nvPr/>
        </p:nvSpPr>
        <p:spPr>
          <a:xfrm>
            <a:off x="4735618" y="1290733"/>
            <a:ext cx="2720767" cy="89395"/>
          </a:xfrm>
          <a:custGeom>
            <a:avLst/>
            <a:gdLst/>
            <a:ahLst/>
            <a:cxnLst/>
            <a:rect l="l" t="t" r="r" b="b"/>
            <a:pathLst>
              <a:path w="81623" h="7078" extrusionOk="0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D3E6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874429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4"/>
          <p:cNvGrpSpPr/>
          <p:nvPr/>
        </p:nvGrpSpPr>
        <p:grpSpPr>
          <a:xfrm rot="10800000" flipH="1">
            <a:off x="230146" y="705571"/>
            <a:ext cx="11731709" cy="5857431"/>
            <a:chOff x="296736" y="265575"/>
            <a:chExt cx="8573304" cy="4610214"/>
          </a:xfrm>
        </p:grpSpPr>
        <p:sp>
          <p:nvSpPr>
            <p:cNvPr id="113" name="Google Shape;113;p4"/>
            <p:cNvSpPr/>
            <p:nvPr/>
          </p:nvSpPr>
          <p:spPr>
            <a:xfrm>
              <a:off x="797658" y="4596876"/>
              <a:ext cx="255161" cy="66965"/>
            </a:xfrm>
            <a:custGeom>
              <a:avLst/>
              <a:gdLst/>
              <a:ahLst/>
              <a:cxnLst/>
              <a:rect l="l" t="t" r="r" b="b"/>
              <a:pathLst>
                <a:path w="1466" h="412" extrusionOk="0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2498" y="4198821"/>
              <a:ext cx="65618" cy="232591"/>
            </a:xfrm>
            <a:custGeom>
              <a:avLst/>
              <a:gdLst/>
              <a:ahLst/>
              <a:cxnLst/>
              <a:rect l="l" t="t" r="r" b="b"/>
              <a:pathLst>
                <a:path w="377" h="1431" extrusionOk="0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710458" y="4257010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794525" y="4416784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408826" y="364398"/>
              <a:ext cx="8349124" cy="4412731"/>
            </a:xfrm>
            <a:custGeom>
              <a:avLst/>
              <a:gdLst/>
              <a:ahLst/>
              <a:cxnLst/>
              <a:rect l="l" t="t" r="r" b="b"/>
              <a:pathLst>
                <a:path w="47969" h="27149" extrusionOk="0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296736" y="265575"/>
              <a:ext cx="8573304" cy="4610214"/>
            </a:xfrm>
            <a:custGeom>
              <a:avLst/>
              <a:gdLst/>
              <a:ahLst/>
              <a:cxnLst/>
              <a:rect l="l" t="t" r="r" b="b"/>
              <a:pathLst>
                <a:path w="49257" h="28364" extrusionOk="0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8113931" y="4596876"/>
              <a:ext cx="252028" cy="66965"/>
            </a:xfrm>
            <a:custGeom>
              <a:avLst/>
              <a:gdLst/>
              <a:ahLst/>
              <a:cxnLst/>
              <a:rect l="l" t="t" r="r" b="b"/>
              <a:pathLst>
                <a:path w="1448" h="412" extrusionOk="0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8558808" y="4198821"/>
              <a:ext cx="65444" cy="232591"/>
            </a:xfrm>
            <a:custGeom>
              <a:avLst/>
              <a:gdLst/>
              <a:ahLst/>
              <a:cxnLst/>
              <a:rect l="l" t="t" r="r" b="b"/>
              <a:pathLst>
                <a:path w="376" h="1431" extrusionOk="0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8344028" y="4257010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8210356" y="4416784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8113931" y="477686"/>
              <a:ext cx="252028" cy="66965"/>
            </a:xfrm>
            <a:custGeom>
              <a:avLst/>
              <a:gdLst/>
              <a:ahLst/>
              <a:cxnLst/>
              <a:rect l="l" t="t" r="r" b="b"/>
              <a:pathLst>
                <a:path w="1448" h="412" extrusionOk="0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8558808" y="710115"/>
              <a:ext cx="65444" cy="232591"/>
            </a:xfrm>
            <a:custGeom>
              <a:avLst/>
              <a:gdLst/>
              <a:ahLst/>
              <a:cxnLst/>
              <a:rect l="l" t="t" r="r" b="b"/>
              <a:pathLst>
                <a:path w="376" h="1431" extrusionOk="0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8344028" y="733358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8210356" y="666555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797658" y="477686"/>
              <a:ext cx="255161" cy="66965"/>
            </a:xfrm>
            <a:custGeom>
              <a:avLst/>
              <a:gdLst/>
              <a:ahLst/>
              <a:cxnLst/>
              <a:rect l="l" t="t" r="r" b="b"/>
              <a:pathLst>
                <a:path w="1466" h="412" extrusionOk="0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542498" y="710115"/>
              <a:ext cx="65618" cy="232591"/>
            </a:xfrm>
            <a:custGeom>
              <a:avLst/>
              <a:gdLst/>
              <a:ahLst/>
              <a:cxnLst/>
              <a:rect l="l" t="t" r="r" b="b"/>
              <a:pathLst>
                <a:path w="377" h="1431" extrusionOk="0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710458" y="733358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794525" y="666555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1" name="Google Shape;131;p4"/>
          <p:cNvSpPr/>
          <p:nvPr/>
        </p:nvSpPr>
        <p:spPr>
          <a:xfrm>
            <a:off x="4735618" y="1290733"/>
            <a:ext cx="2720767" cy="89395"/>
          </a:xfrm>
          <a:custGeom>
            <a:avLst/>
            <a:gdLst/>
            <a:ahLst/>
            <a:cxnLst/>
            <a:rect l="l" t="t" r="r" b="b"/>
            <a:pathLst>
              <a:path w="81623" h="7078" extrusionOk="0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2" name="Google Shape;132;p4"/>
          <p:cNvSpPr txBox="1">
            <a:spLocks noGrp="1"/>
          </p:cNvSpPr>
          <p:nvPr>
            <p:ph type="title"/>
          </p:nvPr>
        </p:nvSpPr>
        <p:spPr>
          <a:xfrm>
            <a:off x="2693800" y="707133"/>
            <a:ext cx="6804400" cy="3928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4"/>
          <p:cNvSpPr txBox="1">
            <a:spLocks noGrp="1"/>
          </p:cNvSpPr>
          <p:nvPr>
            <p:ph type="body" idx="1"/>
          </p:nvPr>
        </p:nvSpPr>
        <p:spPr>
          <a:xfrm>
            <a:off x="950967" y="1496333"/>
            <a:ext cx="10290000" cy="44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600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709302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4"/>
          <p:cNvGrpSpPr/>
          <p:nvPr/>
        </p:nvGrpSpPr>
        <p:grpSpPr>
          <a:xfrm rot="10800000" flipH="1">
            <a:off x="230146" y="705571"/>
            <a:ext cx="11731709" cy="5857431"/>
            <a:chOff x="296736" y="265575"/>
            <a:chExt cx="8573304" cy="4610214"/>
          </a:xfrm>
        </p:grpSpPr>
        <p:sp>
          <p:nvSpPr>
            <p:cNvPr id="113" name="Google Shape;113;p4"/>
            <p:cNvSpPr/>
            <p:nvPr/>
          </p:nvSpPr>
          <p:spPr>
            <a:xfrm>
              <a:off x="797658" y="4596876"/>
              <a:ext cx="255161" cy="66965"/>
            </a:xfrm>
            <a:custGeom>
              <a:avLst/>
              <a:gdLst/>
              <a:ahLst/>
              <a:cxnLst/>
              <a:rect l="l" t="t" r="r" b="b"/>
              <a:pathLst>
                <a:path w="1466" h="412" extrusionOk="0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2498" y="4198821"/>
              <a:ext cx="65618" cy="232591"/>
            </a:xfrm>
            <a:custGeom>
              <a:avLst/>
              <a:gdLst/>
              <a:ahLst/>
              <a:cxnLst/>
              <a:rect l="l" t="t" r="r" b="b"/>
              <a:pathLst>
                <a:path w="377" h="1431" extrusionOk="0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710458" y="4257010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794525" y="4416784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408826" y="364398"/>
              <a:ext cx="8349124" cy="4412731"/>
            </a:xfrm>
            <a:custGeom>
              <a:avLst/>
              <a:gdLst/>
              <a:ahLst/>
              <a:cxnLst/>
              <a:rect l="l" t="t" r="r" b="b"/>
              <a:pathLst>
                <a:path w="47969" h="27149" extrusionOk="0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296736" y="265575"/>
              <a:ext cx="8573304" cy="4610214"/>
            </a:xfrm>
            <a:custGeom>
              <a:avLst/>
              <a:gdLst/>
              <a:ahLst/>
              <a:cxnLst/>
              <a:rect l="l" t="t" r="r" b="b"/>
              <a:pathLst>
                <a:path w="49257" h="28364" extrusionOk="0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8113931" y="4596876"/>
              <a:ext cx="252028" cy="66965"/>
            </a:xfrm>
            <a:custGeom>
              <a:avLst/>
              <a:gdLst/>
              <a:ahLst/>
              <a:cxnLst/>
              <a:rect l="l" t="t" r="r" b="b"/>
              <a:pathLst>
                <a:path w="1448" h="412" extrusionOk="0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8558808" y="4198821"/>
              <a:ext cx="65444" cy="232591"/>
            </a:xfrm>
            <a:custGeom>
              <a:avLst/>
              <a:gdLst/>
              <a:ahLst/>
              <a:cxnLst/>
              <a:rect l="l" t="t" r="r" b="b"/>
              <a:pathLst>
                <a:path w="376" h="1431" extrusionOk="0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8344028" y="4257010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8210356" y="4416784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8113931" y="477686"/>
              <a:ext cx="252028" cy="66965"/>
            </a:xfrm>
            <a:custGeom>
              <a:avLst/>
              <a:gdLst/>
              <a:ahLst/>
              <a:cxnLst/>
              <a:rect l="l" t="t" r="r" b="b"/>
              <a:pathLst>
                <a:path w="1448" h="412" extrusionOk="0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8558808" y="710115"/>
              <a:ext cx="65444" cy="232591"/>
            </a:xfrm>
            <a:custGeom>
              <a:avLst/>
              <a:gdLst/>
              <a:ahLst/>
              <a:cxnLst/>
              <a:rect l="l" t="t" r="r" b="b"/>
              <a:pathLst>
                <a:path w="376" h="1431" extrusionOk="0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8344028" y="733358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8210356" y="666555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797658" y="477686"/>
              <a:ext cx="255161" cy="66965"/>
            </a:xfrm>
            <a:custGeom>
              <a:avLst/>
              <a:gdLst/>
              <a:ahLst/>
              <a:cxnLst/>
              <a:rect l="l" t="t" r="r" b="b"/>
              <a:pathLst>
                <a:path w="1466" h="412" extrusionOk="0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542498" y="710115"/>
              <a:ext cx="65618" cy="232591"/>
            </a:xfrm>
            <a:custGeom>
              <a:avLst/>
              <a:gdLst/>
              <a:ahLst/>
              <a:cxnLst/>
              <a:rect l="l" t="t" r="r" b="b"/>
              <a:pathLst>
                <a:path w="377" h="1431" extrusionOk="0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710458" y="733358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794525" y="666555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F7E8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1" name="Google Shape;131;p4"/>
          <p:cNvSpPr/>
          <p:nvPr/>
        </p:nvSpPr>
        <p:spPr>
          <a:xfrm>
            <a:off x="4735618" y="1290733"/>
            <a:ext cx="2720767" cy="89395"/>
          </a:xfrm>
          <a:custGeom>
            <a:avLst/>
            <a:gdLst/>
            <a:ahLst/>
            <a:cxnLst/>
            <a:rect l="l" t="t" r="r" b="b"/>
            <a:pathLst>
              <a:path w="81623" h="7078" extrusionOk="0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F7E8D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2" name="Google Shape;132;p4"/>
          <p:cNvSpPr txBox="1">
            <a:spLocks noGrp="1"/>
          </p:cNvSpPr>
          <p:nvPr>
            <p:ph type="title"/>
          </p:nvPr>
        </p:nvSpPr>
        <p:spPr>
          <a:xfrm>
            <a:off x="2693800" y="707133"/>
            <a:ext cx="6804400" cy="3928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4"/>
          <p:cNvSpPr txBox="1">
            <a:spLocks noGrp="1"/>
          </p:cNvSpPr>
          <p:nvPr>
            <p:ph type="body" idx="1"/>
          </p:nvPr>
        </p:nvSpPr>
        <p:spPr>
          <a:xfrm>
            <a:off x="950967" y="1496333"/>
            <a:ext cx="10290000" cy="44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600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244842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8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8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1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1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409782"/>
      </p:ext>
    </p:extLst>
  </p:cSld>
  <p:clrMapOvr>
    <a:masterClrMapping/>
  </p:clrMapOvr>
  <p:transition spd="slow">
    <p:dissolv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4575185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22596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1_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0154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1_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6157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F2627-8684-4AF5-85BC-84CD6C39FBF6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1458-018B-4833-89B2-A025BD163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76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F2627-8684-4AF5-85BC-84CD6C39FBF6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1458-018B-4833-89B2-A025BD163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23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F2627-8684-4AF5-85BC-84CD6C39FBF6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1458-018B-4833-89B2-A025BD163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651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9" Type="http://schemas.openxmlformats.org/officeDocument/2006/relationships/slideLayout" Target="../slideLayouts/slideLayout62.xml"/><Relationship Id="rId21" Type="http://schemas.openxmlformats.org/officeDocument/2006/relationships/slideLayout" Target="../slideLayouts/slideLayout44.xml"/><Relationship Id="rId34" Type="http://schemas.openxmlformats.org/officeDocument/2006/relationships/slideLayout" Target="../slideLayouts/slideLayout57.xml"/><Relationship Id="rId42" Type="http://schemas.openxmlformats.org/officeDocument/2006/relationships/theme" Target="../theme/theme3.xml"/><Relationship Id="rId47" Type="http://schemas.openxmlformats.org/officeDocument/2006/relationships/hyperlink" Target="https://www.facebook.com/groups/629898828017053" TargetMode="Externa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9" Type="http://schemas.openxmlformats.org/officeDocument/2006/relationships/slideLayout" Target="../slideLayouts/slideLayout52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32" Type="http://schemas.openxmlformats.org/officeDocument/2006/relationships/slideLayout" Target="../slideLayouts/slideLayout55.xml"/><Relationship Id="rId37" Type="http://schemas.openxmlformats.org/officeDocument/2006/relationships/slideLayout" Target="../slideLayouts/slideLayout60.xml"/><Relationship Id="rId40" Type="http://schemas.openxmlformats.org/officeDocument/2006/relationships/slideLayout" Target="../slideLayouts/slideLayout63.xml"/><Relationship Id="rId45" Type="http://schemas.openxmlformats.org/officeDocument/2006/relationships/image" Target="../media/image2.png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28" Type="http://schemas.openxmlformats.org/officeDocument/2006/relationships/slideLayout" Target="../slideLayouts/slideLayout51.xml"/><Relationship Id="rId36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31" Type="http://schemas.openxmlformats.org/officeDocument/2006/relationships/slideLayout" Target="../slideLayouts/slideLayout54.xml"/><Relationship Id="rId44" Type="http://schemas.openxmlformats.org/officeDocument/2006/relationships/image" Target="../media/image1.png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slideLayout" Target="../slideLayouts/slideLayout50.xml"/><Relationship Id="rId30" Type="http://schemas.openxmlformats.org/officeDocument/2006/relationships/slideLayout" Target="../slideLayouts/slideLayout53.xml"/><Relationship Id="rId35" Type="http://schemas.openxmlformats.org/officeDocument/2006/relationships/slideLayout" Target="../slideLayouts/slideLayout58.xml"/><Relationship Id="rId43" Type="http://schemas.openxmlformats.org/officeDocument/2006/relationships/image" Target="../media/image7.png"/><Relationship Id="rId48" Type="http://schemas.openxmlformats.org/officeDocument/2006/relationships/image" Target="../media/image4.png"/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33" Type="http://schemas.openxmlformats.org/officeDocument/2006/relationships/slideLayout" Target="../slideLayouts/slideLayout56.xml"/><Relationship Id="rId38" Type="http://schemas.openxmlformats.org/officeDocument/2006/relationships/slideLayout" Target="../slideLayouts/slideLayout61.xml"/><Relationship Id="rId46" Type="http://schemas.openxmlformats.org/officeDocument/2006/relationships/image" Target="../media/image3.png"/><Relationship Id="rId20" Type="http://schemas.openxmlformats.org/officeDocument/2006/relationships/slideLayout" Target="../slideLayouts/slideLayout43.xml"/><Relationship Id="rId41" Type="http://schemas.openxmlformats.org/officeDocument/2006/relationships/slideLayout" Target="../slideLayouts/slideLayout6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1.png"/><Relationship Id="rId5" Type="http://schemas.openxmlformats.org/officeDocument/2006/relationships/theme" Target="../theme/theme4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68.xml"/><Relationship Id="rId9" Type="http://schemas.openxmlformats.org/officeDocument/2006/relationships/hyperlink" Target="https://www.facebook.com/groups/629898828017053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F2627-8684-4AF5-85BC-84CD6C39FBF6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61458-018B-4833-89B2-A025BD1630F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FE8243-83E5-426B-A7E1-94B84D650C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041B13-6C57-DC72-D1E1-0064908C5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364C5802-F4D0-11B5-3176-DBF6CEF9BA8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EA0EA1-3426-B3F7-55AA-D584BD1AD262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D1C2627-D998-7652-BDCA-33CA5237DBBA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5303BA3-EB86-C325-12E5-03FDFB282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9C0193A-A4B7-D5E3-8D66-70E5D7B41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8F02182-2262-7D36-52C1-66316AAEB567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A229FA-3DF9-10C6-2AC8-D1C697149FA4}"/>
              </a:ext>
            </a:extLst>
          </p:cNvPr>
          <p:cNvSpPr txBox="1"/>
          <p:nvPr userDrawn="1"/>
        </p:nvSpPr>
        <p:spPr>
          <a:xfrm>
            <a:off x="5788130" y="-338695"/>
            <a:ext cx="2746978" cy="113776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 Non</a:t>
            </a:r>
            <a:endParaRPr kumimoji="0" lang="id-ID" sz="1600" b="0" i="0" u="none" strike="noStrike" kern="0" cap="none" spc="0" normalizeH="0" baseline="0" noProof="0" dirty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0034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FA9C112-7BC0-402C-86AD-07B7DEFA5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36E6FE8-2317-4F01-8CB8-3B6FB1A59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D8CEBB-982A-42B2-B701-AF520C6D62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6D425F-EF8C-4B95-A137-822E95FB094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682B114-0954-4F40-899F-22B2F2C53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63721E6-C4A3-4FB1-9EAD-9111498FB7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36492E-EB35-4D63-B410-540BE8E61ED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1755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52DE4-7BD8-49B7-B2B2-7F4CD0F29F58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7379D-B426-4917-B658-5CB1A523CB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063B1E0-5ACA-4E07-AD21-35A927BF927F}"/>
              </a:ext>
            </a:extLst>
          </p:cNvPr>
          <p:cNvSpPr txBox="1">
            <a:spLocks/>
          </p:cNvSpPr>
          <p:nvPr userDrawn="1"/>
        </p:nvSpPr>
        <p:spPr>
          <a:xfrm>
            <a:off x="-381000" y="6069012"/>
            <a:ext cx="2971300" cy="787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  <a:endParaRPr kumimoji="0" lang="en-US" sz="4400" b="0" i="1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FE8243-83E5-426B-A7E1-94B84D650C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5041B13-6C57-DC72-D1E1-0064908C5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6" name="TextBox 3">
            <a:extLst>
              <a:ext uri="{FF2B5EF4-FFF2-40B4-BE49-F238E27FC236}">
                <a16:creationId xmlns:a16="http://schemas.microsoft.com/office/drawing/2014/main" id="{364C5802-F4D0-11B5-3176-DBF6CEF9BA8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8EA0EA1-3426-B3F7-55AA-D584BD1AD262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ED1C2627-D998-7652-BDCA-33CA5237DBBA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5303BA3-EB86-C325-12E5-03FDFB282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9C0193A-A4B7-D5E3-8D66-70E5D7B41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8F02182-2262-7D36-52C1-66316AAEB567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649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  <p:sldLayoutId id="2147483702" r:id="rId29"/>
    <p:sldLayoutId id="2147483703" r:id="rId30"/>
    <p:sldLayoutId id="2147483704" r:id="rId31"/>
    <p:sldLayoutId id="2147483705" r:id="rId32"/>
    <p:sldLayoutId id="2147483706" r:id="rId33"/>
    <p:sldLayoutId id="2147483707" r:id="rId34"/>
    <p:sldLayoutId id="2147483708" r:id="rId35"/>
    <p:sldLayoutId id="2147483709" r:id="rId36"/>
    <p:sldLayoutId id="2147483710" r:id="rId37"/>
    <p:sldLayoutId id="2147483711" r:id="rId38"/>
    <p:sldLayoutId id="2147483712" r:id="rId39"/>
    <p:sldLayoutId id="2147483713" r:id="rId40"/>
    <p:sldLayoutId id="2147483714" r:id="rId41"/>
  </p:sldLayoutIdLst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2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BFE8243-83E5-426B-A7E1-94B84D650C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5041B13-6C57-DC72-D1E1-0064908C5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22" name="TextBox 3">
            <a:extLst>
              <a:ext uri="{FF2B5EF4-FFF2-40B4-BE49-F238E27FC236}">
                <a16:creationId xmlns:a16="http://schemas.microsoft.com/office/drawing/2014/main" id="{364C5802-F4D0-11B5-3176-DBF6CEF9BA8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8EA0EA1-3426-B3F7-55AA-D584BD1AD262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3273FEA2-DCE8-F6CA-0E55-FAA315957C17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ED1C2627-D998-7652-BDCA-33CA5237DBBA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5303BA3-EB86-C325-12E5-03FDFB282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9C0193A-A4B7-D5E3-8D66-70E5D7B41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8F02182-2262-7D36-52C1-66316AAEB567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7A229FA-3DF9-10C6-2AC8-D1C697149FA4}"/>
              </a:ext>
            </a:extLst>
          </p:cNvPr>
          <p:cNvSpPr txBox="1"/>
          <p:nvPr userDrawn="1"/>
        </p:nvSpPr>
        <p:spPr>
          <a:xfrm>
            <a:off x="9699945" y="-789958"/>
            <a:ext cx="2746978" cy="113776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 Non</a:t>
            </a:r>
            <a:endParaRPr kumimoji="0" lang="id-ID" sz="1600" b="0" i="0" u="none" strike="noStrike" kern="0" cap="none" spc="0" normalizeH="0" baseline="0" noProof="0" dirty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82648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</p:sldLayoutIdLst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2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</p:bld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2.pn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11" Type="http://schemas.openxmlformats.org/officeDocument/2006/relationships/slide" Target="slide3.xml"/><Relationship Id="rId5" Type="http://schemas.openxmlformats.org/officeDocument/2006/relationships/slideLayout" Target="../slideLayouts/slideLayout62.xml"/><Relationship Id="rId10" Type="http://schemas.openxmlformats.org/officeDocument/2006/relationships/image" Target="../media/image21.png"/><Relationship Id="rId4" Type="http://schemas.openxmlformats.org/officeDocument/2006/relationships/audio" Target="../media/media2.mp3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microsoft.com/office/2007/relationships/media" Target="../media/media2.mp3"/><Relationship Id="rId7" Type="http://schemas.openxmlformats.org/officeDocument/2006/relationships/image" Target="../media/image17.png"/><Relationship Id="rId12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49.xml"/><Relationship Id="rId10" Type="http://schemas.openxmlformats.org/officeDocument/2006/relationships/image" Target="../media/image18.png"/><Relationship Id="rId4" Type="http://schemas.openxmlformats.org/officeDocument/2006/relationships/audio" Target="../media/media2.mp3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microsoft.com/office/2007/relationships/media" Target="../media/media2.mp3"/><Relationship Id="rId7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59.xml"/><Relationship Id="rId10" Type="http://schemas.openxmlformats.org/officeDocument/2006/relationships/image" Target="../media/image17.png"/><Relationship Id="rId4" Type="http://schemas.openxmlformats.org/officeDocument/2006/relationships/audio" Target="../media/media2.mp3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074C25FF-4DF3-49D8-87C4-CB0AA8D9B23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F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1383137-46C8-448E-A271-ABC45213BB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96" y="254001"/>
            <a:ext cx="11429682" cy="664181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A0A50FB-1A36-4475-9AB6-9B423CDC13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4" t="14294" r="36531" b="15804"/>
          <a:stretch/>
        </p:blipFill>
        <p:spPr>
          <a:xfrm>
            <a:off x="0" y="2722656"/>
            <a:ext cx="3659620" cy="416666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600E732-D2E8-4AA9-9260-AB94E4E0DA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" t="14294" r="84498" b="6817"/>
          <a:stretch/>
        </p:blipFill>
        <p:spPr>
          <a:xfrm>
            <a:off x="11090864" y="1504520"/>
            <a:ext cx="1101136" cy="54102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0862488-C85C-486E-BFB6-BFB68D9669F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5" b="28889"/>
          <a:stretch/>
        </p:blipFill>
        <p:spPr>
          <a:xfrm>
            <a:off x="8143569" y="3340434"/>
            <a:ext cx="3733800" cy="351756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94315-A018-479F-A09B-9FA38AB83BB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" t="14294" r="84498" b="6817"/>
          <a:stretch/>
        </p:blipFill>
        <p:spPr>
          <a:xfrm rot="5400000">
            <a:off x="5368857" y="2558199"/>
            <a:ext cx="1454284" cy="7145319"/>
          </a:xfrm>
          <a:prstGeom prst="rect">
            <a:avLst/>
          </a:prstGeom>
        </p:spPr>
      </p:pic>
      <p:sp>
        <p:nvSpPr>
          <p:cNvPr id="22" name="TextBox 4">
            <a:extLst>
              <a:ext uri="{FF2B5EF4-FFF2-40B4-BE49-F238E27FC236}">
                <a16:creationId xmlns:a16="http://schemas.microsoft.com/office/drawing/2014/main" id="{67EC217F-214C-4636-869F-AB91B2C543E1}"/>
              </a:ext>
            </a:extLst>
          </p:cNvPr>
          <p:cNvSpPr txBox="1"/>
          <p:nvPr/>
        </p:nvSpPr>
        <p:spPr>
          <a:xfrm>
            <a:off x="4574613" y="218738"/>
            <a:ext cx="5618715" cy="1200258"/>
          </a:xfrm>
          <a:prstGeom prst="rect">
            <a:avLst/>
          </a:prstGeom>
          <a:noFill/>
        </p:spPr>
        <p:txBody>
          <a:bodyPr wrap="none" lIns="91375" tIns="45685" rIns="91375" bIns="45685" rtlCol="0">
            <a:spAutoFit/>
          </a:bodyPr>
          <a:lstStyle>
            <a:defPPr>
              <a:defRPr lang="zh-CN"/>
            </a:defPPr>
            <a:lvl1pPr algn="ctr">
              <a:defRPr sz="4000" b="1">
                <a:gradFill flip="none" rotWithShape="1">
                  <a:gsLst>
                    <a:gs pos="0">
                      <a:srgbClr val="FBD04E">
                        <a:lumMod val="65000"/>
                        <a:lumOff val="35000"/>
                      </a:srgbClr>
                    </a:gs>
                    <a:gs pos="51000">
                      <a:srgbClr val="B87600">
                        <a:lumMod val="98000"/>
                        <a:lumOff val="2000"/>
                      </a:srgbClr>
                    </a:gs>
                    <a:gs pos="78000">
                      <a:srgbClr val="F4CF68">
                        <a:lumMod val="90000"/>
                        <a:lumOff val="10000"/>
                      </a:srgbClr>
                    </a:gs>
                    <a:gs pos="28000">
                      <a:srgbClr val="F4CF68">
                        <a:lumMod val="93000"/>
                        <a:lumOff val="7000"/>
                      </a:srgbClr>
                    </a:gs>
                    <a:gs pos="100000">
                      <a:srgbClr val="FBD04E">
                        <a:lumMod val="64000"/>
                        <a:lumOff val="36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17500" dist="38100" dir="2700000" algn="tl" rotWithShape="0">
                    <a:prstClr val="black">
                      <a:alpha val="59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marR="0" lvl="0" indent="0" algn="ctr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0" cap="none" spc="400" normalizeH="0" baseline="0" noProof="0" dirty="0" smtClean="0">
                <a:ln w="25400">
                  <a:solidFill>
                    <a:prstClr val="white"/>
                  </a:solidFill>
                  <a:prstDash val="solid"/>
                </a:ln>
                <a:solidFill>
                  <a:srgbClr val="D13063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ea typeface="字魂27号-布丁体" panose="00000500000000000000" pitchFamily="2" charset="-122"/>
              </a:rPr>
              <a:t>KHOA HỌC</a:t>
            </a:r>
            <a:r>
              <a:rPr kumimoji="0" lang="en-US" altLang="zh-CN" sz="7200" b="1" i="0" u="none" strike="noStrike" kern="0" cap="none" spc="400" normalizeH="0" noProof="0" dirty="0" smtClean="0">
                <a:ln w="25400">
                  <a:solidFill>
                    <a:prstClr val="white"/>
                  </a:solidFill>
                  <a:prstDash val="solid"/>
                </a:ln>
                <a:solidFill>
                  <a:srgbClr val="D13063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ea typeface="字魂27号-布丁体" panose="00000500000000000000" pitchFamily="2" charset="-122"/>
              </a:rPr>
              <a:t> 4</a:t>
            </a:r>
            <a:endParaRPr kumimoji="0" lang="zh-CN" altLang="en-US" sz="6600" b="1" i="0" u="none" strike="noStrike" kern="0" cap="none" spc="400" normalizeH="0" baseline="0" noProof="0" dirty="0">
              <a:ln w="25400">
                <a:solidFill>
                  <a:prstClr val="white"/>
                </a:solidFill>
                <a:prstDash val="solid"/>
              </a:ln>
              <a:solidFill>
                <a:srgbClr val="D13063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UTM Cookies" panose="02040603050506020204" pitchFamily="18" charset="0"/>
              <a:ea typeface="字魂27号-布丁体" panose="00000500000000000000" pitchFamily="2" charset="-122"/>
            </a:endParaRP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F9A7C17C-8C0F-4CEE-8836-47A7902097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412" y="1040092"/>
            <a:ext cx="1784982" cy="1784982"/>
          </a:xfrm>
          <a:prstGeom prst="rect">
            <a:avLst/>
          </a:prstGeom>
        </p:spPr>
      </p:pic>
      <p:sp>
        <p:nvSpPr>
          <p:cNvPr id="14" name="TextBox 4">
            <a:extLst>
              <a:ext uri="{FF2B5EF4-FFF2-40B4-BE49-F238E27FC236}">
                <a16:creationId xmlns:a16="http://schemas.microsoft.com/office/drawing/2014/main" id="{67EC217F-214C-4636-869F-AB91B2C543E1}"/>
              </a:ext>
            </a:extLst>
          </p:cNvPr>
          <p:cNvSpPr txBox="1"/>
          <p:nvPr/>
        </p:nvSpPr>
        <p:spPr>
          <a:xfrm>
            <a:off x="1775834" y="1841731"/>
            <a:ext cx="8808690" cy="3139250"/>
          </a:xfrm>
          <a:prstGeom prst="rect">
            <a:avLst/>
          </a:prstGeom>
          <a:noFill/>
        </p:spPr>
        <p:txBody>
          <a:bodyPr wrap="none" lIns="91375" tIns="45685" rIns="91375" bIns="45685" rtlCol="0">
            <a:spAutoFit/>
          </a:bodyPr>
          <a:lstStyle>
            <a:defPPr>
              <a:defRPr lang="zh-CN"/>
            </a:defPPr>
            <a:lvl1pPr algn="ctr">
              <a:defRPr sz="4000" b="1">
                <a:gradFill flip="none" rotWithShape="1">
                  <a:gsLst>
                    <a:gs pos="0">
                      <a:srgbClr val="FBD04E">
                        <a:lumMod val="65000"/>
                        <a:lumOff val="35000"/>
                      </a:srgbClr>
                    </a:gs>
                    <a:gs pos="51000">
                      <a:srgbClr val="B87600">
                        <a:lumMod val="98000"/>
                        <a:lumOff val="2000"/>
                      </a:srgbClr>
                    </a:gs>
                    <a:gs pos="78000">
                      <a:srgbClr val="F4CF68">
                        <a:lumMod val="90000"/>
                        <a:lumOff val="10000"/>
                      </a:srgbClr>
                    </a:gs>
                    <a:gs pos="28000">
                      <a:srgbClr val="F4CF68">
                        <a:lumMod val="93000"/>
                        <a:lumOff val="7000"/>
                      </a:srgbClr>
                    </a:gs>
                    <a:gs pos="100000">
                      <a:srgbClr val="FBD04E">
                        <a:lumMod val="64000"/>
                        <a:lumOff val="36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17500" dist="38100" dir="2700000" algn="tl" rotWithShape="0">
                    <a:prstClr val="black">
                      <a:alpha val="59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marR="0" lvl="0" indent="0" algn="ctr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0" cap="none" spc="400" normalizeH="0" baseline="0" noProof="0" dirty="0" smtClean="0">
                <a:ln w="254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ea typeface="字魂27号-布丁体" panose="00000500000000000000" pitchFamily="2" charset="-122"/>
              </a:rPr>
              <a:t>PHÒNG</a:t>
            </a:r>
            <a:r>
              <a:rPr kumimoji="0" lang="en-US" altLang="zh-CN" sz="6600" b="1" i="0" u="none" strike="noStrike" kern="0" cap="none" spc="400" normalizeH="0" noProof="0" dirty="0" smtClean="0">
                <a:ln w="254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ea typeface="字魂27号-布丁体" panose="00000500000000000000" pitchFamily="2" charset="-122"/>
              </a:rPr>
              <a:t> MỘT SỐ BỆNH</a:t>
            </a:r>
          </a:p>
          <a:p>
            <a:pPr marL="0" marR="0" lvl="0" indent="0" algn="ctr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600" kern="0" spc="400" baseline="0" dirty="0" smtClean="0">
                <a:ln w="254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Cookies" panose="02040603050506020204" pitchFamily="18" charset="0"/>
                <a:ea typeface="字魂27号-布丁体" panose="00000500000000000000" pitchFamily="2" charset="-122"/>
              </a:rPr>
              <a:t>DO</a:t>
            </a:r>
            <a:r>
              <a:rPr lang="en-US" altLang="zh-CN" sz="6600" kern="0" spc="400" dirty="0" smtClean="0">
                <a:ln w="254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Cookies" panose="02040603050506020204" pitchFamily="18" charset="0"/>
                <a:ea typeface="字魂27号-布丁体" panose="00000500000000000000" pitchFamily="2" charset="-122"/>
              </a:rPr>
              <a:t> THIẾU CHẤT</a:t>
            </a:r>
          </a:p>
          <a:p>
            <a:pPr marL="0" marR="0" lvl="0" indent="0" algn="ctr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0" cap="none" spc="400" normalizeH="0" baseline="0" noProof="0" dirty="0" smtClean="0">
                <a:ln w="254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ea typeface="字魂27号-布丁体" panose="00000500000000000000" pitchFamily="2" charset="-122"/>
              </a:rPr>
              <a:t>DINH</a:t>
            </a:r>
            <a:r>
              <a:rPr kumimoji="0" lang="en-US" altLang="zh-CN" sz="6600" b="1" i="0" u="none" strike="noStrike" kern="0" cap="none" spc="400" normalizeH="0" noProof="0" dirty="0" smtClean="0">
                <a:ln w="254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ea typeface="字魂27号-布丁体" panose="00000500000000000000" pitchFamily="2" charset="-122"/>
              </a:rPr>
              <a:t> DƯỠNG</a:t>
            </a:r>
            <a:endParaRPr kumimoji="0" lang="zh-CN" altLang="en-US" sz="6000" b="1" i="0" u="none" strike="noStrike" kern="0" cap="none" spc="400" normalizeH="0" baseline="0" noProof="0" dirty="0">
              <a:ln w="25400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UTM Cookies" panose="02040603050506020204" pitchFamily="18" charset="0"/>
              <a:ea typeface="字魂27号-布丁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359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1">
            <a:extLst>
              <a:ext uri="{FF2B5EF4-FFF2-40B4-BE49-F238E27FC236}">
                <a16:creationId xmlns:a16="http://schemas.microsoft.com/office/drawing/2014/main" id="{2EC40B75-599A-4C1A-8651-411A8532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615" y="268069"/>
            <a:ext cx="11298116" cy="646331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Nhận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dạng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do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dưỡng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072662" y="1559169"/>
            <a:ext cx="716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1072662" y="4073769"/>
            <a:ext cx="617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Rectangle 22"/>
          <p:cNvSpPr txBox="1">
            <a:spLocks noChangeArrowheads="1"/>
          </p:cNvSpPr>
          <p:nvPr/>
        </p:nvSpPr>
        <p:spPr>
          <a:xfrm>
            <a:off x="872637" y="1298819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6000" b="1" dirty="0" smtClean="0">
                <a:solidFill>
                  <a:srgbClr val="D6009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THẢO LUẬN</a:t>
            </a:r>
            <a:endParaRPr lang="en-US" altLang="en-US" sz="6000" b="1" dirty="0" smtClean="0">
              <a:solidFill>
                <a:srgbClr val="D60093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" name="图片 16">
            <a:extLst>
              <a:ext uri="{FF2B5EF4-FFF2-40B4-BE49-F238E27FC236}">
                <a16:creationId xmlns:a16="http://schemas.microsoft.com/office/drawing/2014/main" id="{B0862488-C85C-486E-BFB6-BFB68D9669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5" b="28889"/>
          <a:stretch/>
        </p:blipFill>
        <p:spPr>
          <a:xfrm>
            <a:off x="9519742" y="3826943"/>
            <a:ext cx="3210481" cy="3024554"/>
          </a:xfrm>
          <a:prstGeom prst="rect">
            <a:avLst/>
          </a:prstGeom>
        </p:spPr>
      </p:pic>
      <p:sp>
        <p:nvSpPr>
          <p:cNvPr id="9" name="Text Box 18">
            <a:extLst>
              <a:ext uri="{FF2B5EF4-FFF2-40B4-BE49-F238E27FC236}">
                <a16:creationId xmlns:a16="http://schemas.microsoft.com/office/drawing/2014/main" id="{49AFA696-C6EB-46E5-84A9-E9081416B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713" y="2257283"/>
            <a:ext cx="920041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altLang="en-US" sz="3600" b="1" dirty="0" smtClean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1/ </a:t>
            </a:r>
            <a:r>
              <a:rPr kumimoji="0" lang="en-US" alt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Trẻ</a:t>
            </a: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nếu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ăn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đủ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lượng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đủ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đặc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biệt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đạm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bị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suy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dinh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dưỡng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Nếu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vi-ta-min D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bị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còi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xương</a:t>
            </a: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2662" y="4508222"/>
            <a:ext cx="94458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spcBef>
                <a:spcPct val="50000"/>
              </a:spcBef>
              <a:defRPr/>
            </a:pPr>
            <a:r>
              <a:rPr lang="en-US" altLang="en-US" sz="3600" b="1" dirty="0" smtClean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2/ </a:t>
            </a:r>
            <a:r>
              <a:rPr lang="en-US" altLang="en-US" sz="3600" b="1" dirty="0" err="1" smtClean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Nếu</a:t>
            </a:r>
            <a:r>
              <a:rPr lang="en-US" altLang="en-US" sz="3600" b="1" dirty="0" smtClean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lang="en-US" altLang="en-US" sz="36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i-ốt</a:t>
            </a:r>
            <a:r>
              <a:rPr lang="en-US" altLang="en-US" sz="36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altLang="en-US" sz="3600" b="1" i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cơ</a:t>
            </a:r>
            <a:r>
              <a:rPr lang="en-US" altLang="en-US" sz="3600" b="1" i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thể</a:t>
            </a:r>
            <a:r>
              <a:rPr lang="en-US" altLang="en-US" sz="3600" b="1" i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phát</a:t>
            </a:r>
            <a:r>
              <a:rPr lang="en-US" altLang="en-US" sz="3600" b="1" i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triển</a:t>
            </a:r>
            <a:r>
              <a:rPr lang="en-US" altLang="en-US" sz="3600" b="1" i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chậm</a:t>
            </a:r>
            <a:r>
              <a:rPr lang="en-US" altLang="en-US" sz="36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altLang="en-US" sz="3600" b="1" i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kém</a:t>
            </a:r>
            <a:r>
              <a:rPr lang="en-US" altLang="en-US" sz="3600" b="1" i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thông</a:t>
            </a:r>
            <a:r>
              <a:rPr lang="en-US" altLang="en-US" sz="3600" b="1" i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minh</a:t>
            </a:r>
            <a:r>
              <a:rPr lang="en-US" altLang="en-US" sz="36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altLang="en-US" sz="3600" b="1" i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dễ</a:t>
            </a:r>
            <a:r>
              <a:rPr lang="en-US" altLang="en-US" sz="3600" b="1" i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bị</a:t>
            </a:r>
            <a:r>
              <a:rPr lang="en-US" altLang="en-US" sz="3600" b="1" i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bướu</a:t>
            </a:r>
            <a:r>
              <a:rPr lang="en-US" altLang="en-US" sz="3600" b="1" i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cổ</a:t>
            </a:r>
            <a:r>
              <a:rPr lang="en-US" altLang="en-US" sz="36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altLang="en-US" sz="3600" b="1" dirty="0">
              <a:solidFill>
                <a:schemeClr val="accent3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936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prestig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1">
            <a:extLst>
              <a:ext uri="{FF2B5EF4-FFF2-40B4-BE49-F238E27FC236}">
                <a16:creationId xmlns:a16="http://schemas.microsoft.com/office/drawing/2014/main" id="{2EC40B75-599A-4C1A-8651-411A8532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615" y="268069"/>
            <a:ext cx="11298116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4572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36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altLang="en-US" sz="36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Cách</a:t>
            </a:r>
            <a:r>
              <a:rPr lang="en-US" altLang="en-US" sz="36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phòng</a:t>
            </a:r>
            <a:r>
              <a:rPr lang="en-US" altLang="en-US" sz="36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lang="en-US" altLang="en-US" sz="36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do </a:t>
            </a:r>
            <a:r>
              <a:rPr lang="en-US" altLang="en-US" sz="36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lang="en-US" altLang="en-US" sz="36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lang="en-US" altLang="en-US" sz="36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dinh</a:t>
            </a:r>
            <a:r>
              <a:rPr lang="en-US" altLang="en-US" sz="36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dưỡng</a:t>
            </a:r>
            <a:r>
              <a:rPr lang="en-US" altLang="en-US" sz="36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072662" y="1559169"/>
            <a:ext cx="716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1072662" y="4073769"/>
            <a:ext cx="617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Rectangle 22"/>
          <p:cNvSpPr txBox="1">
            <a:spLocks noChangeArrowheads="1"/>
          </p:cNvSpPr>
          <p:nvPr/>
        </p:nvSpPr>
        <p:spPr>
          <a:xfrm>
            <a:off x="799485" y="1024179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dirty="0" err="1" smtClean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Hoàn</a:t>
            </a:r>
            <a:r>
              <a:rPr lang="en-US" altLang="en-US" sz="3200" b="1" dirty="0" smtClean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altLang="en-US" sz="3200" b="1" dirty="0" smtClean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bảng</a:t>
            </a:r>
            <a:r>
              <a:rPr lang="en-US" altLang="en-US" sz="3200" b="1" dirty="0" smtClean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altLang="en-US" sz="3200" b="1" dirty="0" smtClean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altLang="en-US" sz="3200" b="1" dirty="0" smtClean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altLang="en-US" sz="3200" b="1" dirty="0" smtClean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en-US" altLang="en-US" sz="3200" b="1" dirty="0" smtClean="0">
              <a:solidFill>
                <a:schemeClr val="accent3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" name="图片 16">
            <a:extLst>
              <a:ext uri="{FF2B5EF4-FFF2-40B4-BE49-F238E27FC236}">
                <a16:creationId xmlns:a16="http://schemas.microsoft.com/office/drawing/2014/main" id="{B0862488-C85C-486E-BFB6-BFB68D9669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5" b="28889"/>
          <a:stretch/>
        </p:blipFill>
        <p:spPr>
          <a:xfrm>
            <a:off x="9519742" y="3826943"/>
            <a:ext cx="3210481" cy="3024554"/>
          </a:xfrm>
          <a:prstGeom prst="rect">
            <a:avLst/>
          </a:prstGeom>
        </p:spPr>
      </p:pic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057400" y="1985963"/>
            <a:ext cx="716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2057400" y="4500563"/>
            <a:ext cx="617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7" name="Oval 19">
            <a:extLst>
              <a:ext uri="{FF2B5EF4-FFF2-40B4-BE49-F238E27FC236}">
                <a16:creationId xmlns:a16="http://schemas.microsoft.com/office/drawing/2014/main" id="{58A45937-91E8-4C27-A487-0A125286D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216150"/>
            <a:ext cx="908304" cy="538163"/>
          </a:xfrm>
          <a:prstGeom prst="ellipse">
            <a:avLst/>
          </a:prstGeom>
          <a:solidFill>
            <a:srgbClr val="0070C0"/>
          </a:solidFill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A</a:t>
            </a:r>
            <a:endParaRPr kumimoji="0" lang="vi-V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Oval 22">
            <a:extLst>
              <a:ext uri="{FF2B5EF4-FFF2-40B4-BE49-F238E27FC236}">
                <a16:creationId xmlns:a16="http://schemas.microsoft.com/office/drawing/2014/main" id="{47FB5967-ACEF-4865-9C12-02B8515CB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2174875"/>
            <a:ext cx="908304" cy="538163"/>
          </a:xfrm>
          <a:prstGeom prst="ellipse">
            <a:avLst/>
          </a:prstGeom>
          <a:solidFill>
            <a:srgbClr val="0070C0"/>
          </a:solidFill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B</a:t>
            </a:r>
            <a:endParaRPr kumimoji="0" lang="vi-V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1" name="Group 97">
            <a:extLst>
              <a:ext uri="{FF2B5EF4-FFF2-40B4-BE49-F238E27FC236}">
                <a16:creationId xmlns:a16="http://schemas.microsoft.com/office/drawing/2014/main" id="{8F52F538-0164-4DFE-8102-A995895287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98088"/>
              </p:ext>
            </p:extLst>
          </p:nvPr>
        </p:nvGraphicFramePr>
        <p:xfrm>
          <a:off x="990600" y="2900363"/>
          <a:ext cx="4254500" cy="3250882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425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3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Thiếu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vi-ta-min A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43" marR="91443" marT="45708" marB="45708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Thiếu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năng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lượng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và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chất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đạm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43" marR="91443" marT="45708" marB="45708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Thiếu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vi-ta-min C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43" marR="91443" marT="45708" marB="45708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0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Thiếu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vi-ta-min D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43" marR="91443" marT="45708" marB="45708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5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Thiếu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vi-ta-min B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43" marR="91443" marT="45708" marB="45708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2" name="Group 98">
            <a:extLst>
              <a:ext uri="{FF2B5EF4-FFF2-40B4-BE49-F238E27FC236}">
                <a16:creationId xmlns:a16="http://schemas.microsoft.com/office/drawing/2014/main" id="{CC969672-17CB-4426-8FAF-F33BEF7A84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132161"/>
              </p:ext>
            </p:extLst>
          </p:nvPr>
        </p:nvGraphicFramePr>
        <p:xfrm>
          <a:off x="6096000" y="2824163"/>
          <a:ext cx="4343400" cy="3330259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94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A.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Bệnh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quáng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gà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,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khô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mắt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42" marR="91442" marT="45709" marB="45709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B.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Bệnh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chảy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máu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chân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răng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,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chảy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máu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cam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42" marR="91442" marT="45709" marB="45709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69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C.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Sẽ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bị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còi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xương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42" marR="91442" marT="45709" marB="45709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1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D.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Bị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bệnh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phù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42" marR="91442" marT="45709" marB="45709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E.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Sẽ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bị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suy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dinh</a:t>
                      </a: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dưỡng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42" marR="91442" marT="45709" marB="45709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" name="Line 53"/>
          <p:cNvSpPr>
            <a:spLocks noChangeShapeType="1"/>
          </p:cNvSpPr>
          <p:nvPr/>
        </p:nvSpPr>
        <p:spPr bwMode="auto">
          <a:xfrm>
            <a:off x="5257800" y="3738563"/>
            <a:ext cx="838200" cy="1905000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Line 54"/>
          <p:cNvSpPr>
            <a:spLocks noChangeShapeType="1"/>
          </p:cNvSpPr>
          <p:nvPr/>
        </p:nvSpPr>
        <p:spPr bwMode="auto">
          <a:xfrm flipV="1">
            <a:off x="5257800" y="4576763"/>
            <a:ext cx="838200" cy="609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Line 55"/>
          <p:cNvSpPr>
            <a:spLocks noChangeShapeType="1"/>
          </p:cNvSpPr>
          <p:nvPr/>
        </p:nvSpPr>
        <p:spPr bwMode="auto">
          <a:xfrm>
            <a:off x="5257800" y="3205163"/>
            <a:ext cx="838200" cy="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Line 56"/>
          <p:cNvSpPr>
            <a:spLocks noChangeShapeType="1"/>
          </p:cNvSpPr>
          <p:nvPr/>
        </p:nvSpPr>
        <p:spPr bwMode="auto">
          <a:xfrm flipV="1">
            <a:off x="5257800" y="3662363"/>
            <a:ext cx="838200" cy="914400"/>
          </a:xfrm>
          <a:prstGeom prst="line">
            <a:avLst/>
          </a:prstGeom>
          <a:noFill/>
          <a:ln w="38100">
            <a:solidFill>
              <a:srgbClr val="FF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Line 59"/>
          <p:cNvSpPr>
            <a:spLocks noChangeShapeType="1"/>
          </p:cNvSpPr>
          <p:nvPr/>
        </p:nvSpPr>
        <p:spPr bwMode="auto">
          <a:xfrm flipV="1">
            <a:off x="5270500" y="5216769"/>
            <a:ext cx="838200" cy="609600"/>
          </a:xfrm>
          <a:prstGeom prst="line">
            <a:avLst/>
          </a:prstGeom>
          <a:noFill/>
          <a:ln w="3810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" name="Text Box 99">
            <a:extLst>
              <a:ext uri="{FF2B5EF4-FFF2-40B4-BE49-F238E27FC236}">
                <a16:creationId xmlns:a16="http://schemas.microsoft.com/office/drawing/2014/main" id="{EF5EAEE4-0255-4594-9432-9B3CFC309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604963"/>
            <a:ext cx="7467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 CỘT A VỚI CỘT B SAO CHO PHÙ HỢP</a:t>
            </a:r>
          </a:p>
        </p:txBody>
      </p:sp>
    </p:spTree>
    <p:extLst>
      <p:ext uri="{BB962C8B-B14F-4D97-AF65-F5344CB8AC3E}">
        <p14:creationId xmlns:p14="http://schemas.microsoft.com/office/powerpoint/2010/main" val="220473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prestig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1">
            <a:extLst>
              <a:ext uri="{FF2B5EF4-FFF2-40B4-BE49-F238E27FC236}">
                <a16:creationId xmlns:a16="http://schemas.microsoft.com/office/drawing/2014/main" id="{2EC40B75-599A-4C1A-8651-411A8532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615" y="268069"/>
            <a:ext cx="11298116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4572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36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altLang="en-US" sz="36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Cách</a:t>
            </a:r>
            <a:r>
              <a:rPr lang="en-US" altLang="en-US" sz="36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phòng</a:t>
            </a:r>
            <a:r>
              <a:rPr lang="en-US" altLang="en-US" sz="36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lang="en-US" altLang="en-US" sz="36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do </a:t>
            </a:r>
            <a:r>
              <a:rPr lang="en-US" altLang="en-US" sz="36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lang="en-US" altLang="en-US" sz="36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lang="en-US" altLang="en-US" sz="36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dinh</a:t>
            </a:r>
            <a:r>
              <a:rPr lang="en-US" altLang="en-US" sz="36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dưỡng</a:t>
            </a:r>
            <a:r>
              <a:rPr lang="en-US" altLang="en-US" sz="36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1185672" y="1238060"/>
            <a:ext cx="716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1185672" y="3752660"/>
            <a:ext cx="617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106424" y="1285431"/>
            <a:ext cx="7620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-"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</a:t>
            </a: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do </a:t>
            </a: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dinh</a:t>
            </a: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dưỡng</a:t>
            </a: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như</a:t>
            </a: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auto">
          <a:xfrm>
            <a:off x="1261872" y="1880307"/>
            <a:ext cx="89611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+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quáng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gà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mắt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do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vi-ta-min A.</a:t>
            </a:r>
          </a:p>
        </p:txBody>
      </p:sp>
      <p:sp>
        <p:nvSpPr>
          <p:cNvPr id="33" name="Text Box 20"/>
          <p:cNvSpPr txBox="1">
            <a:spLocks noChangeArrowheads="1"/>
          </p:cNvSpPr>
          <p:nvPr/>
        </p:nvSpPr>
        <p:spPr bwMode="auto">
          <a:xfrm>
            <a:off x="1261872" y="2376930"/>
            <a:ext cx="7620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+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phù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do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vi-ta-min B.</a:t>
            </a:r>
          </a:p>
        </p:txBody>
      </p:sp>
      <p:sp>
        <p:nvSpPr>
          <p:cNvPr id="34" name="Text Box 21"/>
          <p:cNvSpPr txBox="1">
            <a:spLocks noChangeArrowheads="1"/>
          </p:cNvSpPr>
          <p:nvPr/>
        </p:nvSpPr>
        <p:spPr bwMode="auto">
          <a:xfrm>
            <a:off x="1261872" y="2836113"/>
            <a:ext cx="800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+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chảy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máu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răng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do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vi-ta-min C.</a:t>
            </a:r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1106424" y="3530664"/>
            <a:ext cx="1026871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-"/>
              <a:tabLst/>
              <a:defRPr/>
            </a:pP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Để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phòng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suy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dinh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dưỡng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cần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ăn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đủ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lượng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đủ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Đối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với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trẻ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cần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theo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dõi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cân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nặng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thường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xuyên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Nếu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phát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hiện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trẻ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bị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do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dinh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dưỡng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thì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phải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điều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chỉnh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ăn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hợp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lí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nên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đưa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trẻ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đến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viện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để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khám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chữa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trị</a:t>
            </a:r>
            <a:r>
              <a:rPr kumimoji="0" lang="en-US" alt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9028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prestig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1" grpId="0"/>
      <p:bldP spid="32" grpId="0"/>
      <p:bldP spid="33" grpId="0"/>
      <p:bldP spid="34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074C25FF-4DF3-49D8-87C4-CB0AA8D9B23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F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A0A50FB-1A36-4475-9AB6-9B423CDC13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9" t="14294" r="36531" b="15804"/>
          <a:stretch/>
        </p:blipFill>
        <p:spPr>
          <a:xfrm>
            <a:off x="0" y="4672584"/>
            <a:ext cx="1559313" cy="221673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600E732-D2E8-4AA9-9260-AB94E4E0DA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" t="14294" r="84498" b="6817"/>
          <a:stretch/>
        </p:blipFill>
        <p:spPr>
          <a:xfrm>
            <a:off x="11090864" y="1504520"/>
            <a:ext cx="1101136" cy="5410200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F9A7C17C-8C0F-4CEE-8836-47A7902097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159" y="0"/>
            <a:ext cx="2045736" cy="204573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02462FB-01D9-402F-AE56-DB9BB0F5A0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901" y="4042996"/>
            <a:ext cx="5074112" cy="3382741"/>
          </a:xfrm>
          <a:prstGeom prst="rect">
            <a:avLst/>
          </a:prstGeom>
        </p:spPr>
      </p:pic>
      <p:sp>
        <p:nvSpPr>
          <p:cNvPr id="20" name="TextBox 4">
            <a:extLst>
              <a:ext uri="{FF2B5EF4-FFF2-40B4-BE49-F238E27FC236}">
                <a16:creationId xmlns:a16="http://schemas.microsoft.com/office/drawing/2014/main" id="{D2E12B5F-F8CA-444F-B736-DEC0E69571D6}"/>
              </a:ext>
            </a:extLst>
          </p:cNvPr>
          <p:cNvSpPr txBox="1"/>
          <p:nvPr/>
        </p:nvSpPr>
        <p:spPr>
          <a:xfrm>
            <a:off x="192018" y="0"/>
            <a:ext cx="4913393" cy="1200258"/>
          </a:xfrm>
          <a:prstGeom prst="rect">
            <a:avLst/>
          </a:prstGeom>
          <a:noFill/>
        </p:spPr>
        <p:txBody>
          <a:bodyPr wrap="none" lIns="91375" tIns="45685" rIns="91375" bIns="45685" rtlCol="0">
            <a:spAutoFit/>
          </a:bodyPr>
          <a:lstStyle>
            <a:defPPr>
              <a:defRPr lang="zh-CN"/>
            </a:defPPr>
            <a:lvl1pPr algn="ctr">
              <a:defRPr sz="4000" b="1">
                <a:gradFill flip="none" rotWithShape="1">
                  <a:gsLst>
                    <a:gs pos="0">
                      <a:srgbClr val="FBD04E">
                        <a:lumMod val="65000"/>
                        <a:lumOff val="35000"/>
                      </a:srgbClr>
                    </a:gs>
                    <a:gs pos="51000">
                      <a:srgbClr val="B87600">
                        <a:lumMod val="98000"/>
                        <a:lumOff val="2000"/>
                      </a:srgbClr>
                    </a:gs>
                    <a:gs pos="78000">
                      <a:srgbClr val="F4CF68">
                        <a:lumMod val="90000"/>
                        <a:lumOff val="10000"/>
                      </a:srgbClr>
                    </a:gs>
                    <a:gs pos="28000">
                      <a:srgbClr val="F4CF68">
                        <a:lumMod val="93000"/>
                        <a:lumOff val="7000"/>
                      </a:srgbClr>
                    </a:gs>
                    <a:gs pos="100000">
                      <a:srgbClr val="FBD04E">
                        <a:lumMod val="64000"/>
                        <a:lumOff val="36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17500" dist="38100" dir="2700000" algn="tl" rotWithShape="0">
                    <a:prstClr val="black">
                      <a:alpha val="59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marR="0" lvl="0" indent="0" algn="ctr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0" cap="none" spc="400" normalizeH="0" baseline="0" noProof="0" dirty="0" smtClean="0">
                <a:ln w="25400">
                  <a:solidFill>
                    <a:prstClr val="white"/>
                  </a:solidFill>
                  <a:prstDash val="solid"/>
                </a:ln>
                <a:solidFill>
                  <a:srgbClr val="D13063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KẾT</a:t>
            </a:r>
            <a:r>
              <a:rPr kumimoji="0" lang="en-US" altLang="zh-CN" sz="7200" b="1" i="0" u="none" strike="noStrike" kern="0" cap="none" spc="400" normalizeH="0" noProof="0" dirty="0" smtClean="0">
                <a:ln w="25400">
                  <a:solidFill>
                    <a:prstClr val="white"/>
                  </a:solidFill>
                  <a:prstDash val="solid"/>
                </a:ln>
                <a:solidFill>
                  <a:srgbClr val="D13063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LUẬN</a:t>
            </a:r>
            <a:endParaRPr kumimoji="0" lang="zh-CN" altLang="en-US" sz="6600" b="1" i="0" u="none" strike="noStrike" kern="0" cap="none" spc="400" normalizeH="0" baseline="0" noProof="0" dirty="0">
              <a:ln w="25400">
                <a:solidFill>
                  <a:prstClr val="white"/>
                </a:solidFill>
                <a:prstDash val="solid"/>
              </a:ln>
              <a:solidFill>
                <a:srgbClr val="D13063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字魂27号-布丁体" panose="00000500000000000000" pitchFamily="2" charset="-122"/>
            </a:endParaRPr>
          </a:p>
        </p:txBody>
      </p:sp>
      <p:sp>
        <p:nvSpPr>
          <p:cNvPr id="11" name="Text Box 17">
            <a:extLst>
              <a:ext uri="{FF2B5EF4-FFF2-40B4-BE49-F238E27FC236}">
                <a16:creationId xmlns:a16="http://schemas.microsoft.com/office/drawing/2014/main" id="{55664DDA-E20B-4048-A67E-2BBD44716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337" y="1139555"/>
            <a:ext cx="10702814" cy="95410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  <a:prstDash val="lgDash"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alt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Cơ</a:t>
            </a:r>
            <a:r>
              <a:rPr kumimoji="0" lang="en-US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thể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con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cần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cung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cấp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đủ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dinh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dưỡng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năng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lượng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để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đảm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bảo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phát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triển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bình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thường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phòng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chống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tật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 Box 19">
            <a:extLst>
              <a:ext uri="{FF2B5EF4-FFF2-40B4-BE49-F238E27FC236}">
                <a16:creationId xmlns:a16="http://schemas.microsoft.com/office/drawing/2014/main" id="{7AB66E33-9975-4BEE-B6DD-F8072D67D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337" y="4042996"/>
            <a:ext cx="10702814" cy="138499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  <a:prstDash val="lgDash"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alt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Nếu</a:t>
            </a:r>
            <a:r>
              <a:rPr kumimoji="0" lang="en-US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phát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hiện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trẻ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bị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do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dinh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dưỡng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thì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phải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điều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chỉnh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ăn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hợp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lí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nên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đưa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trẻ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đến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viện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để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khám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chữa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trị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Text Box 20">
            <a:extLst>
              <a:ext uri="{FF2B5EF4-FFF2-40B4-BE49-F238E27FC236}">
                <a16:creationId xmlns:a16="http://schemas.microsoft.com/office/drawing/2014/main" id="{97EFDF33-3CFB-4242-BF7D-B14007248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337" y="2153975"/>
            <a:ext cx="10702814" cy="181588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  <a:prstDash val="lgDash"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alt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Trẻ</a:t>
            </a:r>
            <a:r>
              <a:rPr kumimoji="0" lang="en-US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nếu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ăn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đủ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lượng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đủ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đặc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biệt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đạm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bị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suy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dinh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dưỡng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vi-ta-min A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mắt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nhìn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kém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thể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dẫn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đến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mù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lòa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i-ốt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cơ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thể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phát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triển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chậm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kém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thông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minh,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dễ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bị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bướu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cổ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vi-ta-min D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bị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còi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xương</a:t>
            </a: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;…</a:t>
            </a:r>
          </a:p>
        </p:txBody>
      </p:sp>
    </p:spTree>
    <p:extLst>
      <p:ext uri="{BB962C8B-B14F-4D97-AF65-F5344CB8AC3E}">
        <p14:creationId xmlns:p14="http://schemas.microsoft.com/office/powerpoint/2010/main" val="1633068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3000">
        <p15:prstTrans prst="origami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1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1">
            <a:extLst>
              <a:ext uri="{FF2B5EF4-FFF2-40B4-BE49-F238E27FC236}">
                <a16:creationId xmlns:a16="http://schemas.microsoft.com/office/drawing/2014/main" id="{2EC40B75-599A-4C1A-8651-411A8532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1872" y="310884"/>
            <a:ext cx="8759249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457200">
              <a:spcBef>
                <a:spcPts val="0"/>
              </a:spcBef>
              <a:buNone/>
              <a:defRPr/>
            </a:pPr>
            <a:r>
              <a:rPr lang="en-US" altLang="en-US" sz="36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Nguyên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nhân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gây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nên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bệnh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béo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phì</a:t>
            </a:r>
            <a:endParaRPr lang="en-US" sz="36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1185672" y="1238060"/>
            <a:ext cx="716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1185672" y="3752660"/>
            <a:ext cx="617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7" descr="173951_16_-_p6_-_bai_phu_-_Ganh_nag_kep_ve_dinh_duo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472" y="1238060"/>
            <a:ext cx="4648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6507a2aaab111c.im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072" y="1238060"/>
            <a:ext cx="3429000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image004_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472" y="3828860"/>
            <a:ext cx="4648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728472" y="5395543"/>
            <a:ext cx="4953000" cy="1200329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sát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bức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tranh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hiểu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biết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hãy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nêu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hiệu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bệnh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béo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phì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9CCE6C9-14CD-4D0D-85B4-CE02D66CEBC6}"/>
              </a:ext>
            </a:extLst>
          </p:cNvPr>
          <p:cNvSpPr/>
          <p:nvPr/>
        </p:nvSpPr>
        <p:spPr>
          <a:xfrm>
            <a:off x="2100072" y="4667060"/>
            <a:ext cx="533400" cy="4572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56FDA4-8EA6-4C9B-B099-510A40B7E356}"/>
              </a:ext>
            </a:extLst>
          </p:cNvPr>
          <p:cNvSpPr/>
          <p:nvPr/>
        </p:nvSpPr>
        <p:spPr>
          <a:xfrm>
            <a:off x="5757672" y="3371660"/>
            <a:ext cx="533400" cy="4572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0BFBDBE-EB23-45F0-A0F7-EA7155CFFE83}"/>
              </a:ext>
            </a:extLst>
          </p:cNvPr>
          <p:cNvSpPr/>
          <p:nvPr/>
        </p:nvSpPr>
        <p:spPr>
          <a:xfrm>
            <a:off x="9567672" y="5886260"/>
            <a:ext cx="533400" cy="4572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62247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prestig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1">
            <a:extLst>
              <a:ext uri="{FF2B5EF4-FFF2-40B4-BE49-F238E27FC236}">
                <a16:creationId xmlns:a16="http://schemas.microsoft.com/office/drawing/2014/main" id="{2EC40B75-599A-4C1A-8651-411A8532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1872" y="310884"/>
            <a:ext cx="8759249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457200">
              <a:spcBef>
                <a:spcPts val="0"/>
              </a:spcBef>
              <a:buNone/>
              <a:defRPr/>
            </a:pPr>
            <a:r>
              <a:rPr lang="en-US" altLang="en-US" sz="36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Nguyên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nhân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gây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nên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bệnh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béo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phì</a:t>
            </a:r>
            <a:endParaRPr lang="en-US" sz="36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1185672" y="1238060"/>
            <a:ext cx="716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1185672" y="3752660"/>
            <a:ext cx="617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1" name="Picture 9" descr="6507a2aaab111c.im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72" y="1273689"/>
            <a:ext cx="3429000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822960" y="5519442"/>
            <a:ext cx="3944112" cy="830997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mỡ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quanh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đùi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cánh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tay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ngực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cằm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9CCE6C9-14CD-4D0D-85B4-CE02D66CEBC6}"/>
              </a:ext>
            </a:extLst>
          </p:cNvPr>
          <p:cNvSpPr/>
          <p:nvPr/>
        </p:nvSpPr>
        <p:spPr>
          <a:xfrm>
            <a:off x="1097280" y="4938343"/>
            <a:ext cx="533400" cy="4572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pic>
        <p:nvPicPr>
          <p:cNvPr id="21" name="Picture 7" descr="173951_16_-_p6_-_bai_phu_-_Ganh_nag_kep_ve_dinh_duon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464" y="1273688"/>
            <a:ext cx="3419856" cy="4086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EB56FDA4-8EA6-4C9B-B099-510A40B7E356}"/>
              </a:ext>
            </a:extLst>
          </p:cNvPr>
          <p:cNvSpPr/>
          <p:nvPr/>
        </p:nvSpPr>
        <p:spPr>
          <a:xfrm>
            <a:off x="4767072" y="4986868"/>
            <a:ext cx="533400" cy="4572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855464" y="5519441"/>
            <a:ext cx="3584448" cy="1015663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Cân</a:t>
            </a:r>
            <a:r>
              <a:rPr lang="en-US" altLang="en-US" sz="2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en-US" sz="2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so </a:t>
            </a:r>
            <a:r>
              <a:rPr lang="en-US" altLang="en-US" sz="2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0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5kg </a:t>
            </a:r>
            <a:r>
              <a:rPr lang="en-US" altLang="en-US" sz="2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trở</a:t>
            </a:r>
            <a:r>
              <a:rPr lang="en-US" altLang="en-US" sz="2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altLang="en-US" sz="20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4" name="Picture 23" descr="image004_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864" y="1273688"/>
            <a:ext cx="3348736" cy="4170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20BFBDBE-EB23-45F0-A0F7-EA7155CFFE83}"/>
              </a:ext>
            </a:extLst>
          </p:cNvPr>
          <p:cNvSpPr/>
          <p:nvPr/>
        </p:nvSpPr>
        <p:spPr>
          <a:xfrm>
            <a:off x="11476736" y="4902714"/>
            <a:ext cx="533400" cy="4572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8528304" y="5517749"/>
            <a:ext cx="3165856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000" dirty="0" err="1">
                <a:solidFill>
                  <a:schemeClr val="accent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000" dirty="0">
                <a:solidFill>
                  <a:schemeClr val="accent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accent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hụt</a:t>
            </a:r>
            <a:r>
              <a:rPr lang="en-US" altLang="en-US" sz="2000" dirty="0">
                <a:solidFill>
                  <a:schemeClr val="accent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accent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hơi</a:t>
            </a:r>
            <a:r>
              <a:rPr lang="en-US" altLang="en-US" sz="2000" dirty="0">
                <a:solidFill>
                  <a:schemeClr val="accent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accent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000" dirty="0">
                <a:solidFill>
                  <a:schemeClr val="accent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accent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gắng</a:t>
            </a:r>
            <a:r>
              <a:rPr lang="en-US" altLang="en-US" sz="2000" dirty="0">
                <a:solidFill>
                  <a:schemeClr val="accent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accent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sức</a:t>
            </a:r>
            <a:r>
              <a:rPr lang="en-US" altLang="en-US" sz="2000" dirty="0">
                <a:solidFill>
                  <a:schemeClr val="accent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altLang="en-US" sz="2000" dirty="0">
              <a:solidFill>
                <a:schemeClr val="accent2">
                  <a:lumMod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355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prestig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2" grpId="0" animBg="1"/>
      <p:bldP spid="23" grpId="0" animBg="1"/>
      <p:bldP spid="25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1">
            <a:extLst>
              <a:ext uri="{FF2B5EF4-FFF2-40B4-BE49-F238E27FC236}">
                <a16:creationId xmlns:a16="http://schemas.microsoft.com/office/drawing/2014/main" id="{2EC40B75-599A-4C1A-8651-411A8532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1872" y="310884"/>
            <a:ext cx="8759249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457200">
              <a:spcBef>
                <a:spcPts val="0"/>
              </a:spcBef>
              <a:buNone/>
              <a:defRPr/>
            </a:pPr>
            <a:r>
              <a:rPr lang="en-US" altLang="en-US" sz="36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Nguyên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nhân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gây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nên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bệnh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béo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phì</a:t>
            </a:r>
            <a:endParaRPr lang="en-US" sz="36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EE36F6A1-866C-4622-8980-A8BA94442B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6004990"/>
              </p:ext>
            </p:extLst>
          </p:nvPr>
        </p:nvGraphicFramePr>
        <p:xfrm>
          <a:off x="1261872" y="1437712"/>
          <a:ext cx="9589008" cy="439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23365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prestig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1">
            <a:extLst>
              <a:ext uri="{FF2B5EF4-FFF2-40B4-BE49-F238E27FC236}">
                <a16:creationId xmlns:a16="http://schemas.microsoft.com/office/drawing/2014/main" id="{2EC40B75-599A-4C1A-8651-411A8532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53" y="341364"/>
            <a:ext cx="6287008" cy="646331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4. </a:t>
            </a:r>
            <a:r>
              <a:rPr lang="en-US" altLang="en-US" sz="3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alt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hại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bệnh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béo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phì</a:t>
            </a:r>
            <a:endParaRPr lang="en-US" alt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B57433-0C9B-4029-B927-DD485D288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2560" y="1143000"/>
            <a:ext cx="98044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1. </a:t>
            </a: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Người bị béo phì thường mất thoải mái trong cuộc sống, thể hiện: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a. 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Khó chịu về mùa hè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;</a:t>
            </a:r>
            <a:endParaRPr kumimoji="0" lang="vi-VN" sz="2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b. 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Hay có mệt mỏi chung toàn thân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nhức đầu, buồn tê ở 2 chân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;</a:t>
            </a:r>
            <a:endParaRPr kumimoji="0" lang="vi-VN" sz="2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</a:t>
            </a: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  <a:sym typeface="Wingdings 3" pitchFamily="18" charset="2"/>
              </a:rPr>
              <a:t> 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  <a:sym typeface="Wingdings 3" pitchFamily="18" charset="2"/>
              </a:rPr>
              <a:t> </a:t>
            </a: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Tất cả những ý trên.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2. </a:t>
            </a: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Người  bị béo phì thường giảm hiệu suất lao động và sự lanh lợi trong sinh hoạt, biểu hiện ở chỗ: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a.   </a:t>
            </a: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Chậm chạp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n</a:t>
            </a: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gại vận động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;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b. 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Chóng mệt mỏi khi lao động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;</a:t>
            </a:r>
            <a:endParaRPr kumimoji="0" lang="vi-VN" sz="2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c. 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Tất cả những ý trên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  <a:endParaRPr kumimoji="0" lang="vi-VN" sz="2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3. </a:t>
            </a: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Người bị béo phì có nguy cơ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mắc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bệnh</a:t>
            </a: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a. 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Bệnh tim mạch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h</a:t>
            </a: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uyết áp cao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;</a:t>
            </a:r>
            <a:endParaRPr kumimoji="0" lang="vi-VN" sz="2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b. Bệnh tiểu đường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;</a:t>
            </a:r>
            <a:endParaRPr kumimoji="0" lang="vi-VN" sz="2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c. Tất cả các bệnh trên.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03B5205-2542-4645-BC76-2A24F49FF590}"/>
              </a:ext>
            </a:extLst>
          </p:cNvPr>
          <p:cNvSpPr/>
          <p:nvPr/>
        </p:nvSpPr>
        <p:spPr>
          <a:xfrm>
            <a:off x="1432560" y="640080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B1F5A5E-1CB2-44B9-BA68-8F440826D7E5}"/>
              </a:ext>
            </a:extLst>
          </p:cNvPr>
          <p:cNvSpPr/>
          <p:nvPr/>
        </p:nvSpPr>
        <p:spPr>
          <a:xfrm>
            <a:off x="1432560" y="4633913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4F774B6-C5ED-4E8F-A956-A28318E2CDFE}"/>
              </a:ext>
            </a:extLst>
          </p:cNvPr>
          <p:cNvSpPr/>
          <p:nvPr/>
        </p:nvSpPr>
        <p:spPr>
          <a:xfrm>
            <a:off x="1432560" y="2547938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221220" y="188893"/>
            <a:ext cx="4615180" cy="9541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altLang="en-US" sz="2800" b="1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altLang="en-US" sz="2800" b="1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nhóm</a:t>
            </a:r>
            <a:r>
              <a:rPr kumimoji="0" lang="en-US" altLang="en-US" sz="2800" b="1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đôi</a:t>
            </a:r>
            <a:r>
              <a:rPr kumimoji="0" lang="en-US" altLang="en-US" sz="2800" b="1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800" b="1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r>
              <a:rPr kumimoji="0" lang="en-US" altLang="en-US" sz="2800" b="1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altLang="en-US" sz="2800" b="1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800" b="1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800" b="1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hỏi</a:t>
            </a:r>
            <a:r>
              <a:rPr kumimoji="0" lang="en-US" altLang="en-US" sz="2800" b="1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2800" b="1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kumimoji="0" lang="en-US" altLang="en-US" sz="2800" b="1" i="0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90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prestig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" grpId="0"/>
      <p:bldP spid="5" grpId="0" animBg="1"/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1">
            <a:extLst>
              <a:ext uri="{FF2B5EF4-FFF2-40B4-BE49-F238E27FC236}">
                <a16:creationId xmlns:a16="http://schemas.microsoft.com/office/drawing/2014/main" id="{2EC40B75-599A-4C1A-8651-411A8532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53" y="341364"/>
            <a:ext cx="6287008" cy="646331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4. </a:t>
            </a:r>
            <a:r>
              <a:rPr lang="en-US" altLang="en-US" sz="3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alt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hại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bệnh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béo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phì</a:t>
            </a:r>
            <a:endParaRPr lang="en-US" alt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Picture 4" descr="rưye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918" y="1310640"/>
            <a:ext cx="3886200" cy="5146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ghmhgf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680" y="1236980"/>
            <a:ext cx="4514056" cy="2362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u7ir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680" y="3789680"/>
            <a:ext cx="4495800" cy="2667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C28BBF86-85F8-4587-8A17-B3301E829CB5}"/>
              </a:ext>
            </a:extLst>
          </p:cNvPr>
          <p:cNvSpPr/>
          <p:nvPr/>
        </p:nvSpPr>
        <p:spPr>
          <a:xfrm>
            <a:off x="1244917" y="3189605"/>
            <a:ext cx="533400" cy="457200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64EA6D4-7E25-47FB-9F75-53C220746D6E}"/>
              </a:ext>
            </a:extLst>
          </p:cNvPr>
          <p:cNvSpPr/>
          <p:nvPr/>
        </p:nvSpPr>
        <p:spPr>
          <a:xfrm>
            <a:off x="1244917" y="6151880"/>
            <a:ext cx="533400" cy="457200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A8F329E-4C08-4FDB-B75F-92A0C9E9A878}"/>
              </a:ext>
            </a:extLst>
          </p:cNvPr>
          <p:cNvSpPr/>
          <p:nvPr/>
        </p:nvSpPr>
        <p:spPr>
          <a:xfrm>
            <a:off x="6426517" y="6151880"/>
            <a:ext cx="533400" cy="457200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3775457" y="3232467"/>
            <a:ext cx="2209800" cy="4619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Bệnh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tim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mạch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2104549" y="6147118"/>
            <a:ext cx="3678237" cy="4619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Chậm chạp, lười vận động</a:t>
            </a:r>
          </a:p>
        </p:txBody>
      </p:sp>
      <p:sp>
        <p:nvSpPr>
          <p:cNvPr id="17" name="TextBox 12"/>
          <p:cNvSpPr txBox="1">
            <a:spLocks noChangeArrowheads="1"/>
          </p:cNvSpPr>
          <p:nvPr/>
        </p:nvSpPr>
        <p:spPr bwMode="auto">
          <a:xfrm>
            <a:off x="7230586" y="5750243"/>
            <a:ext cx="2963863" cy="8302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Mệt mỏi, nhức đầu, khó chịu về mùa hè.  </a:t>
            </a:r>
          </a:p>
        </p:txBody>
      </p:sp>
    </p:spTree>
    <p:extLst>
      <p:ext uri="{BB962C8B-B14F-4D97-AF65-F5344CB8AC3E}">
        <p14:creationId xmlns:p14="http://schemas.microsoft.com/office/powerpoint/2010/main" val="3487808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prestig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1">
            <a:extLst>
              <a:ext uri="{FF2B5EF4-FFF2-40B4-BE49-F238E27FC236}">
                <a16:creationId xmlns:a16="http://schemas.microsoft.com/office/drawing/2014/main" id="{2EC40B75-599A-4C1A-8651-411A8532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53" y="341364"/>
            <a:ext cx="6287008" cy="646331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4. </a:t>
            </a:r>
            <a:r>
              <a:rPr lang="en-US" altLang="en-US" sz="3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alt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hại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bệnh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béo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phì</a:t>
            </a:r>
            <a:endParaRPr lang="en-US" alt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5A611F4-B449-40C4-93C6-D629D487A5D4}"/>
              </a:ext>
            </a:extLst>
          </p:cNvPr>
          <p:cNvSpPr/>
          <p:nvPr/>
        </p:nvSpPr>
        <p:spPr>
          <a:xfrm>
            <a:off x="2776221" y="2159000"/>
            <a:ext cx="8285480" cy="35052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-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Mất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thoải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mái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trong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cuộc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(khó chịu khi trời nóng,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mệt mỏi toàn thân,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hay nhức đầu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buồn tê ở 2 chân)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-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Có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nguy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cơ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mắc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các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bệnh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về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tim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mạch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tiểu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đường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huyết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áp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cao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Giảm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năng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suất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lao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động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và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sự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lanh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lợi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trong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sinh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hoạt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(chậm chạp, lười hoạt động,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nhanh mệt mỏi khi làm việc)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  <a:endParaRPr kumimoji="0" lang="vi-VN" sz="32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534B8C86-AED7-48CB-8CFB-63AC095CFB9E}"/>
              </a:ext>
            </a:extLst>
          </p:cNvPr>
          <p:cNvSpPr/>
          <p:nvPr/>
        </p:nvSpPr>
        <p:spPr>
          <a:xfrm>
            <a:off x="1330960" y="2321560"/>
            <a:ext cx="1219200" cy="2133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TÁC HẠI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573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prestig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074C25FF-4DF3-49D8-87C4-CB0AA8D9B23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F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1383137-46C8-448E-A271-ABC45213BB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96" y="-216187"/>
            <a:ext cx="11429682" cy="7112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A0A50FB-1A36-4475-9AB6-9B423CDC13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4" t="14294" r="36531" b="15804"/>
          <a:stretch/>
        </p:blipFill>
        <p:spPr>
          <a:xfrm>
            <a:off x="0" y="2722656"/>
            <a:ext cx="3659620" cy="416666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600E732-D2E8-4AA9-9260-AB94E4E0DA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" t="14294" r="84498" b="6817"/>
          <a:stretch/>
        </p:blipFill>
        <p:spPr>
          <a:xfrm>
            <a:off x="11090864" y="1504520"/>
            <a:ext cx="1101136" cy="541020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94315-A018-479F-A09B-9FA38AB83BB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" t="14294" r="84498" b="6817"/>
          <a:stretch/>
        </p:blipFill>
        <p:spPr>
          <a:xfrm rot="5400000">
            <a:off x="4962884" y="2558200"/>
            <a:ext cx="1454284" cy="7145319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F9A7C17C-8C0F-4CEE-8836-47A7902097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615" y="355882"/>
            <a:ext cx="2045736" cy="204573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5726BA5-9301-4EFD-BDFD-A3AF658FD91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5" b="28889"/>
          <a:stretch/>
        </p:blipFill>
        <p:spPr>
          <a:xfrm>
            <a:off x="8143569" y="3340434"/>
            <a:ext cx="3733800" cy="3517566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5D17B58D-D2F2-4779-9C4D-8154A306DC8F}"/>
              </a:ext>
            </a:extLst>
          </p:cNvPr>
          <p:cNvGrpSpPr/>
          <p:nvPr/>
        </p:nvGrpSpPr>
        <p:grpSpPr>
          <a:xfrm>
            <a:off x="3353305" y="2133542"/>
            <a:ext cx="5827215" cy="2800767"/>
            <a:chOff x="3138989" y="2366366"/>
            <a:chExt cx="4313081" cy="2800767"/>
          </a:xfrm>
        </p:grpSpPr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4FE2A167-3D91-41A4-9C9C-3A308517099B}"/>
                </a:ext>
              </a:extLst>
            </p:cNvPr>
            <p:cNvSpPr txBox="1"/>
            <p:nvPr/>
          </p:nvSpPr>
          <p:spPr>
            <a:xfrm>
              <a:off x="4240125" y="2366366"/>
              <a:ext cx="3211945" cy="28007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048A9"/>
                  </a:solidFill>
                  <a:effectLst/>
                  <a:uLnTx/>
                  <a:uFillTx/>
                  <a:latin typeface="#9Slide03 Montserrat Black" panose="00000A00000000000000" pitchFamily="2" charset="0"/>
                  <a:ea typeface="字魂27号-布丁体" panose="00000500000000000000" pitchFamily="2" charset="-122"/>
                  <a:cs typeface="+mn-ea"/>
                  <a:sym typeface="+mn-lt"/>
                </a:rPr>
                <a:t>KHỞI</a:t>
              </a:r>
              <a:r>
                <a:rPr kumimoji="0" lang="en-US" altLang="zh-CN" sz="8800" b="0" i="0" u="none" strike="noStrike" kern="1200" cap="none" spc="0" normalizeH="0" noProof="0" dirty="0" smtClean="0">
                  <a:ln>
                    <a:noFill/>
                  </a:ln>
                  <a:solidFill>
                    <a:srgbClr val="4048A9"/>
                  </a:solidFill>
                  <a:effectLst/>
                  <a:uLnTx/>
                  <a:uFillTx/>
                  <a:latin typeface="#9Slide03 Montserrat Black" panose="00000A00000000000000" pitchFamily="2" charset="0"/>
                  <a:ea typeface="字魂27号-布丁体" panose="00000500000000000000" pitchFamily="2" charset="-122"/>
                  <a:cs typeface="+mn-ea"/>
                  <a:sym typeface="+mn-lt"/>
                </a:rPr>
                <a:t> ĐỘNG</a:t>
              </a:r>
              <a:endParaRPr kumimoji="0" lang="zh-CN" alt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4048A9"/>
                </a:solidFill>
                <a:effectLst/>
                <a:uLnTx/>
                <a:uFillTx/>
                <a:latin typeface="#9Slide03 Montserrat Black" panose="00000A00000000000000" pitchFamily="2" charset="0"/>
                <a:ea typeface="字魂27号-布丁体" panose="00000500000000000000" pitchFamily="2" charset="-122"/>
                <a:cs typeface="+mn-ea"/>
                <a:sym typeface="+mn-lt"/>
              </a:endParaRPr>
            </a:p>
          </p:txBody>
        </p: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39410430-B4CF-4204-A3C9-D5FCCC9732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78" t="11852" r="50000" b="52593"/>
            <a:stretch/>
          </p:blipFill>
          <p:spPr>
            <a:xfrm>
              <a:off x="3138989" y="2792335"/>
              <a:ext cx="1101136" cy="1277067"/>
            </a:xfrm>
            <a:prstGeom prst="rect">
              <a:avLst/>
            </a:prstGeom>
          </p:spPr>
        </p:pic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35B3E2FC-5931-44E1-AFBF-91ACC0122694}"/>
                </a:ext>
              </a:extLst>
            </p:cNvPr>
            <p:cNvSpPr txBox="1"/>
            <p:nvPr/>
          </p:nvSpPr>
          <p:spPr>
            <a:xfrm>
              <a:off x="3200364" y="2948987"/>
              <a:ext cx="981375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Montserrat Black" panose="00000A00000000000000" pitchFamily="2" charset="0"/>
                  <a:ea typeface="字魂27号-布丁体" panose="00000500000000000000" pitchFamily="2" charset="-122"/>
                </a:rPr>
                <a:t>01</a:t>
              </a:r>
              <a:endPara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Montserrat Black" panose="00000A00000000000000" pitchFamily="2" charset="0"/>
                <a:ea typeface="字魂27号-布丁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6567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1">
            <a:extLst>
              <a:ext uri="{FF2B5EF4-FFF2-40B4-BE49-F238E27FC236}">
                <a16:creationId xmlns:a16="http://schemas.microsoft.com/office/drawing/2014/main" id="{2EC40B75-599A-4C1A-8651-411A8532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53" y="341364"/>
            <a:ext cx="6287008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hại</a:t>
            </a:r>
            <a:r>
              <a:rPr lang="en-US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bệnh</a:t>
            </a:r>
            <a:r>
              <a:rPr lang="en-US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béo</a:t>
            </a:r>
            <a:r>
              <a:rPr lang="en-US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phì</a:t>
            </a:r>
            <a:endParaRPr lang="en-US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5CC9014-C433-44C1-B959-23DA5E867F1E}"/>
              </a:ext>
            </a:extLst>
          </p:cNvPr>
          <p:cNvSpPr/>
          <p:nvPr/>
        </p:nvSpPr>
        <p:spPr>
          <a:xfrm>
            <a:off x="746760" y="1110591"/>
            <a:ext cx="10972800" cy="23241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Ăn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uống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hợp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lí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rèn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luyện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thói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quen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ăn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uống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điều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độ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ăn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chậm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nhai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kĩ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Năng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vận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động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cơ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thể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bộ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và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luyện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tập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thể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dục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thể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thao</a:t>
            </a:r>
            <a:endParaRPr kumimoji="0" lang="vi-VN" sz="32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pic>
        <p:nvPicPr>
          <p:cNvPr id="6" name="Picture 5" descr="Phòng ngừa thừa cân - béo phì ở trẻ - Tuổi Trẻ On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708" y="3557587"/>
            <a:ext cx="4518025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Nguyên nhân, biện pháp điều trị, cách phòng tránh bệnh béo phì ở trẻ nh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270" y="3543300"/>
            <a:ext cx="4762500" cy="3000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419600" y="2927350"/>
            <a:ext cx="53877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https://www.youtube.com/watch?v=iMyW7Hs4wqg</a:t>
            </a:r>
          </a:p>
        </p:txBody>
      </p:sp>
    </p:spTree>
    <p:extLst>
      <p:ext uri="{BB962C8B-B14F-4D97-AF65-F5344CB8AC3E}">
        <p14:creationId xmlns:p14="http://schemas.microsoft.com/office/powerpoint/2010/main" val="41842055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prestig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074C25FF-4DF3-49D8-87C4-CB0AA8D9B23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F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1383137-46C8-448E-A271-ABC45213BB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96" y="-216187"/>
            <a:ext cx="11429682" cy="7112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600E732-D2E8-4AA9-9260-AB94E4E0DA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" t="14294" r="84498" b="6817"/>
          <a:stretch/>
        </p:blipFill>
        <p:spPr>
          <a:xfrm>
            <a:off x="11090864" y="1504520"/>
            <a:ext cx="1101136" cy="541020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76DE34E7-E5CF-43BB-B92D-F79D999E39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9" t="14294" r="36531" b="15804"/>
          <a:stretch/>
        </p:blipFill>
        <p:spPr>
          <a:xfrm>
            <a:off x="0" y="2722656"/>
            <a:ext cx="2930946" cy="416666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F9A7C17C-8C0F-4CEE-8836-47A7902097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615" y="355882"/>
            <a:ext cx="2045736" cy="2045736"/>
          </a:xfrm>
          <a:prstGeom prst="rect">
            <a:avLst/>
          </a:prstGeom>
        </p:spPr>
      </p:pic>
      <p:sp>
        <p:nvSpPr>
          <p:cNvPr id="20" name="TextBox 4">
            <a:extLst>
              <a:ext uri="{FF2B5EF4-FFF2-40B4-BE49-F238E27FC236}">
                <a16:creationId xmlns:a16="http://schemas.microsoft.com/office/drawing/2014/main" id="{D2E12B5F-F8CA-444F-B736-DEC0E69571D6}"/>
              </a:ext>
            </a:extLst>
          </p:cNvPr>
          <p:cNvSpPr txBox="1"/>
          <p:nvPr/>
        </p:nvSpPr>
        <p:spPr>
          <a:xfrm>
            <a:off x="1980875" y="1735073"/>
            <a:ext cx="5681288" cy="3631693"/>
          </a:xfrm>
          <a:prstGeom prst="rect">
            <a:avLst/>
          </a:prstGeom>
          <a:noFill/>
        </p:spPr>
        <p:txBody>
          <a:bodyPr wrap="square" lIns="91375" tIns="45685" rIns="91375" bIns="45685" rtlCol="0">
            <a:spAutoFit/>
          </a:bodyPr>
          <a:lstStyle>
            <a:defPPr>
              <a:defRPr lang="zh-CN"/>
            </a:defPPr>
            <a:lvl1pPr algn="ctr">
              <a:defRPr sz="4000" b="1">
                <a:gradFill flip="none" rotWithShape="1">
                  <a:gsLst>
                    <a:gs pos="0">
                      <a:srgbClr val="FBD04E">
                        <a:lumMod val="65000"/>
                        <a:lumOff val="35000"/>
                      </a:srgbClr>
                    </a:gs>
                    <a:gs pos="51000">
                      <a:srgbClr val="B87600">
                        <a:lumMod val="98000"/>
                        <a:lumOff val="2000"/>
                      </a:srgbClr>
                    </a:gs>
                    <a:gs pos="78000">
                      <a:srgbClr val="F4CF68">
                        <a:lumMod val="90000"/>
                        <a:lumOff val="10000"/>
                      </a:srgbClr>
                    </a:gs>
                    <a:gs pos="28000">
                      <a:srgbClr val="F4CF68">
                        <a:lumMod val="93000"/>
                        <a:lumOff val="7000"/>
                      </a:srgbClr>
                    </a:gs>
                    <a:gs pos="100000">
                      <a:srgbClr val="FBD04E">
                        <a:lumMod val="64000"/>
                        <a:lumOff val="36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17500" dist="38100" dir="2700000" algn="tl" rotWithShape="0">
                    <a:prstClr val="black">
                      <a:alpha val="59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marR="0" lvl="0" indent="0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1500" kern="0" spc="400" dirty="0" err="1" smtClean="0">
                <a:ln w="25400">
                  <a:solidFill>
                    <a:prstClr val="white"/>
                  </a:solidFill>
                  <a:prstDash val="solid"/>
                </a:ln>
                <a:solidFill>
                  <a:srgbClr val="D13063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Tạm</a:t>
            </a:r>
            <a:endParaRPr lang="en-US" altLang="zh-CN" sz="11500" kern="0" spc="400" dirty="0" smtClean="0">
              <a:ln w="25400">
                <a:solidFill>
                  <a:prstClr val="white"/>
                </a:solidFill>
                <a:prstDash val="solid"/>
              </a:ln>
              <a:solidFill>
                <a:srgbClr val="D13063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0" cap="none" spc="400" normalizeH="0" baseline="0" noProof="0" dirty="0" err="1" smtClean="0">
                <a:ln w="25400">
                  <a:solidFill>
                    <a:prstClr val="white"/>
                  </a:solidFill>
                  <a:prstDash val="solid"/>
                </a:ln>
                <a:solidFill>
                  <a:srgbClr val="D13063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Biệt</a:t>
            </a:r>
            <a:endParaRPr kumimoji="0" lang="zh-CN" altLang="en-US" sz="9600" b="1" i="0" u="none" strike="noStrike" kern="0" cap="none" spc="400" normalizeH="0" baseline="0" noProof="0" dirty="0">
              <a:ln w="25400">
                <a:solidFill>
                  <a:prstClr val="white"/>
                </a:solidFill>
                <a:prstDash val="solid"/>
              </a:ln>
              <a:solidFill>
                <a:srgbClr val="D13063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字魂27号-布丁体" panose="00000500000000000000" pitchFamily="2" charset="-122"/>
            </a:endParaRPr>
          </a:p>
        </p:txBody>
      </p:sp>
      <p:pic>
        <p:nvPicPr>
          <p:cNvPr id="11" name="图片 12">
            <a:extLst>
              <a:ext uri="{FF2B5EF4-FFF2-40B4-BE49-F238E27FC236}">
                <a16:creationId xmlns:a16="http://schemas.microsoft.com/office/drawing/2014/main" id="{388FC952-DC0F-4D0C-898E-3B49B2CF26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279" y="1504520"/>
            <a:ext cx="4925428" cy="492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879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3000">
        <p15:prstTrans prst="origami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419739" y="3010320"/>
            <a:ext cx="13680376" cy="690449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87079" y="2253587"/>
            <a:ext cx="12802985" cy="4604412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9497229" y="3741571"/>
            <a:ext cx="3138417" cy="323819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868593" y="3389762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" y="5108352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Mời truy cập: 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667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43" y="1626439"/>
            <a:ext cx="11388315" cy="19265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26084" y="594520"/>
            <a:ext cx="17195357" cy="9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9841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6BE28-FA0B-ADDD-2E56-91F4D5635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8C51A-FCF6-8288-AC65-A3ADE7C4D6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4" name="A">
            <a:extLst>
              <a:ext uri="{FF2B5EF4-FFF2-40B4-BE49-F238E27FC236}">
                <a16:creationId xmlns:a16="http://schemas.microsoft.com/office/drawing/2014/main" id="{B58527A4-71BE-EB63-9639-0655BA44F14D}"/>
              </a:ext>
            </a:extLst>
          </p:cNvPr>
          <p:cNvGrpSpPr/>
          <p:nvPr/>
        </p:nvGrpSpPr>
        <p:grpSpPr>
          <a:xfrm>
            <a:off x="259063" y="2370146"/>
            <a:ext cx="5562364" cy="1891317"/>
            <a:chOff x="194297" y="1777609"/>
            <a:chExt cx="4171773" cy="1418488"/>
          </a:xfrm>
        </p:grpSpPr>
        <p:sp>
          <p:nvSpPr>
            <p:cNvPr id="5" name="Google Shape;1182;p42">
              <a:extLst>
                <a:ext uri="{FF2B5EF4-FFF2-40B4-BE49-F238E27FC236}">
                  <a16:creationId xmlns:a16="http://schemas.microsoft.com/office/drawing/2014/main" id="{493790B4-9DC8-D8F4-CA52-9B37DAF6ADE0}"/>
                </a:ext>
              </a:extLst>
            </p:cNvPr>
            <p:cNvSpPr/>
            <p:nvPr/>
          </p:nvSpPr>
          <p:spPr>
            <a:xfrm>
              <a:off x="737521" y="1781001"/>
              <a:ext cx="3628549" cy="1198708"/>
            </a:xfrm>
            <a:custGeom>
              <a:avLst/>
              <a:gdLst/>
              <a:ahLst/>
              <a:cxnLst/>
              <a:rect l="l" t="t" r="r" b="b"/>
              <a:pathLst>
                <a:path w="42268" h="8686" extrusionOk="0">
                  <a:moveTo>
                    <a:pt x="20982" y="518"/>
                  </a:moveTo>
                  <a:lnTo>
                    <a:pt x="26076" y="608"/>
                  </a:lnTo>
                  <a:lnTo>
                    <a:pt x="31169" y="715"/>
                  </a:lnTo>
                  <a:lnTo>
                    <a:pt x="36245" y="858"/>
                  </a:lnTo>
                  <a:lnTo>
                    <a:pt x="41339" y="1037"/>
                  </a:lnTo>
                  <a:lnTo>
                    <a:pt x="40999" y="1537"/>
                  </a:lnTo>
                  <a:lnTo>
                    <a:pt x="40660" y="2002"/>
                  </a:lnTo>
                  <a:lnTo>
                    <a:pt x="40284" y="2449"/>
                  </a:lnTo>
                  <a:lnTo>
                    <a:pt x="39891" y="2895"/>
                  </a:lnTo>
                  <a:lnTo>
                    <a:pt x="39480" y="3306"/>
                  </a:lnTo>
                  <a:lnTo>
                    <a:pt x="39051" y="3700"/>
                  </a:lnTo>
                  <a:lnTo>
                    <a:pt x="38604" y="4093"/>
                  </a:lnTo>
                  <a:lnTo>
                    <a:pt x="38140" y="4486"/>
                  </a:lnTo>
                  <a:lnTo>
                    <a:pt x="38104" y="4540"/>
                  </a:lnTo>
                  <a:lnTo>
                    <a:pt x="38086" y="4593"/>
                  </a:lnTo>
                  <a:lnTo>
                    <a:pt x="38050" y="4665"/>
                  </a:lnTo>
                  <a:lnTo>
                    <a:pt x="38032" y="4736"/>
                  </a:lnTo>
                  <a:lnTo>
                    <a:pt x="38050" y="4808"/>
                  </a:lnTo>
                  <a:lnTo>
                    <a:pt x="38104" y="4879"/>
                  </a:lnTo>
                  <a:lnTo>
                    <a:pt x="38980" y="5737"/>
                  </a:lnTo>
                  <a:lnTo>
                    <a:pt x="39873" y="6595"/>
                  </a:lnTo>
                  <a:lnTo>
                    <a:pt x="40785" y="7417"/>
                  </a:lnTo>
                  <a:lnTo>
                    <a:pt x="41249" y="7828"/>
                  </a:lnTo>
                  <a:lnTo>
                    <a:pt x="41732" y="8221"/>
                  </a:lnTo>
                  <a:lnTo>
                    <a:pt x="36567" y="8257"/>
                  </a:lnTo>
                  <a:lnTo>
                    <a:pt x="26255" y="8257"/>
                  </a:lnTo>
                  <a:lnTo>
                    <a:pt x="21090" y="8239"/>
                  </a:lnTo>
                  <a:lnTo>
                    <a:pt x="18534" y="8203"/>
                  </a:lnTo>
                  <a:lnTo>
                    <a:pt x="15978" y="8150"/>
                  </a:lnTo>
                  <a:lnTo>
                    <a:pt x="10831" y="8043"/>
                  </a:lnTo>
                  <a:lnTo>
                    <a:pt x="8275" y="7989"/>
                  </a:lnTo>
                  <a:lnTo>
                    <a:pt x="5702" y="7971"/>
                  </a:lnTo>
                  <a:lnTo>
                    <a:pt x="3146" y="7971"/>
                  </a:lnTo>
                  <a:lnTo>
                    <a:pt x="1859" y="8007"/>
                  </a:lnTo>
                  <a:lnTo>
                    <a:pt x="590" y="8043"/>
                  </a:lnTo>
                  <a:lnTo>
                    <a:pt x="1002" y="7649"/>
                  </a:lnTo>
                  <a:lnTo>
                    <a:pt x="1413" y="7256"/>
                  </a:lnTo>
                  <a:lnTo>
                    <a:pt x="1788" y="6845"/>
                  </a:lnTo>
                  <a:lnTo>
                    <a:pt x="2163" y="6398"/>
                  </a:lnTo>
                  <a:lnTo>
                    <a:pt x="2503" y="5952"/>
                  </a:lnTo>
                  <a:lnTo>
                    <a:pt x="2842" y="5505"/>
                  </a:lnTo>
                  <a:lnTo>
                    <a:pt x="3182" y="5040"/>
                  </a:lnTo>
                  <a:lnTo>
                    <a:pt x="3486" y="4575"/>
                  </a:lnTo>
                  <a:lnTo>
                    <a:pt x="3504" y="4522"/>
                  </a:lnTo>
                  <a:lnTo>
                    <a:pt x="3521" y="4468"/>
                  </a:lnTo>
                  <a:lnTo>
                    <a:pt x="3557" y="4450"/>
                  </a:lnTo>
                  <a:lnTo>
                    <a:pt x="3575" y="4415"/>
                  </a:lnTo>
                  <a:lnTo>
                    <a:pt x="3575" y="4361"/>
                  </a:lnTo>
                  <a:lnTo>
                    <a:pt x="3575" y="4325"/>
                  </a:lnTo>
                  <a:lnTo>
                    <a:pt x="3271" y="3825"/>
                  </a:lnTo>
                  <a:lnTo>
                    <a:pt x="2950" y="3324"/>
                  </a:lnTo>
                  <a:lnTo>
                    <a:pt x="2610" y="2842"/>
                  </a:lnTo>
                  <a:lnTo>
                    <a:pt x="2253" y="2377"/>
                  </a:lnTo>
                  <a:lnTo>
                    <a:pt x="1877" y="1912"/>
                  </a:lnTo>
                  <a:lnTo>
                    <a:pt x="1502" y="1448"/>
                  </a:lnTo>
                  <a:lnTo>
                    <a:pt x="751" y="554"/>
                  </a:lnTo>
                  <a:lnTo>
                    <a:pt x="2002" y="590"/>
                  </a:lnTo>
                  <a:lnTo>
                    <a:pt x="3271" y="608"/>
                  </a:lnTo>
                  <a:lnTo>
                    <a:pt x="5791" y="626"/>
                  </a:lnTo>
                  <a:lnTo>
                    <a:pt x="8329" y="608"/>
                  </a:lnTo>
                  <a:lnTo>
                    <a:pt x="10867" y="590"/>
                  </a:lnTo>
                  <a:lnTo>
                    <a:pt x="15925" y="518"/>
                  </a:lnTo>
                  <a:close/>
                  <a:moveTo>
                    <a:pt x="8186" y="0"/>
                  </a:moveTo>
                  <a:lnTo>
                    <a:pt x="6899" y="18"/>
                  </a:lnTo>
                  <a:lnTo>
                    <a:pt x="5630" y="54"/>
                  </a:lnTo>
                  <a:lnTo>
                    <a:pt x="4344" y="89"/>
                  </a:lnTo>
                  <a:lnTo>
                    <a:pt x="3075" y="143"/>
                  </a:lnTo>
                  <a:lnTo>
                    <a:pt x="1806" y="197"/>
                  </a:lnTo>
                  <a:lnTo>
                    <a:pt x="537" y="286"/>
                  </a:lnTo>
                  <a:lnTo>
                    <a:pt x="483" y="286"/>
                  </a:lnTo>
                  <a:lnTo>
                    <a:pt x="465" y="304"/>
                  </a:lnTo>
                  <a:lnTo>
                    <a:pt x="412" y="375"/>
                  </a:lnTo>
                  <a:lnTo>
                    <a:pt x="358" y="393"/>
                  </a:lnTo>
                  <a:lnTo>
                    <a:pt x="322" y="429"/>
                  </a:lnTo>
                  <a:lnTo>
                    <a:pt x="269" y="465"/>
                  </a:lnTo>
                  <a:lnTo>
                    <a:pt x="233" y="501"/>
                  </a:lnTo>
                  <a:lnTo>
                    <a:pt x="215" y="554"/>
                  </a:lnTo>
                  <a:lnTo>
                    <a:pt x="215" y="608"/>
                  </a:lnTo>
                  <a:lnTo>
                    <a:pt x="233" y="679"/>
                  </a:lnTo>
                  <a:lnTo>
                    <a:pt x="251" y="733"/>
                  </a:lnTo>
                  <a:lnTo>
                    <a:pt x="948" y="1644"/>
                  </a:lnTo>
                  <a:lnTo>
                    <a:pt x="1663" y="2574"/>
                  </a:lnTo>
                  <a:lnTo>
                    <a:pt x="2038" y="3020"/>
                  </a:lnTo>
                  <a:lnTo>
                    <a:pt x="2413" y="3467"/>
                  </a:lnTo>
                  <a:lnTo>
                    <a:pt x="2807" y="3896"/>
                  </a:lnTo>
                  <a:lnTo>
                    <a:pt x="3218" y="4289"/>
                  </a:lnTo>
                  <a:lnTo>
                    <a:pt x="3182" y="4325"/>
                  </a:lnTo>
                  <a:lnTo>
                    <a:pt x="3128" y="4361"/>
                  </a:lnTo>
                  <a:lnTo>
                    <a:pt x="2789" y="4879"/>
                  </a:lnTo>
                  <a:lnTo>
                    <a:pt x="2413" y="5362"/>
                  </a:lnTo>
                  <a:lnTo>
                    <a:pt x="2038" y="5844"/>
                  </a:lnTo>
                  <a:lnTo>
                    <a:pt x="1645" y="6309"/>
                  </a:lnTo>
                  <a:lnTo>
                    <a:pt x="841" y="7238"/>
                  </a:lnTo>
                  <a:lnTo>
                    <a:pt x="19" y="8168"/>
                  </a:lnTo>
                  <a:lnTo>
                    <a:pt x="1" y="8203"/>
                  </a:lnTo>
                  <a:lnTo>
                    <a:pt x="1" y="8257"/>
                  </a:lnTo>
                  <a:lnTo>
                    <a:pt x="1" y="8293"/>
                  </a:lnTo>
                  <a:lnTo>
                    <a:pt x="19" y="8329"/>
                  </a:lnTo>
                  <a:lnTo>
                    <a:pt x="54" y="8364"/>
                  </a:lnTo>
                  <a:lnTo>
                    <a:pt x="90" y="8382"/>
                  </a:lnTo>
                  <a:lnTo>
                    <a:pt x="144" y="8382"/>
                  </a:lnTo>
                  <a:lnTo>
                    <a:pt x="179" y="8364"/>
                  </a:lnTo>
                  <a:lnTo>
                    <a:pt x="251" y="8311"/>
                  </a:lnTo>
                  <a:lnTo>
                    <a:pt x="305" y="8329"/>
                  </a:lnTo>
                  <a:lnTo>
                    <a:pt x="1591" y="8418"/>
                  </a:lnTo>
                  <a:lnTo>
                    <a:pt x="2896" y="8489"/>
                  </a:lnTo>
                  <a:lnTo>
                    <a:pt x="4183" y="8543"/>
                  </a:lnTo>
                  <a:lnTo>
                    <a:pt x="5487" y="8597"/>
                  </a:lnTo>
                  <a:lnTo>
                    <a:pt x="8097" y="8650"/>
                  </a:lnTo>
                  <a:lnTo>
                    <a:pt x="10688" y="8668"/>
                  </a:lnTo>
                  <a:lnTo>
                    <a:pt x="13297" y="8686"/>
                  </a:lnTo>
                  <a:lnTo>
                    <a:pt x="15907" y="8668"/>
                  </a:lnTo>
                  <a:lnTo>
                    <a:pt x="21090" y="8668"/>
                  </a:lnTo>
                  <a:lnTo>
                    <a:pt x="26290" y="8686"/>
                  </a:lnTo>
                  <a:lnTo>
                    <a:pt x="31491" y="8668"/>
                  </a:lnTo>
                  <a:lnTo>
                    <a:pt x="41875" y="8614"/>
                  </a:lnTo>
                  <a:lnTo>
                    <a:pt x="41946" y="8614"/>
                  </a:lnTo>
                  <a:lnTo>
                    <a:pt x="42000" y="8579"/>
                  </a:lnTo>
                  <a:lnTo>
                    <a:pt x="42036" y="8525"/>
                  </a:lnTo>
                  <a:lnTo>
                    <a:pt x="42071" y="8471"/>
                  </a:lnTo>
                  <a:lnTo>
                    <a:pt x="42107" y="8489"/>
                  </a:lnTo>
                  <a:lnTo>
                    <a:pt x="42161" y="8471"/>
                  </a:lnTo>
                  <a:lnTo>
                    <a:pt x="42197" y="8436"/>
                  </a:lnTo>
                  <a:lnTo>
                    <a:pt x="42232" y="8400"/>
                  </a:lnTo>
                  <a:lnTo>
                    <a:pt x="42250" y="8346"/>
                  </a:lnTo>
                  <a:lnTo>
                    <a:pt x="42268" y="8311"/>
                  </a:lnTo>
                  <a:lnTo>
                    <a:pt x="42250" y="8257"/>
                  </a:lnTo>
                  <a:lnTo>
                    <a:pt x="42232" y="8203"/>
                  </a:lnTo>
                  <a:lnTo>
                    <a:pt x="41803" y="7739"/>
                  </a:lnTo>
                  <a:lnTo>
                    <a:pt x="41357" y="7274"/>
                  </a:lnTo>
                  <a:lnTo>
                    <a:pt x="40910" y="6809"/>
                  </a:lnTo>
                  <a:lnTo>
                    <a:pt x="40445" y="6363"/>
                  </a:lnTo>
                  <a:lnTo>
                    <a:pt x="39498" y="5505"/>
                  </a:lnTo>
                  <a:lnTo>
                    <a:pt x="38551" y="4647"/>
                  </a:lnTo>
                  <a:lnTo>
                    <a:pt x="38801" y="4486"/>
                  </a:lnTo>
                  <a:lnTo>
                    <a:pt x="39051" y="4307"/>
                  </a:lnTo>
                  <a:lnTo>
                    <a:pt x="39516" y="3932"/>
                  </a:lnTo>
                  <a:lnTo>
                    <a:pt x="39963" y="3539"/>
                  </a:lnTo>
                  <a:lnTo>
                    <a:pt x="40391" y="3110"/>
                  </a:lnTo>
                  <a:lnTo>
                    <a:pt x="40785" y="2645"/>
                  </a:lnTo>
                  <a:lnTo>
                    <a:pt x="41160" y="2181"/>
                  </a:lnTo>
                  <a:lnTo>
                    <a:pt x="41517" y="1680"/>
                  </a:lnTo>
                  <a:lnTo>
                    <a:pt x="41821" y="1180"/>
                  </a:lnTo>
                  <a:lnTo>
                    <a:pt x="41857" y="1108"/>
                  </a:lnTo>
                  <a:lnTo>
                    <a:pt x="41857" y="1037"/>
                  </a:lnTo>
                  <a:lnTo>
                    <a:pt x="41857" y="983"/>
                  </a:lnTo>
                  <a:lnTo>
                    <a:pt x="41821" y="929"/>
                  </a:lnTo>
                  <a:lnTo>
                    <a:pt x="41785" y="894"/>
                  </a:lnTo>
                  <a:lnTo>
                    <a:pt x="41750" y="858"/>
                  </a:lnTo>
                  <a:lnTo>
                    <a:pt x="41696" y="840"/>
                  </a:lnTo>
                  <a:lnTo>
                    <a:pt x="41625" y="822"/>
                  </a:lnTo>
                  <a:lnTo>
                    <a:pt x="41607" y="733"/>
                  </a:lnTo>
                  <a:lnTo>
                    <a:pt x="41571" y="679"/>
                  </a:lnTo>
                  <a:lnTo>
                    <a:pt x="41517" y="626"/>
                  </a:lnTo>
                  <a:lnTo>
                    <a:pt x="41428" y="608"/>
                  </a:lnTo>
                  <a:lnTo>
                    <a:pt x="36317" y="411"/>
                  </a:lnTo>
                  <a:lnTo>
                    <a:pt x="31205" y="268"/>
                  </a:lnTo>
                  <a:lnTo>
                    <a:pt x="28650" y="215"/>
                  </a:lnTo>
                  <a:lnTo>
                    <a:pt x="26094" y="179"/>
                  </a:lnTo>
                  <a:lnTo>
                    <a:pt x="23538" y="143"/>
                  </a:lnTo>
                  <a:lnTo>
                    <a:pt x="20982" y="125"/>
                  </a:lnTo>
                  <a:lnTo>
                    <a:pt x="18427" y="89"/>
                  </a:lnTo>
                  <a:lnTo>
                    <a:pt x="15871" y="54"/>
                  </a:lnTo>
                  <a:lnTo>
                    <a:pt x="13315" y="18"/>
                  </a:lnTo>
                  <a:lnTo>
                    <a:pt x="10742" y="0"/>
                  </a:lnTo>
                  <a:close/>
                </a:path>
              </a:pathLst>
            </a:custGeom>
            <a:solidFill>
              <a:srgbClr val="CA3659"/>
            </a:solidFill>
            <a:ln w="19050" cap="flat" cmpd="sng">
              <a:solidFill>
                <a:srgbClr val="CA36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D711F55-3348-72A8-7D07-68E07D8BDA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4297" y="1777609"/>
              <a:ext cx="1074063" cy="1418488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7CA16E3-770C-A59A-DD37-6C47213412E2}"/>
                </a:ext>
              </a:extLst>
            </p:cNvPr>
            <p:cNvSpPr txBox="1"/>
            <p:nvPr/>
          </p:nvSpPr>
          <p:spPr>
            <a:xfrm>
              <a:off x="1528171" y="2035277"/>
              <a:ext cx="2209415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Làm</a:t>
              </a:r>
              <a:r>
                <a:rPr kumimoji="0" lang="en-US" sz="48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khô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8" name="B">
            <a:extLst>
              <a:ext uri="{FF2B5EF4-FFF2-40B4-BE49-F238E27FC236}">
                <a16:creationId xmlns:a16="http://schemas.microsoft.com/office/drawing/2014/main" id="{E035AB84-8B70-5CCA-7DBD-35B26D7B64A2}"/>
              </a:ext>
            </a:extLst>
          </p:cNvPr>
          <p:cNvGrpSpPr/>
          <p:nvPr/>
        </p:nvGrpSpPr>
        <p:grpSpPr>
          <a:xfrm>
            <a:off x="6344233" y="2281870"/>
            <a:ext cx="5507120" cy="2092300"/>
            <a:chOff x="4784856" y="1835734"/>
            <a:chExt cx="4130340" cy="156922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4EC35F6-4C57-1676-49A7-89DEA113B214}"/>
                </a:ext>
              </a:extLst>
            </p:cNvPr>
            <p:cNvGrpSpPr/>
            <p:nvPr/>
          </p:nvGrpSpPr>
          <p:grpSpPr>
            <a:xfrm>
              <a:off x="5175830" y="1920853"/>
              <a:ext cx="3739366" cy="1198708"/>
              <a:chOff x="5023430" y="1768453"/>
              <a:chExt cx="3739366" cy="1198708"/>
            </a:xfrm>
          </p:grpSpPr>
          <p:sp>
            <p:nvSpPr>
              <p:cNvPr id="11" name="Google Shape;1182;p42">
                <a:extLst>
                  <a:ext uri="{FF2B5EF4-FFF2-40B4-BE49-F238E27FC236}">
                    <a16:creationId xmlns:a16="http://schemas.microsoft.com/office/drawing/2014/main" id="{21A9D59A-BC60-05EA-BD12-6A6C59B7CF6A}"/>
                  </a:ext>
                </a:extLst>
              </p:cNvPr>
              <p:cNvSpPr/>
              <p:nvPr/>
            </p:nvSpPr>
            <p:spPr>
              <a:xfrm>
                <a:off x="5023430" y="1768453"/>
                <a:ext cx="3739366" cy="1198708"/>
              </a:xfrm>
              <a:custGeom>
                <a:avLst/>
                <a:gdLst/>
                <a:ahLst/>
                <a:cxnLst/>
                <a:rect l="l" t="t" r="r" b="b"/>
                <a:pathLst>
                  <a:path w="42268" h="8686" extrusionOk="0">
                    <a:moveTo>
                      <a:pt x="20982" y="518"/>
                    </a:moveTo>
                    <a:lnTo>
                      <a:pt x="26076" y="608"/>
                    </a:lnTo>
                    <a:lnTo>
                      <a:pt x="31169" y="715"/>
                    </a:lnTo>
                    <a:lnTo>
                      <a:pt x="36245" y="858"/>
                    </a:lnTo>
                    <a:lnTo>
                      <a:pt x="41339" y="1037"/>
                    </a:lnTo>
                    <a:lnTo>
                      <a:pt x="40999" y="1537"/>
                    </a:lnTo>
                    <a:lnTo>
                      <a:pt x="40660" y="2002"/>
                    </a:lnTo>
                    <a:lnTo>
                      <a:pt x="40284" y="2449"/>
                    </a:lnTo>
                    <a:lnTo>
                      <a:pt x="39891" y="2895"/>
                    </a:lnTo>
                    <a:lnTo>
                      <a:pt x="39480" y="3306"/>
                    </a:lnTo>
                    <a:lnTo>
                      <a:pt x="39051" y="3700"/>
                    </a:lnTo>
                    <a:lnTo>
                      <a:pt x="38604" y="4093"/>
                    </a:lnTo>
                    <a:lnTo>
                      <a:pt x="38140" y="4486"/>
                    </a:lnTo>
                    <a:lnTo>
                      <a:pt x="38104" y="4540"/>
                    </a:lnTo>
                    <a:lnTo>
                      <a:pt x="38086" y="4593"/>
                    </a:lnTo>
                    <a:lnTo>
                      <a:pt x="38050" y="4665"/>
                    </a:lnTo>
                    <a:lnTo>
                      <a:pt x="38032" y="4736"/>
                    </a:lnTo>
                    <a:lnTo>
                      <a:pt x="38050" y="4808"/>
                    </a:lnTo>
                    <a:lnTo>
                      <a:pt x="38104" y="4879"/>
                    </a:lnTo>
                    <a:lnTo>
                      <a:pt x="38980" y="5737"/>
                    </a:lnTo>
                    <a:lnTo>
                      <a:pt x="39873" y="6595"/>
                    </a:lnTo>
                    <a:lnTo>
                      <a:pt x="40785" y="7417"/>
                    </a:lnTo>
                    <a:lnTo>
                      <a:pt x="41249" y="7828"/>
                    </a:lnTo>
                    <a:lnTo>
                      <a:pt x="41732" y="8221"/>
                    </a:lnTo>
                    <a:lnTo>
                      <a:pt x="36567" y="8257"/>
                    </a:lnTo>
                    <a:lnTo>
                      <a:pt x="26255" y="8257"/>
                    </a:lnTo>
                    <a:lnTo>
                      <a:pt x="21090" y="8239"/>
                    </a:lnTo>
                    <a:lnTo>
                      <a:pt x="18534" y="8203"/>
                    </a:lnTo>
                    <a:lnTo>
                      <a:pt x="15978" y="8150"/>
                    </a:lnTo>
                    <a:lnTo>
                      <a:pt x="10831" y="8043"/>
                    </a:lnTo>
                    <a:lnTo>
                      <a:pt x="8275" y="7989"/>
                    </a:lnTo>
                    <a:lnTo>
                      <a:pt x="5702" y="7971"/>
                    </a:lnTo>
                    <a:lnTo>
                      <a:pt x="3146" y="7971"/>
                    </a:lnTo>
                    <a:lnTo>
                      <a:pt x="1859" y="8007"/>
                    </a:lnTo>
                    <a:lnTo>
                      <a:pt x="590" y="8043"/>
                    </a:lnTo>
                    <a:lnTo>
                      <a:pt x="1002" y="7649"/>
                    </a:lnTo>
                    <a:lnTo>
                      <a:pt x="1413" y="7256"/>
                    </a:lnTo>
                    <a:lnTo>
                      <a:pt x="1788" y="6845"/>
                    </a:lnTo>
                    <a:lnTo>
                      <a:pt x="2163" y="6398"/>
                    </a:lnTo>
                    <a:lnTo>
                      <a:pt x="2503" y="5952"/>
                    </a:lnTo>
                    <a:lnTo>
                      <a:pt x="2842" y="5505"/>
                    </a:lnTo>
                    <a:lnTo>
                      <a:pt x="3182" y="5040"/>
                    </a:lnTo>
                    <a:lnTo>
                      <a:pt x="3486" y="4575"/>
                    </a:lnTo>
                    <a:lnTo>
                      <a:pt x="3504" y="4522"/>
                    </a:lnTo>
                    <a:lnTo>
                      <a:pt x="3521" y="4468"/>
                    </a:lnTo>
                    <a:lnTo>
                      <a:pt x="3557" y="4450"/>
                    </a:lnTo>
                    <a:lnTo>
                      <a:pt x="3575" y="4415"/>
                    </a:lnTo>
                    <a:lnTo>
                      <a:pt x="3575" y="4361"/>
                    </a:lnTo>
                    <a:lnTo>
                      <a:pt x="3575" y="4325"/>
                    </a:lnTo>
                    <a:lnTo>
                      <a:pt x="3271" y="3825"/>
                    </a:lnTo>
                    <a:lnTo>
                      <a:pt x="2950" y="3324"/>
                    </a:lnTo>
                    <a:lnTo>
                      <a:pt x="2610" y="2842"/>
                    </a:lnTo>
                    <a:lnTo>
                      <a:pt x="2253" y="2377"/>
                    </a:lnTo>
                    <a:lnTo>
                      <a:pt x="1877" y="1912"/>
                    </a:lnTo>
                    <a:lnTo>
                      <a:pt x="1502" y="1448"/>
                    </a:lnTo>
                    <a:lnTo>
                      <a:pt x="751" y="554"/>
                    </a:lnTo>
                    <a:lnTo>
                      <a:pt x="2002" y="590"/>
                    </a:lnTo>
                    <a:lnTo>
                      <a:pt x="3271" y="608"/>
                    </a:lnTo>
                    <a:lnTo>
                      <a:pt x="5791" y="626"/>
                    </a:lnTo>
                    <a:lnTo>
                      <a:pt x="8329" y="608"/>
                    </a:lnTo>
                    <a:lnTo>
                      <a:pt x="10867" y="590"/>
                    </a:lnTo>
                    <a:lnTo>
                      <a:pt x="15925" y="518"/>
                    </a:lnTo>
                    <a:close/>
                    <a:moveTo>
                      <a:pt x="8186" y="0"/>
                    </a:moveTo>
                    <a:lnTo>
                      <a:pt x="6899" y="18"/>
                    </a:lnTo>
                    <a:lnTo>
                      <a:pt x="5630" y="54"/>
                    </a:lnTo>
                    <a:lnTo>
                      <a:pt x="4344" y="89"/>
                    </a:lnTo>
                    <a:lnTo>
                      <a:pt x="3075" y="143"/>
                    </a:lnTo>
                    <a:lnTo>
                      <a:pt x="1806" y="197"/>
                    </a:lnTo>
                    <a:lnTo>
                      <a:pt x="537" y="286"/>
                    </a:lnTo>
                    <a:lnTo>
                      <a:pt x="483" y="286"/>
                    </a:lnTo>
                    <a:lnTo>
                      <a:pt x="465" y="304"/>
                    </a:lnTo>
                    <a:lnTo>
                      <a:pt x="412" y="375"/>
                    </a:lnTo>
                    <a:lnTo>
                      <a:pt x="358" y="393"/>
                    </a:lnTo>
                    <a:lnTo>
                      <a:pt x="322" y="429"/>
                    </a:lnTo>
                    <a:lnTo>
                      <a:pt x="269" y="465"/>
                    </a:lnTo>
                    <a:lnTo>
                      <a:pt x="233" y="501"/>
                    </a:lnTo>
                    <a:lnTo>
                      <a:pt x="215" y="554"/>
                    </a:lnTo>
                    <a:lnTo>
                      <a:pt x="215" y="608"/>
                    </a:lnTo>
                    <a:lnTo>
                      <a:pt x="233" y="679"/>
                    </a:lnTo>
                    <a:lnTo>
                      <a:pt x="251" y="733"/>
                    </a:lnTo>
                    <a:lnTo>
                      <a:pt x="948" y="1644"/>
                    </a:lnTo>
                    <a:lnTo>
                      <a:pt x="1663" y="2574"/>
                    </a:lnTo>
                    <a:lnTo>
                      <a:pt x="2038" y="3020"/>
                    </a:lnTo>
                    <a:lnTo>
                      <a:pt x="2413" y="3467"/>
                    </a:lnTo>
                    <a:lnTo>
                      <a:pt x="2807" y="3896"/>
                    </a:lnTo>
                    <a:lnTo>
                      <a:pt x="3218" y="4289"/>
                    </a:lnTo>
                    <a:lnTo>
                      <a:pt x="3182" y="4325"/>
                    </a:lnTo>
                    <a:lnTo>
                      <a:pt x="3128" y="4361"/>
                    </a:lnTo>
                    <a:lnTo>
                      <a:pt x="2789" y="4879"/>
                    </a:lnTo>
                    <a:lnTo>
                      <a:pt x="2413" y="5362"/>
                    </a:lnTo>
                    <a:lnTo>
                      <a:pt x="2038" y="5844"/>
                    </a:lnTo>
                    <a:lnTo>
                      <a:pt x="1645" y="6309"/>
                    </a:lnTo>
                    <a:lnTo>
                      <a:pt x="841" y="7238"/>
                    </a:lnTo>
                    <a:lnTo>
                      <a:pt x="19" y="8168"/>
                    </a:lnTo>
                    <a:lnTo>
                      <a:pt x="1" y="8203"/>
                    </a:lnTo>
                    <a:lnTo>
                      <a:pt x="1" y="8257"/>
                    </a:lnTo>
                    <a:lnTo>
                      <a:pt x="1" y="8293"/>
                    </a:lnTo>
                    <a:lnTo>
                      <a:pt x="19" y="8329"/>
                    </a:lnTo>
                    <a:lnTo>
                      <a:pt x="54" y="8364"/>
                    </a:lnTo>
                    <a:lnTo>
                      <a:pt x="90" y="8382"/>
                    </a:lnTo>
                    <a:lnTo>
                      <a:pt x="144" y="8382"/>
                    </a:lnTo>
                    <a:lnTo>
                      <a:pt x="179" y="8364"/>
                    </a:lnTo>
                    <a:lnTo>
                      <a:pt x="251" y="8311"/>
                    </a:lnTo>
                    <a:lnTo>
                      <a:pt x="305" y="8329"/>
                    </a:lnTo>
                    <a:lnTo>
                      <a:pt x="1591" y="8418"/>
                    </a:lnTo>
                    <a:lnTo>
                      <a:pt x="2896" y="8489"/>
                    </a:lnTo>
                    <a:lnTo>
                      <a:pt x="4183" y="8543"/>
                    </a:lnTo>
                    <a:lnTo>
                      <a:pt x="5487" y="8597"/>
                    </a:lnTo>
                    <a:lnTo>
                      <a:pt x="8097" y="8650"/>
                    </a:lnTo>
                    <a:lnTo>
                      <a:pt x="10688" y="8668"/>
                    </a:lnTo>
                    <a:lnTo>
                      <a:pt x="13297" y="8686"/>
                    </a:lnTo>
                    <a:lnTo>
                      <a:pt x="15907" y="8668"/>
                    </a:lnTo>
                    <a:lnTo>
                      <a:pt x="21090" y="8668"/>
                    </a:lnTo>
                    <a:lnTo>
                      <a:pt x="26290" y="8686"/>
                    </a:lnTo>
                    <a:lnTo>
                      <a:pt x="31491" y="8668"/>
                    </a:lnTo>
                    <a:lnTo>
                      <a:pt x="41875" y="8614"/>
                    </a:lnTo>
                    <a:lnTo>
                      <a:pt x="41946" y="8614"/>
                    </a:lnTo>
                    <a:lnTo>
                      <a:pt x="42000" y="8579"/>
                    </a:lnTo>
                    <a:lnTo>
                      <a:pt x="42036" y="8525"/>
                    </a:lnTo>
                    <a:lnTo>
                      <a:pt x="42071" y="8471"/>
                    </a:lnTo>
                    <a:lnTo>
                      <a:pt x="42107" y="8489"/>
                    </a:lnTo>
                    <a:lnTo>
                      <a:pt x="42161" y="8471"/>
                    </a:lnTo>
                    <a:lnTo>
                      <a:pt x="42197" y="8436"/>
                    </a:lnTo>
                    <a:lnTo>
                      <a:pt x="42232" y="8400"/>
                    </a:lnTo>
                    <a:lnTo>
                      <a:pt x="42250" y="8346"/>
                    </a:lnTo>
                    <a:lnTo>
                      <a:pt x="42268" y="8311"/>
                    </a:lnTo>
                    <a:lnTo>
                      <a:pt x="42250" y="8257"/>
                    </a:lnTo>
                    <a:lnTo>
                      <a:pt x="42232" y="8203"/>
                    </a:lnTo>
                    <a:lnTo>
                      <a:pt x="41803" y="7739"/>
                    </a:lnTo>
                    <a:lnTo>
                      <a:pt x="41357" y="7274"/>
                    </a:lnTo>
                    <a:lnTo>
                      <a:pt x="40910" y="6809"/>
                    </a:lnTo>
                    <a:lnTo>
                      <a:pt x="40445" y="6363"/>
                    </a:lnTo>
                    <a:lnTo>
                      <a:pt x="39498" y="5505"/>
                    </a:lnTo>
                    <a:lnTo>
                      <a:pt x="38551" y="4647"/>
                    </a:lnTo>
                    <a:lnTo>
                      <a:pt x="38801" y="4486"/>
                    </a:lnTo>
                    <a:lnTo>
                      <a:pt x="39051" y="4307"/>
                    </a:lnTo>
                    <a:lnTo>
                      <a:pt x="39516" y="3932"/>
                    </a:lnTo>
                    <a:lnTo>
                      <a:pt x="39963" y="3539"/>
                    </a:lnTo>
                    <a:lnTo>
                      <a:pt x="40391" y="3110"/>
                    </a:lnTo>
                    <a:lnTo>
                      <a:pt x="40785" y="2645"/>
                    </a:lnTo>
                    <a:lnTo>
                      <a:pt x="41160" y="2181"/>
                    </a:lnTo>
                    <a:lnTo>
                      <a:pt x="41517" y="1680"/>
                    </a:lnTo>
                    <a:lnTo>
                      <a:pt x="41821" y="1180"/>
                    </a:lnTo>
                    <a:lnTo>
                      <a:pt x="41857" y="1108"/>
                    </a:lnTo>
                    <a:lnTo>
                      <a:pt x="41857" y="1037"/>
                    </a:lnTo>
                    <a:lnTo>
                      <a:pt x="41857" y="983"/>
                    </a:lnTo>
                    <a:lnTo>
                      <a:pt x="41821" y="929"/>
                    </a:lnTo>
                    <a:lnTo>
                      <a:pt x="41785" y="894"/>
                    </a:lnTo>
                    <a:lnTo>
                      <a:pt x="41750" y="858"/>
                    </a:lnTo>
                    <a:lnTo>
                      <a:pt x="41696" y="840"/>
                    </a:lnTo>
                    <a:lnTo>
                      <a:pt x="41625" y="822"/>
                    </a:lnTo>
                    <a:lnTo>
                      <a:pt x="41607" y="733"/>
                    </a:lnTo>
                    <a:lnTo>
                      <a:pt x="41571" y="679"/>
                    </a:lnTo>
                    <a:lnTo>
                      <a:pt x="41517" y="626"/>
                    </a:lnTo>
                    <a:lnTo>
                      <a:pt x="41428" y="608"/>
                    </a:lnTo>
                    <a:lnTo>
                      <a:pt x="36317" y="411"/>
                    </a:lnTo>
                    <a:lnTo>
                      <a:pt x="31205" y="268"/>
                    </a:lnTo>
                    <a:lnTo>
                      <a:pt x="28650" y="215"/>
                    </a:lnTo>
                    <a:lnTo>
                      <a:pt x="26094" y="179"/>
                    </a:lnTo>
                    <a:lnTo>
                      <a:pt x="23538" y="143"/>
                    </a:lnTo>
                    <a:lnTo>
                      <a:pt x="20982" y="125"/>
                    </a:lnTo>
                    <a:lnTo>
                      <a:pt x="18427" y="89"/>
                    </a:lnTo>
                    <a:lnTo>
                      <a:pt x="15871" y="54"/>
                    </a:lnTo>
                    <a:lnTo>
                      <a:pt x="13315" y="18"/>
                    </a:lnTo>
                    <a:lnTo>
                      <a:pt x="10742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19050" cap="flat" cmpd="sng">
                <a:solidFill>
                  <a:schemeClr val="accent3">
                    <a:lumMod val="5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A188083-AF7E-5469-83ED-8FBAD48CA07E}"/>
                  </a:ext>
                </a:extLst>
              </p:cNvPr>
              <p:cNvSpPr txBox="1"/>
              <p:nvPr/>
            </p:nvSpPr>
            <p:spPr>
              <a:xfrm>
                <a:off x="5774296" y="1992199"/>
                <a:ext cx="2530710" cy="692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5400" b="1" dirty="0" smtClean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Ư</a:t>
                </a:r>
                <a:r>
                  <a:rPr lang="en-US" sz="5400" b="1" dirty="0" err="1" smtClean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ớp</a:t>
                </a:r>
                <a:r>
                  <a:rPr lang="en-US" sz="5400" b="1" dirty="0" smtClean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5400" b="1" dirty="0" err="1" smtClean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lạnh</a:t>
                </a:r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endParaRPr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6DA1CA4-A20E-64AE-4E2E-C548350207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784856" y="1835734"/>
              <a:ext cx="1188199" cy="1569225"/>
            </a:xfrm>
            <a:prstGeom prst="rect">
              <a:avLst/>
            </a:prstGeom>
          </p:spPr>
        </p:pic>
      </p:grpSp>
      <p:grpSp>
        <p:nvGrpSpPr>
          <p:cNvPr id="13" name="C">
            <a:extLst>
              <a:ext uri="{FF2B5EF4-FFF2-40B4-BE49-F238E27FC236}">
                <a16:creationId xmlns:a16="http://schemas.microsoft.com/office/drawing/2014/main" id="{1827FB6E-FDEF-4057-9581-1A20698C54D4}"/>
              </a:ext>
            </a:extLst>
          </p:cNvPr>
          <p:cNvGrpSpPr/>
          <p:nvPr/>
        </p:nvGrpSpPr>
        <p:grpSpPr>
          <a:xfrm>
            <a:off x="310421" y="4455581"/>
            <a:ext cx="5610556" cy="2063756"/>
            <a:chOff x="232815" y="3341685"/>
            <a:chExt cx="4207917" cy="1547817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A069F14-1047-201A-7B24-BDA0E14FB19E}"/>
                </a:ext>
              </a:extLst>
            </p:cNvPr>
            <p:cNvGrpSpPr/>
            <p:nvPr/>
          </p:nvGrpSpPr>
          <p:grpSpPr>
            <a:xfrm>
              <a:off x="701366" y="3387687"/>
              <a:ext cx="3739366" cy="1198708"/>
              <a:chOff x="5023430" y="1768453"/>
              <a:chExt cx="3739366" cy="1198708"/>
            </a:xfrm>
          </p:grpSpPr>
          <p:sp>
            <p:nvSpPr>
              <p:cNvPr id="16" name="Google Shape;1182;p42">
                <a:extLst>
                  <a:ext uri="{FF2B5EF4-FFF2-40B4-BE49-F238E27FC236}">
                    <a16:creationId xmlns:a16="http://schemas.microsoft.com/office/drawing/2014/main" id="{DA7B4626-EE68-05F0-6A15-A149A107A85E}"/>
                  </a:ext>
                </a:extLst>
              </p:cNvPr>
              <p:cNvSpPr/>
              <p:nvPr/>
            </p:nvSpPr>
            <p:spPr>
              <a:xfrm>
                <a:off x="5023430" y="1768453"/>
                <a:ext cx="3739366" cy="1198708"/>
              </a:xfrm>
              <a:custGeom>
                <a:avLst/>
                <a:gdLst/>
                <a:ahLst/>
                <a:cxnLst/>
                <a:rect l="l" t="t" r="r" b="b"/>
                <a:pathLst>
                  <a:path w="42268" h="8686" extrusionOk="0">
                    <a:moveTo>
                      <a:pt x="20982" y="518"/>
                    </a:moveTo>
                    <a:lnTo>
                      <a:pt x="26076" y="608"/>
                    </a:lnTo>
                    <a:lnTo>
                      <a:pt x="31169" y="715"/>
                    </a:lnTo>
                    <a:lnTo>
                      <a:pt x="36245" y="858"/>
                    </a:lnTo>
                    <a:lnTo>
                      <a:pt x="41339" y="1037"/>
                    </a:lnTo>
                    <a:lnTo>
                      <a:pt x="40999" y="1537"/>
                    </a:lnTo>
                    <a:lnTo>
                      <a:pt x="40660" y="2002"/>
                    </a:lnTo>
                    <a:lnTo>
                      <a:pt x="40284" y="2449"/>
                    </a:lnTo>
                    <a:lnTo>
                      <a:pt x="39891" y="2895"/>
                    </a:lnTo>
                    <a:lnTo>
                      <a:pt x="39480" y="3306"/>
                    </a:lnTo>
                    <a:lnTo>
                      <a:pt x="39051" y="3700"/>
                    </a:lnTo>
                    <a:lnTo>
                      <a:pt x="38604" y="4093"/>
                    </a:lnTo>
                    <a:lnTo>
                      <a:pt x="38140" y="4486"/>
                    </a:lnTo>
                    <a:lnTo>
                      <a:pt x="38104" y="4540"/>
                    </a:lnTo>
                    <a:lnTo>
                      <a:pt x="38086" y="4593"/>
                    </a:lnTo>
                    <a:lnTo>
                      <a:pt x="38050" y="4665"/>
                    </a:lnTo>
                    <a:lnTo>
                      <a:pt x="38032" y="4736"/>
                    </a:lnTo>
                    <a:lnTo>
                      <a:pt x="38050" y="4808"/>
                    </a:lnTo>
                    <a:lnTo>
                      <a:pt x="38104" y="4879"/>
                    </a:lnTo>
                    <a:lnTo>
                      <a:pt x="38980" y="5737"/>
                    </a:lnTo>
                    <a:lnTo>
                      <a:pt x="39873" y="6595"/>
                    </a:lnTo>
                    <a:lnTo>
                      <a:pt x="40785" y="7417"/>
                    </a:lnTo>
                    <a:lnTo>
                      <a:pt x="41249" y="7828"/>
                    </a:lnTo>
                    <a:lnTo>
                      <a:pt x="41732" y="8221"/>
                    </a:lnTo>
                    <a:lnTo>
                      <a:pt x="36567" y="8257"/>
                    </a:lnTo>
                    <a:lnTo>
                      <a:pt x="26255" y="8257"/>
                    </a:lnTo>
                    <a:lnTo>
                      <a:pt x="21090" y="8239"/>
                    </a:lnTo>
                    <a:lnTo>
                      <a:pt x="18534" y="8203"/>
                    </a:lnTo>
                    <a:lnTo>
                      <a:pt x="15978" y="8150"/>
                    </a:lnTo>
                    <a:lnTo>
                      <a:pt x="10831" y="8043"/>
                    </a:lnTo>
                    <a:lnTo>
                      <a:pt x="8275" y="7989"/>
                    </a:lnTo>
                    <a:lnTo>
                      <a:pt x="5702" y="7971"/>
                    </a:lnTo>
                    <a:lnTo>
                      <a:pt x="3146" y="7971"/>
                    </a:lnTo>
                    <a:lnTo>
                      <a:pt x="1859" y="8007"/>
                    </a:lnTo>
                    <a:lnTo>
                      <a:pt x="590" y="8043"/>
                    </a:lnTo>
                    <a:lnTo>
                      <a:pt x="1002" y="7649"/>
                    </a:lnTo>
                    <a:lnTo>
                      <a:pt x="1413" y="7256"/>
                    </a:lnTo>
                    <a:lnTo>
                      <a:pt x="1788" y="6845"/>
                    </a:lnTo>
                    <a:lnTo>
                      <a:pt x="2163" y="6398"/>
                    </a:lnTo>
                    <a:lnTo>
                      <a:pt x="2503" y="5952"/>
                    </a:lnTo>
                    <a:lnTo>
                      <a:pt x="2842" y="5505"/>
                    </a:lnTo>
                    <a:lnTo>
                      <a:pt x="3182" y="5040"/>
                    </a:lnTo>
                    <a:lnTo>
                      <a:pt x="3486" y="4575"/>
                    </a:lnTo>
                    <a:lnTo>
                      <a:pt x="3504" y="4522"/>
                    </a:lnTo>
                    <a:lnTo>
                      <a:pt x="3521" y="4468"/>
                    </a:lnTo>
                    <a:lnTo>
                      <a:pt x="3557" y="4450"/>
                    </a:lnTo>
                    <a:lnTo>
                      <a:pt x="3575" y="4415"/>
                    </a:lnTo>
                    <a:lnTo>
                      <a:pt x="3575" y="4361"/>
                    </a:lnTo>
                    <a:lnTo>
                      <a:pt x="3575" y="4325"/>
                    </a:lnTo>
                    <a:lnTo>
                      <a:pt x="3271" y="3825"/>
                    </a:lnTo>
                    <a:lnTo>
                      <a:pt x="2950" y="3324"/>
                    </a:lnTo>
                    <a:lnTo>
                      <a:pt x="2610" y="2842"/>
                    </a:lnTo>
                    <a:lnTo>
                      <a:pt x="2253" y="2377"/>
                    </a:lnTo>
                    <a:lnTo>
                      <a:pt x="1877" y="1912"/>
                    </a:lnTo>
                    <a:lnTo>
                      <a:pt x="1502" y="1448"/>
                    </a:lnTo>
                    <a:lnTo>
                      <a:pt x="751" y="554"/>
                    </a:lnTo>
                    <a:lnTo>
                      <a:pt x="2002" y="590"/>
                    </a:lnTo>
                    <a:lnTo>
                      <a:pt x="3271" y="608"/>
                    </a:lnTo>
                    <a:lnTo>
                      <a:pt x="5791" y="626"/>
                    </a:lnTo>
                    <a:lnTo>
                      <a:pt x="8329" y="608"/>
                    </a:lnTo>
                    <a:lnTo>
                      <a:pt x="10867" y="590"/>
                    </a:lnTo>
                    <a:lnTo>
                      <a:pt x="15925" y="518"/>
                    </a:lnTo>
                    <a:close/>
                    <a:moveTo>
                      <a:pt x="8186" y="0"/>
                    </a:moveTo>
                    <a:lnTo>
                      <a:pt x="6899" y="18"/>
                    </a:lnTo>
                    <a:lnTo>
                      <a:pt x="5630" y="54"/>
                    </a:lnTo>
                    <a:lnTo>
                      <a:pt x="4344" y="89"/>
                    </a:lnTo>
                    <a:lnTo>
                      <a:pt x="3075" y="143"/>
                    </a:lnTo>
                    <a:lnTo>
                      <a:pt x="1806" y="197"/>
                    </a:lnTo>
                    <a:lnTo>
                      <a:pt x="537" y="286"/>
                    </a:lnTo>
                    <a:lnTo>
                      <a:pt x="483" y="286"/>
                    </a:lnTo>
                    <a:lnTo>
                      <a:pt x="465" y="304"/>
                    </a:lnTo>
                    <a:lnTo>
                      <a:pt x="412" y="375"/>
                    </a:lnTo>
                    <a:lnTo>
                      <a:pt x="358" y="393"/>
                    </a:lnTo>
                    <a:lnTo>
                      <a:pt x="322" y="429"/>
                    </a:lnTo>
                    <a:lnTo>
                      <a:pt x="269" y="465"/>
                    </a:lnTo>
                    <a:lnTo>
                      <a:pt x="233" y="501"/>
                    </a:lnTo>
                    <a:lnTo>
                      <a:pt x="215" y="554"/>
                    </a:lnTo>
                    <a:lnTo>
                      <a:pt x="215" y="608"/>
                    </a:lnTo>
                    <a:lnTo>
                      <a:pt x="233" y="679"/>
                    </a:lnTo>
                    <a:lnTo>
                      <a:pt x="251" y="733"/>
                    </a:lnTo>
                    <a:lnTo>
                      <a:pt x="948" y="1644"/>
                    </a:lnTo>
                    <a:lnTo>
                      <a:pt x="1663" y="2574"/>
                    </a:lnTo>
                    <a:lnTo>
                      <a:pt x="2038" y="3020"/>
                    </a:lnTo>
                    <a:lnTo>
                      <a:pt x="2413" y="3467"/>
                    </a:lnTo>
                    <a:lnTo>
                      <a:pt x="2807" y="3896"/>
                    </a:lnTo>
                    <a:lnTo>
                      <a:pt x="3218" y="4289"/>
                    </a:lnTo>
                    <a:lnTo>
                      <a:pt x="3182" y="4325"/>
                    </a:lnTo>
                    <a:lnTo>
                      <a:pt x="3128" y="4361"/>
                    </a:lnTo>
                    <a:lnTo>
                      <a:pt x="2789" y="4879"/>
                    </a:lnTo>
                    <a:lnTo>
                      <a:pt x="2413" y="5362"/>
                    </a:lnTo>
                    <a:lnTo>
                      <a:pt x="2038" y="5844"/>
                    </a:lnTo>
                    <a:lnTo>
                      <a:pt x="1645" y="6309"/>
                    </a:lnTo>
                    <a:lnTo>
                      <a:pt x="841" y="7238"/>
                    </a:lnTo>
                    <a:lnTo>
                      <a:pt x="19" y="8168"/>
                    </a:lnTo>
                    <a:lnTo>
                      <a:pt x="1" y="8203"/>
                    </a:lnTo>
                    <a:lnTo>
                      <a:pt x="1" y="8257"/>
                    </a:lnTo>
                    <a:lnTo>
                      <a:pt x="1" y="8293"/>
                    </a:lnTo>
                    <a:lnTo>
                      <a:pt x="19" y="8329"/>
                    </a:lnTo>
                    <a:lnTo>
                      <a:pt x="54" y="8364"/>
                    </a:lnTo>
                    <a:lnTo>
                      <a:pt x="90" y="8382"/>
                    </a:lnTo>
                    <a:lnTo>
                      <a:pt x="144" y="8382"/>
                    </a:lnTo>
                    <a:lnTo>
                      <a:pt x="179" y="8364"/>
                    </a:lnTo>
                    <a:lnTo>
                      <a:pt x="251" y="8311"/>
                    </a:lnTo>
                    <a:lnTo>
                      <a:pt x="305" y="8329"/>
                    </a:lnTo>
                    <a:lnTo>
                      <a:pt x="1591" y="8418"/>
                    </a:lnTo>
                    <a:lnTo>
                      <a:pt x="2896" y="8489"/>
                    </a:lnTo>
                    <a:lnTo>
                      <a:pt x="4183" y="8543"/>
                    </a:lnTo>
                    <a:lnTo>
                      <a:pt x="5487" y="8597"/>
                    </a:lnTo>
                    <a:lnTo>
                      <a:pt x="8097" y="8650"/>
                    </a:lnTo>
                    <a:lnTo>
                      <a:pt x="10688" y="8668"/>
                    </a:lnTo>
                    <a:lnTo>
                      <a:pt x="13297" y="8686"/>
                    </a:lnTo>
                    <a:lnTo>
                      <a:pt x="15907" y="8668"/>
                    </a:lnTo>
                    <a:lnTo>
                      <a:pt x="21090" y="8668"/>
                    </a:lnTo>
                    <a:lnTo>
                      <a:pt x="26290" y="8686"/>
                    </a:lnTo>
                    <a:lnTo>
                      <a:pt x="31491" y="8668"/>
                    </a:lnTo>
                    <a:lnTo>
                      <a:pt x="41875" y="8614"/>
                    </a:lnTo>
                    <a:lnTo>
                      <a:pt x="41946" y="8614"/>
                    </a:lnTo>
                    <a:lnTo>
                      <a:pt x="42000" y="8579"/>
                    </a:lnTo>
                    <a:lnTo>
                      <a:pt x="42036" y="8525"/>
                    </a:lnTo>
                    <a:lnTo>
                      <a:pt x="42071" y="8471"/>
                    </a:lnTo>
                    <a:lnTo>
                      <a:pt x="42107" y="8489"/>
                    </a:lnTo>
                    <a:lnTo>
                      <a:pt x="42161" y="8471"/>
                    </a:lnTo>
                    <a:lnTo>
                      <a:pt x="42197" y="8436"/>
                    </a:lnTo>
                    <a:lnTo>
                      <a:pt x="42232" y="8400"/>
                    </a:lnTo>
                    <a:lnTo>
                      <a:pt x="42250" y="8346"/>
                    </a:lnTo>
                    <a:lnTo>
                      <a:pt x="42268" y="8311"/>
                    </a:lnTo>
                    <a:lnTo>
                      <a:pt x="42250" y="8257"/>
                    </a:lnTo>
                    <a:lnTo>
                      <a:pt x="42232" y="8203"/>
                    </a:lnTo>
                    <a:lnTo>
                      <a:pt x="41803" y="7739"/>
                    </a:lnTo>
                    <a:lnTo>
                      <a:pt x="41357" y="7274"/>
                    </a:lnTo>
                    <a:lnTo>
                      <a:pt x="40910" y="6809"/>
                    </a:lnTo>
                    <a:lnTo>
                      <a:pt x="40445" y="6363"/>
                    </a:lnTo>
                    <a:lnTo>
                      <a:pt x="39498" y="5505"/>
                    </a:lnTo>
                    <a:lnTo>
                      <a:pt x="38551" y="4647"/>
                    </a:lnTo>
                    <a:lnTo>
                      <a:pt x="38801" y="4486"/>
                    </a:lnTo>
                    <a:lnTo>
                      <a:pt x="39051" y="4307"/>
                    </a:lnTo>
                    <a:lnTo>
                      <a:pt x="39516" y="3932"/>
                    </a:lnTo>
                    <a:lnTo>
                      <a:pt x="39963" y="3539"/>
                    </a:lnTo>
                    <a:lnTo>
                      <a:pt x="40391" y="3110"/>
                    </a:lnTo>
                    <a:lnTo>
                      <a:pt x="40785" y="2645"/>
                    </a:lnTo>
                    <a:lnTo>
                      <a:pt x="41160" y="2181"/>
                    </a:lnTo>
                    <a:lnTo>
                      <a:pt x="41517" y="1680"/>
                    </a:lnTo>
                    <a:lnTo>
                      <a:pt x="41821" y="1180"/>
                    </a:lnTo>
                    <a:lnTo>
                      <a:pt x="41857" y="1108"/>
                    </a:lnTo>
                    <a:lnTo>
                      <a:pt x="41857" y="1037"/>
                    </a:lnTo>
                    <a:lnTo>
                      <a:pt x="41857" y="983"/>
                    </a:lnTo>
                    <a:lnTo>
                      <a:pt x="41821" y="929"/>
                    </a:lnTo>
                    <a:lnTo>
                      <a:pt x="41785" y="894"/>
                    </a:lnTo>
                    <a:lnTo>
                      <a:pt x="41750" y="858"/>
                    </a:lnTo>
                    <a:lnTo>
                      <a:pt x="41696" y="840"/>
                    </a:lnTo>
                    <a:lnTo>
                      <a:pt x="41625" y="822"/>
                    </a:lnTo>
                    <a:lnTo>
                      <a:pt x="41607" y="733"/>
                    </a:lnTo>
                    <a:lnTo>
                      <a:pt x="41571" y="679"/>
                    </a:lnTo>
                    <a:lnTo>
                      <a:pt x="41517" y="626"/>
                    </a:lnTo>
                    <a:lnTo>
                      <a:pt x="41428" y="608"/>
                    </a:lnTo>
                    <a:lnTo>
                      <a:pt x="36317" y="411"/>
                    </a:lnTo>
                    <a:lnTo>
                      <a:pt x="31205" y="268"/>
                    </a:lnTo>
                    <a:lnTo>
                      <a:pt x="28650" y="215"/>
                    </a:lnTo>
                    <a:lnTo>
                      <a:pt x="26094" y="179"/>
                    </a:lnTo>
                    <a:lnTo>
                      <a:pt x="23538" y="143"/>
                    </a:lnTo>
                    <a:lnTo>
                      <a:pt x="20982" y="125"/>
                    </a:lnTo>
                    <a:lnTo>
                      <a:pt x="18427" y="89"/>
                    </a:lnTo>
                    <a:lnTo>
                      <a:pt x="15871" y="54"/>
                    </a:lnTo>
                    <a:lnTo>
                      <a:pt x="13315" y="18"/>
                    </a:lnTo>
                    <a:lnTo>
                      <a:pt x="10742" y="0"/>
                    </a:lnTo>
                    <a:close/>
                  </a:path>
                </a:pathLst>
              </a:custGeom>
              <a:solidFill>
                <a:srgbClr val="002060"/>
              </a:solidFill>
              <a:ln w="19050" cap="flat" cmpd="sng">
                <a:solidFill>
                  <a:srgbClr val="00B0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A79A417-BF08-A570-A36B-F3C7E729E434}"/>
                  </a:ext>
                </a:extLst>
              </p:cNvPr>
              <p:cNvSpPr txBox="1"/>
              <p:nvPr/>
            </p:nvSpPr>
            <p:spPr>
              <a:xfrm>
                <a:off x="5808823" y="2102349"/>
                <a:ext cx="2468953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400" b="1" dirty="0" err="1" smtClean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Đóng</a:t>
                </a:r>
                <a:r>
                  <a:rPr lang="en-US" sz="4400" b="1" dirty="0" smtClean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4400" b="1" dirty="0" err="1" smtClean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hộp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endParaRPr>
              </a:p>
            </p:txBody>
          </p:sp>
        </p:grp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02812BF-6617-C059-0F8F-0FBA0D4D19E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32815" y="3341685"/>
              <a:ext cx="1171989" cy="1547817"/>
            </a:xfrm>
            <a:prstGeom prst="rect">
              <a:avLst/>
            </a:prstGeom>
          </p:spPr>
        </p:pic>
      </p:grpSp>
      <p:grpSp>
        <p:nvGrpSpPr>
          <p:cNvPr id="18" name="D">
            <a:extLst>
              <a:ext uri="{FF2B5EF4-FFF2-40B4-BE49-F238E27FC236}">
                <a16:creationId xmlns:a16="http://schemas.microsoft.com/office/drawing/2014/main" id="{42B8F96D-9877-81A4-B298-0F3D057E0A65}"/>
              </a:ext>
            </a:extLst>
          </p:cNvPr>
          <p:cNvGrpSpPr/>
          <p:nvPr/>
        </p:nvGrpSpPr>
        <p:grpSpPr>
          <a:xfrm>
            <a:off x="6344233" y="4291967"/>
            <a:ext cx="5507120" cy="2206084"/>
            <a:chOff x="4758175" y="3218975"/>
            <a:chExt cx="4130340" cy="165456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F147932-499D-F25F-B6F4-74F17A57FD52}"/>
                </a:ext>
              </a:extLst>
            </p:cNvPr>
            <p:cNvGrpSpPr/>
            <p:nvPr/>
          </p:nvGrpSpPr>
          <p:grpSpPr>
            <a:xfrm>
              <a:off x="5149149" y="3357651"/>
              <a:ext cx="3739366" cy="1198708"/>
              <a:chOff x="5023430" y="1768453"/>
              <a:chExt cx="3739366" cy="1198708"/>
            </a:xfrm>
          </p:grpSpPr>
          <p:sp>
            <p:nvSpPr>
              <p:cNvPr id="21" name="Google Shape;1182;p42">
                <a:extLst>
                  <a:ext uri="{FF2B5EF4-FFF2-40B4-BE49-F238E27FC236}">
                    <a16:creationId xmlns:a16="http://schemas.microsoft.com/office/drawing/2014/main" id="{4A5A293A-8AF6-A619-204A-1F2F4046A13C}"/>
                  </a:ext>
                </a:extLst>
              </p:cNvPr>
              <p:cNvSpPr/>
              <p:nvPr/>
            </p:nvSpPr>
            <p:spPr>
              <a:xfrm>
                <a:off x="5023430" y="1768453"/>
                <a:ext cx="3739366" cy="1198708"/>
              </a:xfrm>
              <a:custGeom>
                <a:avLst/>
                <a:gdLst/>
                <a:ahLst/>
                <a:cxnLst/>
                <a:rect l="l" t="t" r="r" b="b"/>
                <a:pathLst>
                  <a:path w="42268" h="8686" extrusionOk="0">
                    <a:moveTo>
                      <a:pt x="20982" y="518"/>
                    </a:moveTo>
                    <a:lnTo>
                      <a:pt x="26076" y="608"/>
                    </a:lnTo>
                    <a:lnTo>
                      <a:pt x="31169" y="715"/>
                    </a:lnTo>
                    <a:lnTo>
                      <a:pt x="36245" y="858"/>
                    </a:lnTo>
                    <a:lnTo>
                      <a:pt x="41339" y="1037"/>
                    </a:lnTo>
                    <a:lnTo>
                      <a:pt x="40999" y="1537"/>
                    </a:lnTo>
                    <a:lnTo>
                      <a:pt x="40660" y="2002"/>
                    </a:lnTo>
                    <a:lnTo>
                      <a:pt x="40284" y="2449"/>
                    </a:lnTo>
                    <a:lnTo>
                      <a:pt x="39891" y="2895"/>
                    </a:lnTo>
                    <a:lnTo>
                      <a:pt x="39480" y="3306"/>
                    </a:lnTo>
                    <a:lnTo>
                      <a:pt x="39051" y="3700"/>
                    </a:lnTo>
                    <a:lnTo>
                      <a:pt x="38604" y="4093"/>
                    </a:lnTo>
                    <a:lnTo>
                      <a:pt x="38140" y="4486"/>
                    </a:lnTo>
                    <a:lnTo>
                      <a:pt x="38104" y="4540"/>
                    </a:lnTo>
                    <a:lnTo>
                      <a:pt x="38086" y="4593"/>
                    </a:lnTo>
                    <a:lnTo>
                      <a:pt x="38050" y="4665"/>
                    </a:lnTo>
                    <a:lnTo>
                      <a:pt x="38032" y="4736"/>
                    </a:lnTo>
                    <a:lnTo>
                      <a:pt x="38050" y="4808"/>
                    </a:lnTo>
                    <a:lnTo>
                      <a:pt x="38104" y="4879"/>
                    </a:lnTo>
                    <a:lnTo>
                      <a:pt x="38980" y="5737"/>
                    </a:lnTo>
                    <a:lnTo>
                      <a:pt x="39873" y="6595"/>
                    </a:lnTo>
                    <a:lnTo>
                      <a:pt x="40785" y="7417"/>
                    </a:lnTo>
                    <a:lnTo>
                      <a:pt x="41249" y="7828"/>
                    </a:lnTo>
                    <a:lnTo>
                      <a:pt x="41732" y="8221"/>
                    </a:lnTo>
                    <a:lnTo>
                      <a:pt x="36567" y="8257"/>
                    </a:lnTo>
                    <a:lnTo>
                      <a:pt x="26255" y="8257"/>
                    </a:lnTo>
                    <a:lnTo>
                      <a:pt x="21090" y="8239"/>
                    </a:lnTo>
                    <a:lnTo>
                      <a:pt x="18534" y="8203"/>
                    </a:lnTo>
                    <a:lnTo>
                      <a:pt x="15978" y="8150"/>
                    </a:lnTo>
                    <a:lnTo>
                      <a:pt x="10831" y="8043"/>
                    </a:lnTo>
                    <a:lnTo>
                      <a:pt x="8275" y="7989"/>
                    </a:lnTo>
                    <a:lnTo>
                      <a:pt x="5702" y="7971"/>
                    </a:lnTo>
                    <a:lnTo>
                      <a:pt x="3146" y="7971"/>
                    </a:lnTo>
                    <a:lnTo>
                      <a:pt x="1859" y="8007"/>
                    </a:lnTo>
                    <a:lnTo>
                      <a:pt x="590" y="8043"/>
                    </a:lnTo>
                    <a:lnTo>
                      <a:pt x="1002" y="7649"/>
                    </a:lnTo>
                    <a:lnTo>
                      <a:pt x="1413" y="7256"/>
                    </a:lnTo>
                    <a:lnTo>
                      <a:pt x="1788" y="6845"/>
                    </a:lnTo>
                    <a:lnTo>
                      <a:pt x="2163" y="6398"/>
                    </a:lnTo>
                    <a:lnTo>
                      <a:pt x="2503" y="5952"/>
                    </a:lnTo>
                    <a:lnTo>
                      <a:pt x="2842" y="5505"/>
                    </a:lnTo>
                    <a:lnTo>
                      <a:pt x="3182" y="5040"/>
                    </a:lnTo>
                    <a:lnTo>
                      <a:pt x="3486" y="4575"/>
                    </a:lnTo>
                    <a:lnTo>
                      <a:pt x="3504" y="4522"/>
                    </a:lnTo>
                    <a:lnTo>
                      <a:pt x="3521" y="4468"/>
                    </a:lnTo>
                    <a:lnTo>
                      <a:pt x="3557" y="4450"/>
                    </a:lnTo>
                    <a:lnTo>
                      <a:pt x="3575" y="4415"/>
                    </a:lnTo>
                    <a:lnTo>
                      <a:pt x="3575" y="4361"/>
                    </a:lnTo>
                    <a:lnTo>
                      <a:pt x="3575" y="4325"/>
                    </a:lnTo>
                    <a:lnTo>
                      <a:pt x="3271" y="3825"/>
                    </a:lnTo>
                    <a:lnTo>
                      <a:pt x="2950" y="3324"/>
                    </a:lnTo>
                    <a:lnTo>
                      <a:pt x="2610" y="2842"/>
                    </a:lnTo>
                    <a:lnTo>
                      <a:pt x="2253" y="2377"/>
                    </a:lnTo>
                    <a:lnTo>
                      <a:pt x="1877" y="1912"/>
                    </a:lnTo>
                    <a:lnTo>
                      <a:pt x="1502" y="1448"/>
                    </a:lnTo>
                    <a:lnTo>
                      <a:pt x="751" y="554"/>
                    </a:lnTo>
                    <a:lnTo>
                      <a:pt x="2002" y="590"/>
                    </a:lnTo>
                    <a:lnTo>
                      <a:pt x="3271" y="608"/>
                    </a:lnTo>
                    <a:lnTo>
                      <a:pt x="5791" y="626"/>
                    </a:lnTo>
                    <a:lnTo>
                      <a:pt x="8329" y="608"/>
                    </a:lnTo>
                    <a:lnTo>
                      <a:pt x="10867" y="590"/>
                    </a:lnTo>
                    <a:lnTo>
                      <a:pt x="15925" y="518"/>
                    </a:lnTo>
                    <a:close/>
                    <a:moveTo>
                      <a:pt x="8186" y="0"/>
                    </a:moveTo>
                    <a:lnTo>
                      <a:pt x="6899" y="18"/>
                    </a:lnTo>
                    <a:lnTo>
                      <a:pt x="5630" y="54"/>
                    </a:lnTo>
                    <a:lnTo>
                      <a:pt x="4344" y="89"/>
                    </a:lnTo>
                    <a:lnTo>
                      <a:pt x="3075" y="143"/>
                    </a:lnTo>
                    <a:lnTo>
                      <a:pt x="1806" y="197"/>
                    </a:lnTo>
                    <a:lnTo>
                      <a:pt x="537" y="286"/>
                    </a:lnTo>
                    <a:lnTo>
                      <a:pt x="483" y="286"/>
                    </a:lnTo>
                    <a:lnTo>
                      <a:pt x="465" y="304"/>
                    </a:lnTo>
                    <a:lnTo>
                      <a:pt x="412" y="375"/>
                    </a:lnTo>
                    <a:lnTo>
                      <a:pt x="358" y="393"/>
                    </a:lnTo>
                    <a:lnTo>
                      <a:pt x="322" y="429"/>
                    </a:lnTo>
                    <a:lnTo>
                      <a:pt x="269" y="465"/>
                    </a:lnTo>
                    <a:lnTo>
                      <a:pt x="233" y="501"/>
                    </a:lnTo>
                    <a:lnTo>
                      <a:pt x="215" y="554"/>
                    </a:lnTo>
                    <a:lnTo>
                      <a:pt x="215" y="608"/>
                    </a:lnTo>
                    <a:lnTo>
                      <a:pt x="233" y="679"/>
                    </a:lnTo>
                    <a:lnTo>
                      <a:pt x="251" y="733"/>
                    </a:lnTo>
                    <a:lnTo>
                      <a:pt x="948" y="1644"/>
                    </a:lnTo>
                    <a:lnTo>
                      <a:pt x="1663" y="2574"/>
                    </a:lnTo>
                    <a:lnTo>
                      <a:pt x="2038" y="3020"/>
                    </a:lnTo>
                    <a:lnTo>
                      <a:pt x="2413" y="3467"/>
                    </a:lnTo>
                    <a:lnTo>
                      <a:pt x="2807" y="3896"/>
                    </a:lnTo>
                    <a:lnTo>
                      <a:pt x="3218" y="4289"/>
                    </a:lnTo>
                    <a:lnTo>
                      <a:pt x="3182" y="4325"/>
                    </a:lnTo>
                    <a:lnTo>
                      <a:pt x="3128" y="4361"/>
                    </a:lnTo>
                    <a:lnTo>
                      <a:pt x="2789" y="4879"/>
                    </a:lnTo>
                    <a:lnTo>
                      <a:pt x="2413" y="5362"/>
                    </a:lnTo>
                    <a:lnTo>
                      <a:pt x="2038" y="5844"/>
                    </a:lnTo>
                    <a:lnTo>
                      <a:pt x="1645" y="6309"/>
                    </a:lnTo>
                    <a:lnTo>
                      <a:pt x="841" y="7238"/>
                    </a:lnTo>
                    <a:lnTo>
                      <a:pt x="19" y="8168"/>
                    </a:lnTo>
                    <a:lnTo>
                      <a:pt x="1" y="8203"/>
                    </a:lnTo>
                    <a:lnTo>
                      <a:pt x="1" y="8257"/>
                    </a:lnTo>
                    <a:lnTo>
                      <a:pt x="1" y="8293"/>
                    </a:lnTo>
                    <a:lnTo>
                      <a:pt x="19" y="8329"/>
                    </a:lnTo>
                    <a:lnTo>
                      <a:pt x="54" y="8364"/>
                    </a:lnTo>
                    <a:lnTo>
                      <a:pt x="90" y="8382"/>
                    </a:lnTo>
                    <a:lnTo>
                      <a:pt x="144" y="8382"/>
                    </a:lnTo>
                    <a:lnTo>
                      <a:pt x="179" y="8364"/>
                    </a:lnTo>
                    <a:lnTo>
                      <a:pt x="251" y="8311"/>
                    </a:lnTo>
                    <a:lnTo>
                      <a:pt x="305" y="8329"/>
                    </a:lnTo>
                    <a:lnTo>
                      <a:pt x="1591" y="8418"/>
                    </a:lnTo>
                    <a:lnTo>
                      <a:pt x="2896" y="8489"/>
                    </a:lnTo>
                    <a:lnTo>
                      <a:pt x="4183" y="8543"/>
                    </a:lnTo>
                    <a:lnTo>
                      <a:pt x="5487" y="8597"/>
                    </a:lnTo>
                    <a:lnTo>
                      <a:pt x="8097" y="8650"/>
                    </a:lnTo>
                    <a:lnTo>
                      <a:pt x="10688" y="8668"/>
                    </a:lnTo>
                    <a:lnTo>
                      <a:pt x="13297" y="8686"/>
                    </a:lnTo>
                    <a:lnTo>
                      <a:pt x="15907" y="8668"/>
                    </a:lnTo>
                    <a:lnTo>
                      <a:pt x="21090" y="8668"/>
                    </a:lnTo>
                    <a:lnTo>
                      <a:pt x="26290" y="8686"/>
                    </a:lnTo>
                    <a:lnTo>
                      <a:pt x="31491" y="8668"/>
                    </a:lnTo>
                    <a:lnTo>
                      <a:pt x="41875" y="8614"/>
                    </a:lnTo>
                    <a:lnTo>
                      <a:pt x="41946" y="8614"/>
                    </a:lnTo>
                    <a:lnTo>
                      <a:pt x="42000" y="8579"/>
                    </a:lnTo>
                    <a:lnTo>
                      <a:pt x="42036" y="8525"/>
                    </a:lnTo>
                    <a:lnTo>
                      <a:pt x="42071" y="8471"/>
                    </a:lnTo>
                    <a:lnTo>
                      <a:pt x="42107" y="8489"/>
                    </a:lnTo>
                    <a:lnTo>
                      <a:pt x="42161" y="8471"/>
                    </a:lnTo>
                    <a:lnTo>
                      <a:pt x="42197" y="8436"/>
                    </a:lnTo>
                    <a:lnTo>
                      <a:pt x="42232" y="8400"/>
                    </a:lnTo>
                    <a:lnTo>
                      <a:pt x="42250" y="8346"/>
                    </a:lnTo>
                    <a:lnTo>
                      <a:pt x="42268" y="8311"/>
                    </a:lnTo>
                    <a:lnTo>
                      <a:pt x="42250" y="8257"/>
                    </a:lnTo>
                    <a:lnTo>
                      <a:pt x="42232" y="8203"/>
                    </a:lnTo>
                    <a:lnTo>
                      <a:pt x="41803" y="7739"/>
                    </a:lnTo>
                    <a:lnTo>
                      <a:pt x="41357" y="7274"/>
                    </a:lnTo>
                    <a:lnTo>
                      <a:pt x="40910" y="6809"/>
                    </a:lnTo>
                    <a:lnTo>
                      <a:pt x="40445" y="6363"/>
                    </a:lnTo>
                    <a:lnTo>
                      <a:pt x="39498" y="5505"/>
                    </a:lnTo>
                    <a:lnTo>
                      <a:pt x="38551" y="4647"/>
                    </a:lnTo>
                    <a:lnTo>
                      <a:pt x="38801" y="4486"/>
                    </a:lnTo>
                    <a:lnTo>
                      <a:pt x="39051" y="4307"/>
                    </a:lnTo>
                    <a:lnTo>
                      <a:pt x="39516" y="3932"/>
                    </a:lnTo>
                    <a:lnTo>
                      <a:pt x="39963" y="3539"/>
                    </a:lnTo>
                    <a:lnTo>
                      <a:pt x="40391" y="3110"/>
                    </a:lnTo>
                    <a:lnTo>
                      <a:pt x="40785" y="2645"/>
                    </a:lnTo>
                    <a:lnTo>
                      <a:pt x="41160" y="2181"/>
                    </a:lnTo>
                    <a:lnTo>
                      <a:pt x="41517" y="1680"/>
                    </a:lnTo>
                    <a:lnTo>
                      <a:pt x="41821" y="1180"/>
                    </a:lnTo>
                    <a:lnTo>
                      <a:pt x="41857" y="1108"/>
                    </a:lnTo>
                    <a:lnTo>
                      <a:pt x="41857" y="1037"/>
                    </a:lnTo>
                    <a:lnTo>
                      <a:pt x="41857" y="983"/>
                    </a:lnTo>
                    <a:lnTo>
                      <a:pt x="41821" y="929"/>
                    </a:lnTo>
                    <a:lnTo>
                      <a:pt x="41785" y="894"/>
                    </a:lnTo>
                    <a:lnTo>
                      <a:pt x="41750" y="858"/>
                    </a:lnTo>
                    <a:lnTo>
                      <a:pt x="41696" y="840"/>
                    </a:lnTo>
                    <a:lnTo>
                      <a:pt x="41625" y="822"/>
                    </a:lnTo>
                    <a:lnTo>
                      <a:pt x="41607" y="733"/>
                    </a:lnTo>
                    <a:lnTo>
                      <a:pt x="41571" y="679"/>
                    </a:lnTo>
                    <a:lnTo>
                      <a:pt x="41517" y="626"/>
                    </a:lnTo>
                    <a:lnTo>
                      <a:pt x="41428" y="608"/>
                    </a:lnTo>
                    <a:lnTo>
                      <a:pt x="36317" y="411"/>
                    </a:lnTo>
                    <a:lnTo>
                      <a:pt x="31205" y="268"/>
                    </a:lnTo>
                    <a:lnTo>
                      <a:pt x="28650" y="215"/>
                    </a:lnTo>
                    <a:lnTo>
                      <a:pt x="26094" y="179"/>
                    </a:lnTo>
                    <a:lnTo>
                      <a:pt x="23538" y="143"/>
                    </a:lnTo>
                    <a:lnTo>
                      <a:pt x="20982" y="125"/>
                    </a:lnTo>
                    <a:lnTo>
                      <a:pt x="18427" y="89"/>
                    </a:lnTo>
                    <a:lnTo>
                      <a:pt x="15871" y="54"/>
                    </a:lnTo>
                    <a:lnTo>
                      <a:pt x="13315" y="18"/>
                    </a:lnTo>
                    <a:lnTo>
                      <a:pt x="10742" y="0"/>
                    </a:lnTo>
                    <a:close/>
                  </a:path>
                </a:pathLst>
              </a:custGeom>
              <a:solidFill>
                <a:srgbClr val="FFFF00"/>
              </a:solidFill>
              <a:ln w="19050" cap="flat" cmpd="sng">
                <a:solidFill>
                  <a:srgbClr val="FFC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E9C5C17-941E-E5D4-D20A-A0B860AB1937}"/>
                  </a:ext>
                </a:extLst>
              </p:cNvPr>
              <p:cNvSpPr txBox="1"/>
              <p:nvPr/>
            </p:nvSpPr>
            <p:spPr>
              <a:xfrm>
                <a:off x="5928092" y="1984674"/>
                <a:ext cx="2477540" cy="900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Tất</a:t>
                </a:r>
                <a:r>
                  <a:rPr kumimoji="0" lang="en-US" sz="36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36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cả</a:t>
                </a:r>
                <a:r>
                  <a:rPr kumimoji="0" lang="en-US" sz="36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đáp</a:t>
                </a:r>
                <a:r>
                  <a:rPr kumimoji="0" lang="en-US" sz="36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36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án</a:t>
                </a:r>
                <a:r>
                  <a:rPr kumimoji="0" lang="en-US" sz="36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36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trên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890427B-D363-9272-0F81-D055C0119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758175" y="3218975"/>
              <a:ext cx="1252816" cy="1654563"/>
            </a:xfrm>
            <a:prstGeom prst="rect">
              <a:avLst/>
            </a:prstGeom>
          </p:spPr>
        </p:pic>
      </p:grpSp>
      <p:sp>
        <p:nvSpPr>
          <p:cNvPr id="23" name="Multiplication Sign 22">
            <a:extLst>
              <a:ext uri="{FF2B5EF4-FFF2-40B4-BE49-F238E27FC236}">
                <a16:creationId xmlns:a16="http://schemas.microsoft.com/office/drawing/2014/main" id="{07015E32-9A31-B7D8-7996-5025CE31ADA8}"/>
              </a:ext>
            </a:extLst>
          </p:cNvPr>
          <p:cNvSpPr/>
          <p:nvPr/>
        </p:nvSpPr>
        <p:spPr>
          <a:xfrm>
            <a:off x="10033205" y="2127570"/>
            <a:ext cx="1736176" cy="1496332"/>
          </a:xfrm>
          <a:prstGeom prst="mathMultiply">
            <a:avLst/>
          </a:prstGeom>
          <a:solidFill>
            <a:srgbClr val="FF0000"/>
          </a:solidFill>
          <a:ln>
            <a:prstDash val="sysDash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Multiplication Sign 23">
            <a:extLst>
              <a:ext uri="{FF2B5EF4-FFF2-40B4-BE49-F238E27FC236}">
                <a16:creationId xmlns:a16="http://schemas.microsoft.com/office/drawing/2014/main" id="{D8371EE0-DE72-32D0-BB55-B432D87C8AB8}"/>
              </a:ext>
            </a:extLst>
          </p:cNvPr>
          <p:cNvSpPr/>
          <p:nvPr/>
        </p:nvSpPr>
        <p:spPr>
          <a:xfrm>
            <a:off x="4179664" y="2105397"/>
            <a:ext cx="1736176" cy="1540675"/>
          </a:xfrm>
          <a:prstGeom prst="mathMultiply">
            <a:avLst/>
          </a:prstGeom>
          <a:solidFill>
            <a:srgbClr val="FF0000"/>
          </a:solidFill>
          <a:ln>
            <a:prstDash val="sysDash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Multiplication Sign 24">
            <a:extLst>
              <a:ext uri="{FF2B5EF4-FFF2-40B4-BE49-F238E27FC236}">
                <a16:creationId xmlns:a16="http://schemas.microsoft.com/office/drawing/2014/main" id="{B0A05383-C3FA-D8A1-1952-08F8140ACE30}"/>
              </a:ext>
            </a:extLst>
          </p:cNvPr>
          <p:cNvSpPr/>
          <p:nvPr/>
        </p:nvSpPr>
        <p:spPr>
          <a:xfrm>
            <a:off x="4352179" y="4223587"/>
            <a:ext cx="1670421" cy="1598277"/>
          </a:xfrm>
          <a:prstGeom prst="mathMultiply">
            <a:avLst/>
          </a:prstGeom>
          <a:solidFill>
            <a:srgbClr val="FF0000"/>
          </a:solidFill>
          <a:ln>
            <a:prstDash val="sysDash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Heart 25">
            <a:extLst>
              <a:ext uri="{FF2B5EF4-FFF2-40B4-BE49-F238E27FC236}">
                <a16:creationId xmlns:a16="http://schemas.microsoft.com/office/drawing/2014/main" id="{0C068BBD-EEE1-4641-BF86-B72445BB4FEC}"/>
              </a:ext>
            </a:extLst>
          </p:cNvPr>
          <p:cNvSpPr/>
          <p:nvPr/>
        </p:nvSpPr>
        <p:spPr>
          <a:xfrm>
            <a:off x="10444683" y="4121153"/>
            <a:ext cx="1477047" cy="1288019"/>
          </a:xfrm>
          <a:prstGeom prst="heart">
            <a:avLst/>
          </a:prstGeom>
          <a:solidFill>
            <a:srgbClr val="FF6AB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Tiếng nhạc sai">
            <a:hlinkClick r:id="" action="ppaction://media"/>
            <a:extLst>
              <a:ext uri="{FF2B5EF4-FFF2-40B4-BE49-F238E27FC236}">
                <a16:creationId xmlns:a16="http://schemas.microsoft.com/office/drawing/2014/main" id="{3A6DF03D-CB61-4052-6F5F-AC1E03E18B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509053" y="374540"/>
            <a:ext cx="1245280" cy="1245280"/>
          </a:xfrm>
          <a:prstGeom prst="rect">
            <a:avLst/>
          </a:prstGeom>
        </p:spPr>
      </p:pic>
      <p:pic>
        <p:nvPicPr>
          <p:cNvPr id="28" name="Tiếng nhạc sai">
            <a:hlinkClick r:id="" action="ppaction://media"/>
            <a:extLst>
              <a:ext uri="{FF2B5EF4-FFF2-40B4-BE49-F238E27FC236}">
                <a16:creationId xmlns:a16="http://schemas.microsoft.com/office/drawing/2014/main" id="{566C9933-2F6F-C5E6-0FA8-56F5E2C552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519417" y="1872769"/>
            <a:ext cx="1245280" cy="1245280"/>
          </a:xfrm>
          <a:prstGeom prst="rect">
            <a:avLst/>
          </a:prstGeom>
        </p:spPr>
      </p:pic>
      <p:pic>
        <p:nvPicPr>
          <p:cNvPr id="29" name="Tiếng nhạc sai">
            <a:hlinkClick r:id="" action="ppaction://media"/>
            <a:extLst>
              <a:ext uri="{FF2B5EF4-FFF2-40B4-BE49-F238E27FC236}">
                <a16:creationId xmlns:a16="http://schemas.microsoft.com/office/drawing/2014/main" id="{A1BAA0BA-5041-78EC-BDE8-B8A6416604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587593" y="3370999"/>
            <a:ext cx="1245280" cy="1245280"/>
          </a:xfrm>
          <a:prstGeom prst="rect">
            <a:avLst/>
          </a:prstGeom>
        </p:spPr>
      </p:pic>
      <p:pic>
        <p:nvPicPr>
          <p:cNvPr id="30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DCB0BB6-6FE5-93ED-A083-5760A139D60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549503" y="5250008"/>
            <a:ext cx="1670421" cy="1670421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4BECC536-57E3-B979-75D1-5E1F6E40B696}"/>
              </a:ext>
            </a:extLst>
          </p:cNvPr>
          <p:cNvGrpSpPr/>
          <p:nvPr/>
        </p:nvGrpSpPr>
        <p:grpSpPr>
          <a:xfrm>
            <a:off x="132211" y="114654"/>
            <a:ext cx="11865909" cy="2085975"/>
            <a:chOff x="99158" y="85990"/>
            <a:chExt cx="8899431" cy="1564481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BC71C06-3AE0-FF90-E01B-FC787E21150D}"/>
                </a:ext>
              </a:extLst>
            </p:cNvPr>
            <p:cNvGrpSpPr/>
            <p:nvPr/>
          </p:nvGrpSpPr>
          <p:grpSpPr>
            <a:xfrm>
              <a:off x="426309" y="85990"/>
              <a:ext cx="8572280" cy="1553496"/>
              <a:chOff x="335021" y="23792"/>
              <a:chExt cx="8572280" cy="1553496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9A1D3AC5-2FF0-0D17-51AB-75C0D26CB0EC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36" name="Google Shape;2105;p47">
                  <a:extLst>
                    <a:ext uri="{FF2B5EF4-FFF2-40B4-BE49-F238E27FC236}">
                      <a16:creationId xmlns:a16="http://schemas.microsoft.com/office/drawing/2014/main" id="{2F08A507-008F-8C14-4F06-5C6555E6BA22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9D27BBFE-BE6A-5112-BFFC-F7758F2C040A}"/>
                    </a:ext>
                  </a:extLst>
                </p:cNvPr>
                <p:cNvSpPr/>
                <p:nvPr/>
              </p:nvSpPr>
              <p:spPr>
                <a:xfrm>
                  <a:off x="792772" y="227505"/>
                  <a:ext cx="7820286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CA3659"/>
                  </a:solidFill>
                  <a:prstDash val="lgDash"/>
                  <a:extLst>
                    <a:ext uri="{C807C97D-BFC1-408E-A445-0C87EB9F89A2}">
                      <ask:lineSketchStyleProps xmlns:ask="http://schemas.microsoft.com/office/drawing/2018/sketchyshapes" xmlns="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45EA588-165B-34AB-D105-7F930D259FCD}"/>
                  </a:ext>
                </a:extLst>
              </p:cNvPr>
              <p:cNvSpPr txBox="1"/>
              <p:nvPr/>
            </p:nvSpPr>
            <p:spPr>
              <a:xfrm>
                <a:off x="2369327" y="257479"/>
                <a:ext cx="6070736" cy="900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en-US" sz="3600" b="1" dirty="0" err="1">
                    <a:solidFill>
                      <a:prstClr val="black"/>
                    </a:solidFill>
                    <a:latin typeface="UTM Avo" panose="02040603050506020204" pitchFamily="18" charset="0"/>
                  </a:rPr>
                  <a:t>Để</a:t>
                </a:r>
                <a:r>
                  <a:rPr lang="en-US" sz="3600" b="1" dirty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black"/>
                    </a:solidFill>
                    <a:latin typeface="UTM Avo" panose="02040603050506020204" pitchFamily="18" charset="0"/>
                  </a:rPr>
                  <a:t>bảo</a:t>
                </a:r>
                <a:r>
                  <a:rPr lang="en-US" sz="3600" b="1" dirty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black"/>
                    </a:solidFill>
                    <a:latin typeface="UTM Avo" panose="02040603050506020204" pitchFamily="18" charset="0"/>
                  </a:rPr>
                  <a:t>quản</a:t>
                </a:r>
                <a:r>
                  <a:rPr lang="en-US" sz="3600" b="1" dirty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black"/>
                    </a:solidFill>
                    <a:latin typeface="UTM Avo" panose="02040603050506020204" pitchFamily="18" charset="0"/>
                  </a:rPr>
                  <a:t>thức</a:t>
                </a:r>
                <a:r>
                  <a:rPr lang="en-US" sz="3600" b="1" dirty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black"/>
                    </a:solidFill>
                    <a:latin typeface="UTM Avo" panose="02040603050506020204" pitchFamily="18" charset="0"/>
                  </a:rPr>
                  <a:t>ăn</a:t>
                </a:r>
                <a:r>
                  <a:rPr lang="en-US" sz="3600" b="1" dirty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black"/>
                    </a:solidFill>
                    <a:latin typeface="UTM Avo" panose="02040603050506020204" pitchFamily="18" charset="0"/>
                  </a:rPr>
                  <a:t>được</a:t>
                </a:r>
                <a:r>
                  <a:rPr lang="en-US" sz="3600" b="1" dirty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black"/>
                    </a:solidFill>
                    <a:latin typeface="UTM Avo" panose="02040603050506020204" pitchFamily="18" charset="0"/>
                  </a:rPr>
                  <a:t>lâu</a:t>
                </a:r>
                <a:r>
                  <a:rPr lang="en-US" sz="3600" b="1" dirty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, </a:t>
                </a:r>
                <a:r>
                  <a:rPr lang="en-US" sz="3600" b="1" dirty="0" err="1">
                    <a:solidFill>
                      <a:prstClr val="black"/>
                    </a:solidFill>
                    <a:latin typeface="UTM Avo" panose="02040603050506020204" pitchFamily="18" charset="0"/>
                  </a:rPr>
                  <a:t>không</a:t>
                </a:r>
                <a:r>
                  <a:rPr lang="en-US" sz="3600" b="1" dirty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black"/>
                    </a:solidFill>
                    <a:latin typeface="UTM Avo" panose="02040603050506020204" pitchFamily="18" charset="0"/>
                  </a:rPr>
                  <a:t>bị</a:t>
                </a:r>
                <a:r>
                  <a:rPr lang="en-US" sz="3600" b="1" dirty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black"/>
                    </a:solidFill>
                    <a:latin typeface="UTM Avo" panose="02040603050506020204" pitchFamily="18" charset="0"/>
                  </a:rPr>
                  <a:t>ôi</a:t>
                </a:r>
                <a:r>
                  <a:rPr lang="en-US" sz="3600" b="1" dirty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black"/>
                    </a:solidFill>
                    <a:latin typeface="UTM Avo" panose="02040603050506020204" pitchFamily="18" charset="0"/>
                  </a:rPr>
                  <a:t>thiu</a:t>
                </a:r>
                <a:r>
                  <a:rPr lang="en-US" sz="3600" b="1" dirty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, </a:t>
                </a:r>
                <a:r>
                  <a:rPr lang="en-US" sz="3600" b="1" dirty="0" err="1">
                    <a:solidFill>
                      <a:prstClr val="black"/>
                    </a:solidFill>
                    <a:latin typeface="UTM Avo" panose="02040603050506020204" pitchFamily="18" charset="0"/>
                  </a:rPr>
                  <a:t>chúng</a:t>
                </a:r>
                <a:r>
                  <a:rPr lang="en-US" sz="3600" b="1" dirty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 ta </a:t>
                </a:r>
                <a:r>
                  <a:rPr lang="en-US" sz="3600" b="1" dirty="0" err="1">
                    <a:solidFill>
                      <a:prstClr val="black"/>
                    </a:solidFill>
                    <a:latin typeface="UTM Avo" panose="02040603050506020204" pitchFamily="18" charset="0"/>
                  </a:rPr>
                  <a:t>cần</a:t>
                </a:r>
                <a:r>
                  <a:rPr lang="en-US" sz="3600" b="1" dirty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: </a:t>
                </a:r>
                <a:endParaRPr lang="en-US" sz="3600" b="1" dirty="0">
                  <a:solidFill>
                    <a:prstClr val="black"/>
                  </a:solidFill>
                  <a:latin typeface="UTM Avo" panose="02040603050506020204" pitchFamily="18" charset="0"/>
                </a:endParaRPr>
              </a:p>
            </p:txBody>
          </p:sp>
        </p:grpSp>
        <p:pic>
          <p:nvPicPr>
            <p:cNvPr id="38" name="Picture 37">
              <a:hlinkClick r:id="rId11" action="ppaction://hlinksldjump"/>
              <a:extLst>
                <a:ext uri="{FF2B5EF4-FFF2-40B4-BE49-F238E27FC236}">
                  <a16:creationId xmlns:a16="http://schemas.microsoft.com/office/drawing/2014/main" id="{C4579AB6-91E4-B622-F206-20D2FA09B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9158" y="89760"/>
              <a:ext cx="2243522" cy="15607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9391317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120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120"/>
                            </p:stCondLst>
                            <p:childTnLst>
                              <p:par>
                                <p:cTn id="2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512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512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3448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3" grpId="0" animBg="1"/>
      <p:bldP spid="23" grpId="1" animBg="1"/>
      <p:bldP spid="24" grpId="0" animBg="1"/>
      <p:bldP spid="25" grpId="0" animBg="1"/>
      <p:bldP spid="25" grpId="1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A">
            <a:extLst>
              <a:ext uri="{FF2B5EF4-FFF2-40B4-BE49-F238E27FC236}">
                <a16:creationId xmlns:a16="http://schemas.microsoft.com/office/drawing/2014/main" id="{6CE35F12-4351-1A54-E37A-8FF340574C21}"/>
              </a:ext>
            </a:extLst>
          </p:cNvPr>
          <p:cNvGrpSpPr/>
          <p:nvPr/>
        </p:nvGrpSpPr>
        <p:grpSpPr>
          <a:xfrm>
            <a:off x="259063" y="2370145"/>
            <a:ext cx="5562364" cy="1891316"/>
            <a:chOff x="194297" y="1777609"/>
            <a:chExt cx="4171773" cy="1418488"/>
          </a:xfrm>
        </p:grpSpPr>
        <p:sp>
          <p:nvSpPr>
            <p:cNvPr id="88" name="Google Shape;1182;p42">
              <a:extLst>
                <a:ext uri="{FF2B5EF4-FFF2-40B4-BE49-F238E27FC236}">
                  <a16:creationId xmlns:a16="http://schemas.microsoft.com/office/drawing/2014/main" id="{CBE373D8-7958-733A-AE26-2FC2433F6ACB}"/>
                </a:ext>
              </a:extLst>
            </p:cNvPr>
            <p:cNvSpPr/>
            <p:nvPr/>
          </p:nvSpPr>
          <p:spPr>
            <a:xfrm>
              <a:off x="737521" y="1781001"/>
              <a:ext cx="3628549" cy="1198708"/>
            </a:xfrm>
            <a:custGeom>
              <a:avLst/>
              <a:gdLst/>
              <a:ahLst/>
              <a:cxnLst/>
              <a:rect l="l" t="t" r="r" b="b"/>
              <a:pathLst>
                <a:path w="42268" h="8686" extrusionOk="0">
                  <a:moveTo>
                    <a:pt x="20982" y="518"/>
                  </a:moveTo>
                  <a:lnTo>
                    <a:pt x="26076" y="608"/>
                  </a:lnTo>
                  <a:lnTo>
                    <a:pt x="31169" y="715"/>
                  </a:lnTo>
                  <a:lnTo>
                    <a:pt x="36245" y="858"/>
                  </a:lnTo>
                  <a:lnTo>
                    <a:pt x="41339" y="1037"/>
                  </a:lnTo>
                  <a:lnTo>
                    <a:pt x="40999" y="1537"/>
                  </a:lnTo>
                  <a:lnTo>
                    <a:pt x="40660" y="2002"/>
                  </a:lnTo>
                  <a:lnTo>
                    <a:pt x="40284" y="2449"/>
                  </a:lnTo>
                  <a:lnTo>
                    <a:pt x="39891" y="2895"/>
                  </a:lnTo>
                  <a:lnTo>
                    <a:pt x="39480" y="3306"/>
                  </a:lnTo>
                  <a:lnTo>
                    <a:pt x="39051" y="3700"/>
                  </a:lnTo>
                  <a:lnTo>
                    <a:pt x="38604" y="4093"/>
                  </a:lnTo>
                  <a:lnTo>
                    <a:pt x="38140" y="4486"/>
                  </a:lnTo>
                  <a:lnTo>
                    <a:pt x="38104" y="4540"/>
                  </a:lnTo>
                  <a:lnTo>
                    <a:pt x="38086" y="4593"/>
                  </a:lnTo>
                  <a:lnTo>
                    <a:pt x="38050" y="4665"/>
                  </a:lnTo>
                  <a:lnTo>
                    <a:pt x="38032" y="4736"/>
                  </a:lnTo>
                  <a:lnTo>
                    <a:pt x="38050" y="4808"/>
                  </a:lnTo>
                  <a:lnTo>
                    <a:pt x="38104" y="4879"/>
                  </a:lnTo>
                  <a:lnTo>
                    <a:pt x="38980" y="5737"/>
                  </a:lnTo>
                  <a:lnTo>
                    <a:pt x="39873" y="6595"/>
                  </a:lnTo>
                  <a:lnTo>
                    <a:pt x="40785" y="7417"/>
                  </a:lnTo>
                  <a:lnTo>
                    <a:pt x="41249" y="7828"/>
                  </a:lnTo>
                  <a:lnTo>
                    <a:pt x="41732" y="8221"/>
                  </a:lnTo>
                  <a:lnTo>
                    <a:pt x="36567" y="8257"/>
                  </a:lnTo>
                  <a:lnTo>
                    <a:pt x="26255" y="8257"/>
                  </a:lnTo>
                  <a:lnTo>
                    <a:pt x="21090" y="8239"/>
                  </a:lnTo>
                  <a:lnTo>
                    <a:pt x="18534" y="8203"/>
                  </a:lnTo>
                  <a:lnTo>
                    <a:pt x="15978" y="8150"/>
                  </a:lnTo>
                  <a:lnTo>
                    <a:pt x="10831" y="8043"/>
                  </a:lnTo>
                  <a:lnTo>
                    <a:pt x="8275" y="7989"/>
                  </a:lnTo>
                  <a:lnTo>
                    <a:pt x="5702" y="7971"/>
                  </a:lnTo>
                  <a:lnTo>
                    <a:pt x="3146" y="7971"/>
                  </a:lnTo>
                  <a:lnTo>
                    <a:pt x="1859" y="8007"/>
                  </a:lnTo>
                  <a:lnTo>
                    <a:pt x="590" y="8043"/>
                  </a:lnTo>
                  <a:lnTo>
                    <a:pt x="1002" y="7649"/>
                  </a:lnTo>
                  <a:lnTo>
                    <a:pt x="1413" y="7256"/>
                  </a:lnTo>
                  <a:lnTo>
                    <a:pt x="1788" y="6845"/>
                  </a:lnTo>
                  <a:lnTo>
                    <a:pt x="2163" y="6398"/>
                  </a:lnTo>
                  <a:lnTo>
                    <a:pt x="2503" y="5952"/>
                  </a:lnTo>
                  <a:lnTo>
                    <a:pt x="2842" y="5505"/>
                  </a:lnTo>
                  <a:lnTo>
                    <a:pt x="3182" y="5040"/>
                  </a:lnTo>
                  <a:lnTo>
                    <a:pt x="3486" y="4575"/>
                  </a:lnTo>
                  <a:lnTo>
                    <a:pt x="3504" y="4522"/>
                  </a:lnTo>
                  <a:lnTo>
                    <a:pt x="3521" y="4468"/>
                  </a:lnTo>
                  <a:lnTo>
                    <a:pt x="3557" y="4450"/>
                  </a:lnTo>
                  <a:lnTo>
                    <a:pt x="3575" y="4415"/>
                  </a:lnTo>
                  <a:lnTo>
                    <a:pt x="3575" y="4361"/>
                  </a:lnTo>
                  <a:lnTo>
                    <a:pt x="3575" y="4325"/>
                  </a:lnTo>
                  <a:lnTo>
                    <a:pt x="3271" y="3825"/>
                  </a:lnTo>
                  <a:lnTo>
                    <a:pt x="2950" y="3324"/>
                  </a:lnTo>
                  <a:lnTo>
                    <a:pt x="2610" y="2842"/>
                  </a:lnTo>
                  <a:lnTo>
                    <a:pt x="2253" y="2377"/>
                  </a:lnTo>
                  <a:lnTo>
                    <a:pt x="1877" y="1912"/>
                  </a:lnTo>
                  <a:lnTo>
                    <a:pt x="1502" y="1448"/>
                  </a:lnTo>
                  <a:lnTo>
                    <a:pt x="751" y="554"/>
                  </a:lnTo>
                  <a:lnTo>
                    <a:pt x="2002" y="590"/>
                  </a:lnTo>
                  <a:lnTo>
                    <a:pt x="3271" y="608"/>
                  </a:lnTo>
                  <a:lnTo>
                    <a:pt x="5791" y="626"/>
                  </a:lnTo>
                  <a:lnTo>
                    <a:pt x="8329" y="608"/>
                  </a:lnTo>
                  <a:lnTo>
                    <a:pt x="10867" y="590"/>
                  </a:lnTo>
                  <a:lnTo>
                    <a:pt x="15925" y="518"/>
                  </a:lnTo>
                  <a:close/>
                  <a:moveTo>
                    <a:pt x="8186" y="0"/>
                  </a:moveTo>
                  <a:lnTo>
                    <a:pt x="6899" y="18"/>
                  </a:lnTo>
                  <a:lnTo>
                    <a:pt x="5630" y="54"/>
                  </a:lnTo>
                  <a:lnTo>
                    <a:pt x="4344" y="89"/>
                  </a:lnTo>
                  <a:lnTo>
                    <a:pt x="3075" y="143"/>
                  </a:lnTo>
                  <a:lnTo>
                    <a:pt x="1806" y="197"/>
                  </a:lnTo>
                  <a:lnTo>
                    <a:pt x="537" y="286"/>
                  </a:lnTo>
                  <a:lnTo>
                    <a:pt x="483" y="286"/>
                  </a:lnTo>
                  <a:lnTo>
                    <a:pt x="465" y="304"/>
                  </a:lnTo>
                  <a:lnTo>
                    <a:pt x="412" y="375"/>
                  </a:lnTo>
                  <a:lnTo>
                    <a:pt x="358" y="393"/>
                  </a:lnTo>
                  <a:lnTo>
                    <a:pt x="322" y="429"/>
                  </a:lnTo>
                  <a:lnTo>
                    <a:pt x="269" y="465"/>
                  </a:lnTo>
                  <a:lnTo>
                    <a:pt x="233" y="501"/>
                  </a:lnTo>
                  <a:lnTo>
                    <a:pt x="215" y="554"/>
                  </a:lnTo>
                  <a:lnTo>
                    <a:pt x="215" y="608"/>
                  </a:lnTo>
                  <a:lnTo>
                    <a:pt x="233" y="679"/>
                  </a:lnTo>
                  <a:lnTo>
                    <a:pt x="251" y="733"/>
                  </a:lnTo>
                  <a:lnTo>
                    <a:pt x="948" y="1644"/>
                  </a:lnTo>
                  <a:lnTo>
                    <a:pt x="1663" y="2574"/>
                  </a:lnTo>
                  <a:lnTo>
                    <a:pt x="2038" y="3020"/>
                  </a:lnTo>
                  <a:lnTo>
                    <a:pt x="2413" y="3467"/>
                  </a:lnTo>
                  <a:lnTo>
                    <a:pt x="2807" y="3896"/>
                  </a:lnTo>
                  <a:lnTo>
                    <a:pt x="3218" y="4289"/>
                  </a:lnTo>
                  <a:lnTo>
                    <a:pt x="3182" y="4325"/>
                  </a:lnTo>
                  <a:lnTo>
                    <a:pt x="3128" y="4361"/>
                  </a:lnTo>
                  <a:lnTo>
                    <a:pt x="2789" y="4879"/>
                  </a:lnTo>
                  <a:lnTo>
                    <a:pt x="2413" y="5362"/>
                  </a:lnTo>
                  <a:lnTo>
                    <a:pt x="2038" y="5844"/>
                  </a:lnTo>
                  <a:lnTo>
                    <a:pt x="1645" y="6309"/>
                  </a:lnTo>
                  <a:lnTo>
                    <a:pt x="841" y="7238"/>
                  </a:lnTo>
                  <a:lnTo>
                    <a:pt x="19" y="8168"/>
                  </a:lnTo>
                  <a:lnTo>
                    <a:pt x="1" y="8203"/>
                  </a:lnTo>
                  <a:lnTo>
                    <a:pt x="1" y="8257"/>
                  </a:lnTo>
                  <a:lnTo>
                    <a:pt x="1" y="8293"/>
                  </a:lnTo>
                  <a:lnTo>
                    <a:pt x="19" y="8329"/>
                  </a:lnTo>
                  <a:lnTo>
                    <a:pt x="54" y="8364"/>
                  </a:lnTo>
                  <a:lnTo>
                    <a:pt x="90" y="8382"/>
                  </a:lnTo>
                  <a:lnTo>
                    <a:pt x="144" y="8382"/>
                  </a:lnTo>
                  <a:lnTo>
                    <a:pt x="179" y="8364"/>
                  </a:lnTo>
                  <a:lnTo>
                    <a:pt x="251" y="8311"/>
                  </a:lnTo>
                  <a:lnTo>
                    <a:pt x="305" y="8329"/>
                  </a:lnTo>
                  <a:lnTo>
                    <a:pt x="1591" y="8418"/>
                  </a:lnTo>
                  <a:lnTo>
                    <a:pt x="2896" y="8489"/>
                  </a:lnTo>
                  <a:lnTo>
                    <a:pt x="4183" y="8543"/>
                  </a:lnTo>
                  <a:lnTo>
                    <a:pt x="5487" y="8597"/>
                  </a:lnTo>
                  <a:lnTo>
                    <a:pt x="8097" y="8650"/>
                  </a:lnTo>
                  <a:lnTo>
                    <a:pt x="10688" y="8668"/>
                  </a:lnTo>
                  <a:lnTo>
                    <a:pt x="13297" y="8686"/>
                  </a:lnTo>
                  <a:lnTo>
                    <a:pt x="15907" y="8668"/>
                  </a:lnTo>
                  <a:lnTo>
                    <a:pt x="21090" y="8668"/>
                  </a:lnTo>
                  <a:lnTo>
                    <a:pt x="26290" y="8686"/>
                  </a:lnTo>
                  <a:lnTo>
                    <a:pt x="31491" y="8668"/>
                  </a:lnTo>
                  <a:lnTo>
                    <a:pt x="41875" y="8614"/>
                  </a:lnTo>
                  <a:lnTo>
                    <a:pt x="41946" y="8614"/>
                  </a:lnTo>
                  <a:lnTo>
                    <a:pt x="42000" y="8579"/>
                  </a:lnTo>
                  <a:lnTo>
                    <a:pt x="42036" y="8525"/>
                  </a:lnTo>
                  <a:lnTo>
                    <a:pt x="42071" y="8471"/>
                  </a:lnTo>
                  <a:lnTo>
                    <a:pt x="42107" y="8489"/>
                  </a:lnTo>
                  <a:lnTo>
                    <a:pt x="42161" y="8471"/>
                  </a:lnTo>
                  <a:lnTo>
                    <a:pt x="42197" y="8436"/>
                  </a:lnTo>
                  <a:lnTo>
                    <a:pt x="42232" y="8400"/>
                  </a:lnTo>
                  <a:lnTo>
                    <a:pt x="42250" y="8346"/>
                  </a:lnTo>
                  <a:lnTo>
                    <a:pt x="42268" y="8311"/>
                  </a:lnTo>
                  <a:lnTo>
                    <a:pt x="42250" y="8257"/>
                  </a:lnTo>
                  <a:lnTo>
                    <a:pt x="42232" y="8203"/>
                  </a:lnTo>
                  <a:lnTo>
                    <a:pt x="41803" y="7739"/>
                  </a:lnTo>
                  <a:lnTo>
                    <a:pt x="41357" y="7274"/>
                  </a:lnTo>
                  <a:lnTo>
                    <a:pt x="40910" y="6809"/>
                  </a:lnTo>
                  <a:lnTo>
                    <a:pt x="40445" y="6363"/>
                  </a:lnTo>
                  <a:lnTo>
                    <a:pt x="39498" y="5505"/>
                  </a:lnTo>
                  <a:lnTo>
                    <a:pt x="38551" y="4647"/>
                  </a:lnTo>
                  <a:lnTo>
                    <a:pt x="38801" y="4486"/>
                  </a:lnTo>
                  <a:lnTo>
                    <a:pt x="39051" y="4307"/>
                  </a:lnTo>
                  <a:lnTo>
                    <a:pt x="39516" y="3932"/>
                  </a:lnTo>
                  <a:lnTo>
                    <a:pt x="39963" y="3539"/>
                  </a:lnTo>
                  <a:lnTo>
                    <a:pt x="40391" y="3110"/>
                  </a:lnTo>
                  <a:lnTo>
                    <a:pt x="40785" y="2645"/>
                  </a:lnTo>
                  <a:lnTo>
                    <a:pt x="41160" y="2181"/>
                  </a:lnTo>
                  <a:lnTo>
                    <a:pt x="41517" y="1680"/>
                  </a:lnTo>
                  <a:lnTo>
                    <a:pt x="41821" y="1180"/>
                  </a:lnTo>
                  <a:lnTo>
                    <a:pt x="41857" y="1108"/>
                  </a:lnTo>
                  <a:lnTo>
                    <a:pt x="41857" y="1037"/>
                  </a:lnTo>
                  <a:lnTo>
                    <a:pt x="41857" y="983"/>
                  </a:lnTo>
                  <a:lnTo>
                    <a:pt x="41821" y="929"/>
                  </a:lnTo>
                  <a:lnTo>
                    <a:pt x="41785" y="894"/>
                  </a:lnTo>
                  <a:lnTo>
                    <a:pt x="41750" y="858"/>
                  </a:lnTo>
                  <a:lnTo>
                    <a:pt x="41696" y="840"/>
                  </a:lnTo>
                  <a:lnTo>
                    <a:pt x="41625" y="822"/>
                  </a:lnTo>
                  <a:lnTo>
                    <a:pt x="41607" y="733"/>
                  </a:lnTo>
                  <a:lnTo>
                    <a:pt x="41571" y="679"/>
                  </a:lnTo>
                  <a:lnTo>
                    <a:pt x="41517" y="626"/>
                  </a:lnTo>
                  <a:lnTo>
                    <a:pt x="41428" y="608"/>
                  </a:lnTo>
                  <a:lnTo>
                    <a:pt x="36317" y="411"/>
                  </a:lnTo>
                  <a:lnTo>
                    <a:pt x="31205" y="268"/>
                  </a:lnTo>
                  <a:lnTo>
                    <a:pt x="28650" y="215"/>
                  </a:lnTo>
                  <a:lnTo>
                    <a:pt x="26094" y="179"/>
                  </a:lnTo>
                  <a:lnTo>
                    <a:pt x="23538" y="143"/>
                  </a:lnTo>
                  <a:lnTo>
                    <a:pt x="20982" y="125"/>
                  </a:lnTo>
                  <a:lnTo>
                    <a:pt x="18427" y="89"/>
                  </a:lnTo>
                  <a:lnTo>
                    <a:pt x="15871" y="54"/>
                  </a:lnTo>
                  <a:lnTo>
                    <a:pt x="13315" y="18"/>
                  </a:lnTo>
                  <a:lnTo>
                    <a:pt x="10742" y="0"/>
                  </a:lnTo>
                  <a:close/>
                </a:path>
              </a:pathLst>
            </a:custGeom>
            <a:solidFill>
              <a:srgbClr val="CA3659"/>
            </a:solidFill>
            <a:ln w="19050" cap="flat" cmpd="sng">
              <a:solidFill>
                <a:srgbClr val="CA36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2" name="Picture 131">
              <a:extLst>
                <a:ext uri="{FF2B5EF4-FFF2-40B4-BE49-F238E27FC236}">
                  <a16:creationId xmlns:a16="http://schemas.microsoft.com/office/drawing/2014/main" id="{441B1D75-554C-A984-AF48-1134BCF33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4297" y="1777609"/>
              <a:ext cx="1074063" cy="1418488"/>
            </a:xfrm>
            <a:prstGeom prst="rect">
              <a:avLst/>
            </a:prstGeom>
          </p:spPr>
        </p:pic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FC2074F1-C648-0591-217D-14105F86A1FC}"/>
                </a:ext>
              </a:extLst>
            </p:cNvPr>
            <p:cNvSpPr txBox="1"/>
            <p:nvPr/>
          </p:nvSpPr>
          <p:spPr>
            <a:xfrm>
              <a:off x="1141930" y="1894779"/>
              <a:ext cx="2853515" cy="992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Xem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kĩ</a:t>
              </a:r>
              <a:r>
                <a:rPr kumimoji="0" lang="en-US" sz="4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hạn</a:t>
              </a:r>
              <a:r>
                <a:rPr kumimoji="0" lang="en-US" sz="4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sử</a:t>
              </a:r>
              <a:r>
                <a:rPr kumimoji="0" lang="en-US" sz="4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dụng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A494FD56-6031-30C1-EBD3-D8BFA61ED704}"/>
              </a:ext>
            </a:extLst>
          </p:cNvPr>
          <p:cNvGrpSpPr/>
          <p:nvPr/>
        </p:nvGrpSpPr>
        <p:grpSpPr>
          <a:xfrm>
            <a:off x="193882" y="114653"/>
            <a:ext cx="11804237" cy="2167216"/>
            <a:chOff x="54123" y="23792"/>
            <a:chExt cx="8853178" cy="1625412"/>
          </a:xfrm>
        </p:grpSpPr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469D7A8D-AC90-821C-807E-ACF7EF71BEE4}"/>
                </a:ext>
              </a:extLst>
            </p:cNvPr>
            <p:cNvGrpSpPr/>
            <p:nvPr/>
          </p:nvGrpSpPr>
          <p:grpSpPr>
            <a:xfrm>
              <a:off x="54123" y="23792"/>
              <a:ext cx="8853178" cy="1625412"/>
              <a:chOff x="54123" y="23792"/>
              <a:chExt cx="8853178" cy="1625412"/>
            </a:xfrm>
          </p:grpSpPr>
          <p:sp>
            <p:nvSpPr>
              <p:cNvPr id="85" name="Google Shape;2105;p47">
                <a:extLst>
                  <a:ext uri="{FF2B5EF4-FFF2-40B4-BE49-F238E27FC236}">
                    <a16:creationId xmlns:a16="http://schemas.microsoft.com/office/drawing/2014/main" id="{DA3FBF7E-E84E-7E93-863D-5C618E6F7EFA}"/>
                  </a:ext>
                </a:extLst>
              </p:cNvPr>
              <p:cNvSpPr/>
              <p:nvPr/>
            </p:nvSpPr>
            <p:spPr>
              <a:xfrm>
                <a:off x="335021" y="23792"/>
                <a:ext cx="8572280" cy="1553496"/>
              </a:xfrm>
              <a:custGeom>
                <a:avLst/>
                <a:gdLst/>
                <a:ahLst/>
                <a:cxnLst/>
                <a:rect l="l" t="t" r="r" b="b"/>
                <a:pathLst>
                  <a:path w="54430" h="54969" extrusionOk="0">
                    <a:moveTo>
                      <a:pt x="16727" y="519"/>
                    </a:moveTo>
                    <a:lnTo>
                      <a:pt x="18344" y="540"/>
                    </a:lnTo>
                    <a:lnTo>
                      <a:pt x="17452" y="560"/>
                    </a:lnTo>
                    <a:lnTo>
                      <a:pt x="15856" y="560"/>
                    </a:lnTo>
                    <a:lnTo>
                      <a:pt x="16727" y="519"/>
                    </a:lnTo>
                    <a:close/>
                    <a:moveTo>
                      <a:pt x="1430" y="12810"/>
                    </a:moveTo>
                    <a:lnTo>
                      <a:pt x="1430" y="13432"/>
                    </a:lnTo>
                    <a:lnTo>
                      <a:pt x="1389" y="13225"/>
                    </a:lnTo>
                    <a:lnTo>
                      <a:pt x="1389" y="13142"/>
                    </a:lnTo>
                    <a:lnTo>
                      <a:pt x="1389" y="13038"/>
                    </a:lnTo>
                    <a:lnTo>
                      <a:pt x="1430" y="12810"/>
                    </a:lnTo>
                    <a:close/>
                    <a:moveTo>
                      <a:pt x="1430" y="13556"/>
                    </a:moveTo>
                    <a:lnTo>
                      <a:pt x="1410" y="13971"/>
                    </a:lnTo>
                    <a:lnTo>
                      <a:pt x="1410" y="13888"/>
                    </a:lnTo>
                    <a:lnTo>
                      <a:pt x="1430" y="13556"/>
                    </a:lnTo>
                    <a:close/>
                    <a:moveTo>
                      <a:pt x="30966" y="1"/>
                    </a:moveTo>
                    <a:lnTo>
                      <a:pt x="30303" y="21"/>
                    </a:lnTo>
                    <a:lnTo>
                      <a:pt x="29640" y="63"/>
                    </a:lnTo>
                    <a:lnTo>
                      <a:pt x="29246" y="84"/>
                    </a:lnTo>
                    <a:lnTo>
                      <a:pt x="28355" y="42"/>
                    </a:lnTo>
                    <a:lnTo>
                      <a:pt x="27816" y="21"/>
                    </a:lnTo>
                    <a:lnTo>
                      <a:pt x="26634" y="21"/>
                    </a:lnTo>
                    <a:lnTo>
                      <a:pt x="26013" y="63"/>
                    </a:lnTo>
                    <a:lnTo>
                      <a:pt x="25577" y="104"/>
                    </a:lnTo>
                    <a:lnTo>
                      <a:pt x="25163" y="146"/>
                    </a:lnTo>
                    <a:lnTo>
                      <a:pt x="24976" y="187"/>
                    </a:lnTo>
                    <a:lnTo>
                      <a:pt x="24396" y="229"/>
                    </a:lnTo>
                    <a:lnTo>
                      <a:pt x="23940" y="249"/>
                    </a:lnTo>
                    <a:lnTo>
                      <a:pt x="23214" y="270"/>
                    </a:lnTo>
                    <a:lnTo>
                      <a:pt x="22344" y="249"/>
                    </a:lnTo>
                    <a:lnTo>
                      <a:pt x="21618" y="249"/>
                    </a:lnTo>
                    <a:lnTo>
                      <a:pt x="20872" y="270"/>
                    </a:lnTo>
                    <a:lnTo>
                      <a:pt x="20748" y="229"/>
                    </a:lnTo>
                    <a:lnTo>
                      <a:pt x="20582" y="208"/>
                    </a:lnTo>
                    <a:lnTo>
                      <a:pt x="19421" y="167"/>
                    </a:lnTo>
                    <a:lnTo>
                      <a:pt x="18530" y="146"/>
                    </a:lnTo>
                    <a:lnTo>
                      <a:pt x="18136" y="125"/>
                    </a:lnTo>
                    <a:lnTo>
                      <a:pt x="17722" y="125"/>
                    </a:lnTo>
                    <a:lnTo>
                      <a:pt x="16830" y="167"/>
                    </a:lnTo>
                    <a:lnTo>
                      <a:pt x="14530" y="167"/>
                    </a:lnTo>
                    <a:lnTo>
                      <a:pt x="13929" y="146"/>
                    </a:lnTo>
                    <a:lnTo>
                      <a:pt x="13328" y="167"/>
                    </a:lnTo>
                    <a:lnTo>
                      <a:pt x="11980" y="208"/>
                    </a:lnTo>
                    <a:lnTo>
                      <a:pt x="10239" y="249"/>
                    </a:lnTo>
                    <a:lnTo>
                      <a:pt x="8519" y="249"/>
                    </a:lnTo>
                    <a:lnTo>
                      <a:pt x="7752" y="270"/>
                    </a:lnTo>
                    <a:lnTo>
                      <a:pt x="6964" y="291"/>
                    </a:lnTo>
                    <a:lnTo>
                      <a:pt x="5824" y="291"/>
                    </a:lnTo>
                    <a:lnTo>
                      <a:pt x="4664" y="270"/>
                    </a:lnTo>
                    <a:lnTo>
                      <a:pt x="4021" y="291"/>
                    </a:lnTo>
                    <a:lnTo>
                      <a:pt x="3379" y="332"/>
                    </a:lnTo>
                    <a:lnTo>
                      <a:pt x="2322" y="312"/>
                    </a:lnTo>
                    <a:lnTo>
                      <a:pt x="2177" y="332"/>
                    </a:lnTo>
                    <a:lnTo>
                      <a:pt x="2135" y="332"/>
                    </a:lnTo>
                    <a:lnTo>
                      <a:pt x="2114" y="374"/>
                    </a:lnTo>
                    <a:lnTo>
                      <a:pt x="2135" y="395"/>
                    </a:lnTo>
                    <a:lnTo>
                      <a:pt x="2156" y="395"/>
                    </a:lnTo>
                    <a:lnTo>
                      <a:pt x="2322" y="415"/>
                    </a:lnTo>
                    <a:lnTo>
                      <a:pt x="2715" y="415"/>
                    </a:lnTo>
                    <a:lnTo>
                      <a:pt x="3586" y="436"/>
                    </a:lnTo>
                    <a:lnTo>
                      <a:pt x="4456" y="436"/>
                    </a:lnTo>
                    <a:lnTo>
                      <a:pt x="6115" y="457"/>
                    </a:lnTo>
                    <a:lnTo>
                      <a:pt x="6695" y="477"/>
                    </a:lnTo>
                    <a:lnTo>
                      <a:pt x="7255" y="498"/>
                    </a:lnTo>
                    <a:lnTo>
                      <a:pt x="7690" y="498"/>
                    </a:lnTo>
                    <a:lnTo>
                      <a:pt x="7172" y="519"/>
                    </a:lnTo>
                    <a:lnTo>
                      <a:pt x="6156" y="540"/>
                    </a:lnTo>
                    <a:lnTo>
                      <a:pt x="2881" y="540"/>
                    </a:lnTo>
                    <a:lnTo>
                      <a:pt x="2591" y="581"/>
                    </a:lnTo>
                    <a:lnTo>
                      <a:pt x="2322" y="643"/>
                    </a:lnTo>
                    <a:lnTo>
                      <a:pt x="2094" y="705"/>
                    </a:lnTo>
                    <a:lnTo>
                      <a:pt x="1907" y="788"/>
                    </a:lnTo>
                    <a:lnTo>
                      <a:pt x="1721" y="892"/>
                    </a:lnTo>
                    <a:lnTo>
                      <a:pt x="1575" y="1016"/>
                    </a:lnTo>
                    <a:lnTo>
                      <a:pt x="1451" y="1141"/>
                    </a:lnTo>
                    <a:lnTo>
                      <a:pt x="1347" y="1265"/>
                    </a:lnTo>
                    <a:lnTo>
                      <a:pt x="1265" y="1410"/>
                    </a:lnTo>
                    <a:lnTo>
                      <a:pt x="1202" y="1555"/>
                    </a:lnTo>
                    <a:lnTo>
                      <a:pt x="1140" y="1680"/>
                    </a:lnTo>
                    <a:lnTo>
                      <a:pt x="1099" y="1825"/>
                    </a:lnTo>
                    <a:lnTo>
                      <a:pt x="1078" y="1970"/>
                    </a:lnTo>
                    <a:lnTo>
                      <a:pt x="1057" y="2219"/>
                    </a:lnTo>
                    <a:lnTo>
                      <a:pt x="1057" y="2571"/>
                    </a:lnTo>
                    <a:lnTo>
                      <a:pt x="1037" y="2923"/>
                    </a:lnTo>
                    <a:lnTo>
                      <a:pt x="995" y="3607"/>
                    </a:lnTo>
                    <a:lnTo>
                      <a:pt x="912" y="4084"/>
                    </a:lnTo>
                    <a:lnTo>
                      <a:pt x="891" y="4312"/>
                    </a:lnTo>
                    <a:lnTo>
                      <a:pt x="871" y="4540"/>
                    </a:lnTo>
                    <a:lnTo>
                      <a:pt x="829" y="5535"/>
                    </a:lnTo>
                    <a:lnTo>
                      <a:pt x="809" y="6447"/>
                    </a:lnTo>
                    <a:lnTo>
                      <a:pt x="809" y="6530"/>
                    </a:lnTo>
                    <a:lnTo>
                      <a:pt x="809" y="6550"/>
                    </a:lnTo>
                    <a:lnTo>
                      <a:pt x="829" y="6758"/>
                    </a:lnTo>
                    <a:lnTo>
                      <a:pt x="850" y="6944"/>
                    </a:lnTo>
                    <a:lnTo>
                      <a:pt x="891" y="7089"/>
                    </a:lnTo>
                    <a:lnTo>
                      <a:pt x="912" y="7317"/>
                    </a:lnTo>
                    <a:lnTo>
                      <a:pt x="912" y="7483"/>
                    </a:lnTo>
                    <a:lnTo>
                      <a:pt x="891" y="7670"/>
                    </a:lnTo>
                    <a:lnTo>
                      <a:pt x="829" y="8043"/>
                    </a:lnTo>
                    <a:lnTo>
                      <a:pt x="809" y="8229"/>
                    </a:lnTo>
                    <a:lnTo>
                      <a:pt x="809" y="8416"/>
                    </a:lnTo>
                    <a:lnTo>
                      <a:pt x="850" y="9100"/>
                    </a:lnTo>
                    <a:lnTo>
                      <a:pt x="850" y="9307"/>
                    </a:lnTo>
                    <a:lnTo>
                      <a:pt x="726" y="9929"/>
                    </a:lnTo>
                    <a:lnTo>
                      <a:pt x="581" y="10841"/>
                    </a:lnTo>
                    <a:lnTo>
                      <a:pt x="518" y="11152"/>
                    </a:lnTo>
                    <a:lnTo>
                      <a:pt x="456" y="11483"/>
                    </a:lnTo>
                    <a:lnTo>
                      <a:pt x="456" y="11649"/>
                    </a:lnTo>
                    <a:lnTo>
                      <a:pt x="456" y="11815"/>
                    </a:lnTo>
                    <a:lnTo>
                      <a:pt x="477" y="11981"/>
                    </a:lnTo>
                    <a:lnTo>
                      <a:pt x="518" y="12147"/>
                    </a:lnTo>
                    <a:lnTo>
                      <a:pt x="581" y="12375"/>
                    </a:lnTo>
                    <a:lnTo>
                      <a:pt x="601" y="12582"/>
                    </a:lnTo>
                    <a:lnTo>
                      <a:pt x="581" y="12706"/>
                    </a:lnTo>
                    <a:lnTo>
                      <a:pt x="560" y="12851"/>
                    </a:lnTo>
                    <a:lnTo>
                      <a:pt x="581" y="12997"/>
                    </a:lnTo>
                    <a:lnTo>
                      <a:pt x="601" y="13162"/>
                    </a:lnTo>
                    <a:lnTo>
                      <a:pt x="601" y="13328"/>
                    </a:lnTo>
                    <a:lnTo>
                      <a:pt x="601" y="13411"/>
                    </a:lnTo>
                    <a:lnTo>
                      <a:pt x="560" y="13494"/>
                    </a:lnTo>
                    <a:lnTo>
                      <a:pt x="498" y="13639"/>
                    </a:lnTo>
                    <a:lnTo>
                      <a:pt x="456" y="13805"/>
                    </a:lnTo>
                    <a:lnTo>
                      <a:pt x="456" y="14095"/>
                    </a:lnTo>
                    <a:lnTo>
                      <a:pt x="477" y="14385"/>
                    </a:lnTo>
                    <a:lnTo>
                      <a:pt x="435" y="14758"/>
                    </a:lnTo>
                    <a:lnTo>
                      <a:pt x="353" y="15152"/>
                    </a:lnTo>
                    <a:lnTo>
                      <a:pt x="311" y="15442"/>
                    </a:lnTo>
                    <a:lnTo>
                      <a:pt x="290" y="15774"/>
                    </a:lnTo>
                    <a:lnTo>
                      <a:pt x="228" y="16541"/>
                    </a:lnTo>
                    <a:lnTo>
                      <a:pt x="125" y="17018"/>
                    </a:lnTo>
                    <a:lnTo>
                      <a:pt x="42" y="17349"/>
                    </a:lnTo>
                    <a:lnTo>
                      <a:pt x="21" y="17660"/>
                    </a:lnTo>
                    <a:lnTo>
                      <a:pt x="0" y="18158"/>
                    </a:lnTo>
                    <a:lnTo>
                      <a:pt x="0" y="18655"/>
                    </a:lnTo>
                    <a:lnTo>
                      <a:pt x="21" y="19194"/>
                    </a:lnTo>
                    <a:lnTo>
                      <a:pt x="62" y="19463"/>
                    </a:lnTo>
                    <a:lnTo>
                      <a:pt x="104" y="19733"/>
                    </a:lnTo>
                    <a:lnTo>
                      <a:pt x="166" y="20044"/>
                    </a:lnTo>
                    <a:lnTo>
                      <a:pt x="104" y="20417"/>
                    </a:lnTo>
                    <a:lnTo>
                      <a:pt x="62" y="20769"/>
                    </a:lnTo>
                    <a:lnTo>
                      <a:pt x="21" y="21204"/>
                    </a:lnTo>
                    <a:lnTo>
                      <a:pt x="21" y="21660"/>
                    </a:lnTo>
                    <a:lnTo>
                      <a:pt x="21" y="21909"/>
                    </a:lnTo>
                    <a:lnTo>
                      <a:pt x="42" y="22158"/>
                    </a:lnTo>
                    <a:lnTo>
                      <a:pt x="125" y="22676"/>
                    </a:lnTo>
                    <a:lnTo>
                      <a:pt x="166" y="22863"/>
                    </a:lnTo>
                    <a:lnTo>
                      <a:pt x="207" y="23028"/>
                    </a:lnTo>
                    <a:lnTo>
                      <a:pt x="332" y="23360"/>
                    </a:lnTo>
                    <a:lnTo>
                      <a:pt x="415" y="23505"/>
                    </a:lnTo>
                    <a:lnTo>
                      <a:pt x="498" y="23982"/>
                    </a:lnTo>
                    <a:lnTo>
                      <a:pt x="539" y="24355"/>
                    </a:lnTo>
                    <a:lnTo>
                      <a:pt x="581" y="24935"/>
                    </a:lnTo>
                    <a:lnTo>
                      <a:pt x="581" y="25288"/>
                    </a:lnTo>
                    <a:lnTo>
                      <a:pt x="560" y="25640"/>
                    </a:lnTo>
                    <a:lnTo>
                      <a:pt x="560" y="25951"/>
                    </a:lnTo>
                    <a:lnTo>
                      <a:pt x="560" y="26241"/>
                    </a:lnTo>
                    <a:lnTo>
                      <a:pt x="601" y="26842"/>
                    </a:lnTo>
                    <a:lnTo>
                      <a:pt x="518" y="26946"/>
                    </a:lnTo>
                    <a:lnTo>
                      <a:pt x="498" y="27008"/>
                    </a:lnTo>
                    <a:lnTo>
                      <a:pt x="477" y="27070"/>
                    </a:lnTo>
                    <a:lnTo>
                      <a:pt x="415" y="27547"/>
                    </a:lnTo>
                    <a:lnTo>
                      <a:pt x="373" y="28003"/>
                    </a:lnTo>
                    <a:lnTo>
                      <a:pt x="311" y="28728"/>
                    </a:lnTo>
                    <a:lnTo>
                      <a:pt x="290" y="29060"/>
                    </a:lnTo>
                    <a:lnTo>
                      <a:pt x="270" y="29412"/>
                    </a:lnTo>
                    <a:lnTo>
                      <a:pt x="311" y="29765"/>
                    </a:lnTo>
                    <a:lnTo>
                      <a:pt x="353" y="30117"/>
                    </a:lnTo>
                    <a:lnTo>
                      <a:pt x="373" y="30200"/>
                    </a:lnTo>
                    <a:lnTo>
                      <a:pt x="373" y="30262"/>
                    </a:lnTo>
                    <a:lnTo>
                      <a:pt x="373" y="30946"/>
                    </a:lnTo>
                    <a:lnTo>
                      <a:pt x="373" y="31464"/>
                    </a:lnTo>
                    <a:lnTo>
                      <a:pt x="332" y="31982"/>
                    </a:lnTo>
                    <a:lnTo>
                      <a:pt x="332" y="32459"/>
                    </a:lnTo>
                    <a:lnTo>
                      <a:pt x="353" y="32957"/>
                    </a:lnTo>
                    <a:lnTo>
                      <a:pt x="456" y="34055"/>
                    </a:lnTo>
                    <a:lnTo>
                      <a:pt x="518" y="34760"/>
                    </a:lnTo>
                    <a:lnTo>
                      <a:pt x="539" y="35465"/>
                    </a:lnTo>
                    <a:lnTo>
                      <a:pt x="539" y="36024"/>
                    </a:lnTo>
                    <a:lnTo>
                      <a:pt x="539" y="36356"/>
                    </a:lnTo>
                    <a:lnTo>
                      <a:pt x="539" y="36688"/>
                    </a:lnTo>
                    <a:lnTo>
                      <a:pt x="539" y="36853"/>
                    </a:lnTo>
                    <a:lnTo>
                      <a:pt x="560" y="37144"/>
                    </a:lnTo>
                    <a:lnTo>
                      <a:pt x="581" y="37475"/>
                    </a:lnTo>
                    <a:lnTo>
                      <a:pt x="622" y="37828"/>
                    </a:lnTo>
                    <a:lnTo>
                      <a:pt x="643" y="38118"/>
                    </a:lnTo>
                    <a:lnTo>
                      <a:pt x="643" y="38594"/>
                    </a:lnTo>
                    <a:lnTo>
                      <a:pt x="622" y="39050"/>
                    </a:lnTo>
                    <a:lnTo>
                      <a:pt x="601" y="39486"/>
                    </a:lnTo>
                    <a:lnTo>
                      <a:pt x="601" y="39983"/>
                    </a:lnTo>
                    <a:lnTo>
                      <a:pt x="622" y="40232"/>
                    </a:lnTo>
                    <a:lnTo>
                      <a:pt x="663" y="40501"/>
                    </a:lnTo>
                    <a:lnTo>
                      <a:pt x="705" y="40771"/>
                    </a:lnTo>
                    <a:lnTo>
                      <a:pt x="726" y="41019"/>
                    </a:lnTo>
                    <a:lnTo>
                      <a:pt x="726" y="41517"/>
                    </a:lnTo>
                    <a:lnTo>
                      <a:pt x="705" y="41890"/>
                    </a:lnTo>
                    <a:lnTo>
                      <a:pt x="705" y="41952"/>
                    </a:lnTo>
                    <a:lnTo>
                      <a:pt x="726" y="41994"/>
                    </a:lnTo>
                    <a:lnTo>
                      <a:pt x="767" y="42035"/>
                    </a:lnTo>
                    <a:lnTo>
                      <a:pt x="850" y="42035"/>
                    </a:lnTo>
                    <a:lnTo>
                      <a:pt x="891" y="42014"/>
                    </a:lnTo>
                    <a:lnTo>
                      <a:pt x="912" y="41952"/>
                    </a:lnTo>
                    <a:lnTo>
                      <a:pt x="912" y="41890"/>
                    </a:lnTo>
                    <a:lnTo>
                      <a:pt x="912" y="41558"/>
                    </a:lnTo>
                    <a:lnTo>
                      <a:pt x="954" y="41206"/>
                    </a:lnTo>
                    <a:lnTo>
                      <a:pt x="974" y="40854"/>
                    </a:lnTo>
                    <a:lnTo>
                      <a:pt x="995" y="40667"/>
                    </a:lnTo>
                    <a:lnTo>
                      <a:pt x="995" y="40501"/>
                    </a:lnTo>
                    <a:lnTo>
                      <a:pt x="974" y="40149"/>
                    </a:lnTo>
                    <a:lnTo>
                      <a:pt x="974" y="39465"/>
                    </a:lnTo>
                    <a:lnTo>
                      <a:pt x="995" y="38802"/>
                    </a:lnTo>
                    <a:lnTo>
                      <a:pt x="1078" y="38346"/>
                    </a:lnTo>
                    <a:lnTo>
                      <a:pt x="1099" y="38097"/>
                    </a:lnTo>
                    <a:lnTo>
                      <a:pt x="1119" y="37869"/>
                    </a:lnTo>
                    <a:lnTo>
                      <a:pt x="1140" y="36874"/>
                    </a:lnTo>
                    <a:lnTo>
                      <a:pt x="1182" y="35299"/>
                    </a:lnTo>
                    <a:lnTo>
                      <a:pt x="1182" y="35237"/>
                    </a:lnTo>
                    <a:lnTo>
                      <a:pt x="1306" y="34656"/>
                    </a:lnTo>
                    <a:lnTo>
                      <a:pt x="1347" y="34490"/>
                    </a:lnTo>
                    <a:lnTo>
                      <a:pt x="1347" y="34304"/>
                    </a:lnTo>
                    <a:lnTo>
                      <a:pt x="1368" y="33952"/>
                    </a:lnTo>
                    <a:lnTo>
                      <a:pt x="1347" y="33309"/>
                    </a:lnTo>
                    <a:lnTo>
                      <a:pt x="1327" y="32666"/>
                    </a:lnTo>
                    <a:lnTo>
                      <a:pt x="1285" y="31423"/>
                    </a:lnTo>
                    <a:lnTo>
                      <a:pt x="1244" y="30822"/>
                    </a:lnTo>
                    <a:lnTo>
                      <a:pt x="1182" y="30200"/>
                    </a:lnTo>
                    <a:lnTo>
                      <a:pt x="1182" y="29371"/>
                    </a:lnTo>
                    <a:lnTo>
                      <a:pt x="1223" y="28542"/>
                    </a:lnTo>
                    <a:lnTo>
                      <a:pt x="1223" y="28480"/>
                    </a:lnTo>
                    <a:lnTo>
                      <a:pt x="1285" y="29081"/>
                    </a:lnTo>
                    <a:lnTo>
                      <a:pt x="1347" y="29640"/>
                    </a:lnTo>
                    <a:lnTo>
                      <a:pt x="1451" y="30179"/>
                    </a:lnTo>
                    <a:lnTo>
                      <a:pt x="1513" y="30428"/>
                    </a:lnTo>
                    <a:lnTo>
                      <a:pt x="1596" y="30677"/>
                    </a:lnTo>
                    <a:lnTo>
                      <a:pt x="1555" y="31195"/>
                    </a:lnTo>
                    <a:lnTo>
                      <a:pt x="1534" y="31775"/>
                    </a:lnTo>
                    <a:lnTo>
                      <a:pt x="1534" y="32356"/>
                    </a:lnTo>
                    <a:lnTo>
                      <a:pt x="1575" y="32915"/>
                    </a:lnTo>
                    <a:lnTo>
                      <a:pt x="1555" y="33350"/>
                    </a:lnTo>
                    <a:lnTo>
                      <a:pt x="1555" y="33703"/>
                    </a:lnTo>
                    <a:lnTo>
                      <a:pt x="1575" y="33972"/>
                    </a:lnTo>
                    <a:lnTo>
                      <a:pt x="1596" y="34221"/>
                    </a:lnTo>
                    <a:lnTo>
                      <a:pt x="1638" y="34408"/>
                    </a:lnTo>
                    <a:lnTo>
                      <a:pt x="1679" y="34594"/>
                    </a:lnTo>
                    <a:lnTo>
                      <a:pt x="1783" y="34988"/>
                    </a:lnTo>
                    <a:lnTo>
                      <a:pt x="1783" y="35071"/>
                    </a:lnTo>
                    <a:lnTo>
                      <a:pt x="1721" y="35195"/>
                    </a:lnTo>
                    <a:lnTo>
                      <a:pt x="1679" y="35361"/>
                    </a:lnTo>
                    <a:lnTo>
                      <a:pt x="1658" y="35548"/>
                    </a:lnTo>
                    <a:lnTo>
                      <a:pt x="1638" y="35755"/>
                    </a:lnTo>
                    <a:lnTo>
                      <a:pt x="1596" y="36211"/>
                    </a:lnTo>
                    <a:lnTo>
                      <a:pt x="1617" y="36667"/>
                    </a:lnTo>
                    <a:lnTo>
                      <a:pt x="1596" y="37144"/>
                    </a:lnTo>
                    <a:lnTo>
                      <a:pt x="1575" y="37600"/>
                    </a:lnTo>
                    <a:lnTo>
                      <a:pt x="1596" y="38056"/>
                    </a:lnTo>
                    <a:lnTo>
                      <a:pt x="1638" y="38511"/>
                    </a:lnTo>
                    <a:lnTo>
                      <a:pt x="1638" y="38885"/>
                    </a:lnTo>
                    <a:lnTo>
                      <a:pt x="1638" y="39216"/>
                    </a:lnTo>
                    <a:lnTo>
                      <a:pt x="1596" y="39817"/>
                    </a:lnTo>
                    <a:lnTo>
                      <a:pt x="1596" y="40107"/>
                    </a:lnTo>
                    <a:lnTo>
                      <a:pt x="1617" y="40356"/>
                    </a:lnTo>
                    <a:lnTo>
                      <a:pt x="1638" y="40605"/>
                    </a:lnTo>
                    <a:lnTo>
                      <a:pt x="1679" y="40833"/>
                    </a:lnTo>
                    <a:lnTo>
                      <a:pt x="1783" y="41310"/>
                    </a:lnTo>
                    <a:lnTo>
                      <a:pt x="1783" y="41869"/>
                    </a:lnTo>
                    <a:lnTo>
                      <a:pt x="1741" y="42512"/>
                    </a:lnTo>
                    <a:lnTo>
                      <a:pt x="1721" y="43113"/>
                    </a:lnTo>
                    <a:lnTo>
                      <a:pt x="1721" y="43631"/>
                    </a:lnTo>
                    <a:lnTo>
                      <a:pt x="1700" y="44087"/>
                    </a:lnTo>
                    <a:lnTo>
                      <a:pt x="1575" y="44419"/>
                    </a:lnTo>
                    <a:lnTo>
                      <a:pt x="1534" y="44585"/>
                    </a:lnTo>
                    <a:lnTo>
                      <a:pt x="1493" y="44750"/>
                    </a:lnTo>
                    <a:lnTo>
                      <a:pt x="1430" y="45269"/>
                    </a:lnTo>
                    <a:lnTo>
                      <a:pt x="1368" y="46077"/>
                    </a:lnTo>
                    <a:lnTo>
                      <a:pt x="1347" y="46678"/>
                    </a:lnTo>
                    <a:lnTo>
                      <a:pt x="1368" y="47403"/>
                    </a:lnTo>
                    <a:lnTo>
                      <a:pt x="1410" y="48108"/>
                    </a:lnTo>
                    <a:lnTo>
                      <a:pt x="1430" y="48419"/>
                    </a:lnTo>
                    <a:lnTo>
                      <a:pt x="1493" y="48668"/>
                    </a:lnTo>
                    <a:lnTo>
                      <a:pt x="1430" y="49476"/>
                    </a:lnTo>
                    <a:lnTo>
                      <a:pt x="1410" y="50430"/>
                    </a:lnTo>
                    <a:lnTo>
                      <a:pt x="1410" y="51570"/>
                    </a:lnTo>
                    <a:lnTo>
                      <a:pt x="1430" y="52627"/>
                    </a:lnTo>
                    <a:lnTo>
                      <a:pt x="1451" y="53103"/>
                    </a:lnTo>
                    <a:lnTo>
                      <a:pt x="1493" y="53559"/>
                    </a:lnTo>
                    <a:lnTo>
                      <a:pt x="1534" y="53808"/>
                    </a:lnTo>
                    <a:lnTo>
                      <a:pt x="1575" y="54015"/>
                    </a:lnTo>
                    <a:lnTo>
                      <a:pt x="1638" y="54181"/>
                    </a:lnTo>
                    <a:lnTo>
                      <a:pt x="1700" y="54326"/>
                    </a:lnTo>
                    <a:lnTo>
                      <a:pt x="1783" y="54451"/>
                    </a:lnTo>
                    <a:lnTo>
                      <a:pt x="1845" y="54533"/>
                    </a:lnTo>
                    <a:lnTo>
                      <a:pt x="1928" y="54616"/>
                    </a:lnTo>
                    <a:lnTo>
                      <a:pt x="2031" y="54658"/>
                    </a:lnTo>
                    <a:lnTo>
                      <a:pt x="2135" y="54699"/>
                    </a:lnTo>
                    <a:lnTo>
                      <a:pt x="2239" y="54699"/>
                    </a:lnTo>
                    <a:lnTo>
                      <a:pt x="2446" y="54720"/>
                    </a:lnTo>
                    <a:lnTo>
                      <a:pt x="2943" y="54679"/>
                    </a:lnTo>
                    <a:lnTo>
                      <a:pt x="3959" y="54679"/>
                    </a:lnTo>
                    <a:lnTo>
                      <a:pt x="5679" y="54658"/>
                    </a:lnTo>
                    <a:lnTo>
                      <a:pt x="7358" y="54658"/>
                    </a:lnTo>
                    <a:lnTo>
                      <a:pt x="9389" y="54637"/>
                    </a:lnTo>
                    <a:lnTo>
                      <a:pt x="12063" y="54679"/>
                    </a:lnTo>
                    <a:lnTo>
                      <a:pt x="13431" y="54699"/>
                    </a:lnTo>
                    <a:lnTo>
                      <a:pt x="16478" y="54699"/>
                    </a:lnTo>
                    <a:lnTo>
                      <a:pt x="19028" y="54720"/>
                    </a:lnTo>
                    <a:lnTo>
                      <a:pt x="20333" y="54741"/>
                    </a:lnTo>
                    <a:lnTo>
                      <a:pt x="21722" y="54761"/>
                    </a:lnTo>
                    <a:lnTo>
                      <a:pt x="23131" y="54741"/>
                    </a:lnTo>
                    <a:lnTo>
                      <a:pt x="27194" y="54741"/>
                    </a:lnTo>
                    <a:lnTo>
                      <a:pt x="29453" y="54761"/>
                    </a:lnTo>
                    <a:lnTo>
                      <a:pt x="32023" y="54782"/>
                    </a:lnTo>
                    <a:lnTo>
                      <a:pt x="35008" y="54803"/>
                    </a:lnTo>
                    <a:lnTo>
                      <a:pt x="36335" y="54803"/>
                    </a:lnTo>
                    <a:lnTo>
                      <a:pt x="37247" y="54782"/>
                    </a:lnTo>
                    <a:lnTo>
                      <a:pt x="38076" y="54761"/>
                    </a:lnTo>
                    <a:lnTo>
                      <a:pt x="39216" y="54741"/>
                    </a:lnTo>
                    <a:lnTo>
                      <a:pt x="41910" y="54782"/>
                    </a:lnTo>
                    <a:lnTo>
                      <a:pt x="43796" y="54782"/>
                    </a:lnTo>
                    <a:lnTo>
                      <a:pt x="46532" y="54761"/>
                    </a:lnTo>
                    <a:lnTo>
                      <a:pt x="46947" y="54761"/>
                    </a:lnTo>
                    <a:lnTo>
                      <a:pt x="47320" y="54720"/>
                    </a:lnTo>
                    <a:lnTo>
                      <a:pt x="48045" y="54637"/>
                    </a:lnTo>
                    <a:lnTo>
                      <a:pt x="48398" y="54616"/>
                    </a:lnTo>
                    <a:lnTo>
                      <a:pt x="48771" y="54616"/>
                    </a:lnTo>
                    <a:lnTo>
                      <a:pt x="49185" y="54679"/>
                    </a:lnTo>
                    <a:lnTo>
                      <a:pt x="49413" y="54720"/>
                    </a:lnTo>
                    <a:lnTo>
                      <a:pt x="49662" y="54782"/>
                    </a:lnTo>
                    <a:lnTo>
                      <a:pt x="49911" y="54865"/>
                    </a:lnTo>
                    <a:lnTo>
                      <a:pt x="50201" y="54907"/>
                    </a:lnTo>
                    <a:lnTo>
                      <a:pt x="50491" y="54948"/>
                    </a:lnTo>
                    <a:lnTo>
                      <a:pt x="50781" y="54969"/>
                    </a:lnTo>
                    <a:lnTo>
                      <a:pt x="51092" y="54969"/>
                    </a:lnTo>
                    <a:lnTo>
                      <a:pt x="51403" y="54948"/>
                    </a:lnTo>
                    <a:lnTo>
                      <a:pt x="51714" y="54886"/>
                    </a:lnTo>
                    <a:lnTo>
                      <a:pt x="52004" y="54824"/>
                    </a:lnTo>
                    <a:lnTo>
                      <a:pt x="52274" y="54720"/>
                    </a:lnTo>
                    <a:lnTo>
                      <a:pt x="52543" y="54575"/>
                    </a:lnTo>
                    <a:lnTo>
                      <a:pt x="52771" y="54409"/>
                    </a:lnTo>
                    <a:lnTo>
                      <a:pt x="52978" y="54202"/>
                    </a:lnTo>
                    <a:lnTo>
                      <a:pt x="53061" y="54098"/>
                    </a:lnTo>
                    <a:lnTo>
                      <a:pt x="53144" y="53974"/>
                    </a:lnTo>
                    <a:lnTo>
                      <a:pt x="53206" y="53849"/>
                    </a:lnTo>
                    <a:lnTo>
                      <a:pt x="53268" y="53704"/>
                    </a:lnTo>
                    <a:lnTo>
                      <a:pt x="53310" y="53539"/>
                    </a:lnTo>
                    <a:lnTo>
                      <a:pt x="53331" y="53373"/>
                    </a:lnTo>
                    <a:lnTo>
                      <a:pt x="53351" y="53207"/>
                    </a:lnTo>
                    <a:lnTo>
                      <a:pt x="53372" y="53020"/>
                    </a:lnTo>
                    <a:lnTo>
                      <a:pt x="53351" y="52647"/>
                    </a:lnTo>
                    <a:lnTo>
                      <a:pt x="53393" y="52336"/>
                    </a:lnTo>
                    <a:lnTo>
                      <a:pt x="53414" y="52171"/>
                    </a:lnTo>
                    <a:lnTo>
                      <a:pt x="53393" y="52005"/>
                    </a:lnTo>
                    <a:lnTo>
                      <a:pt x="53372" y="51839"/>
                    </a:lnTo>
                    <a:lnTo>
                      <a:pt x="53372" y="51673"/>
                    </a:lnTo>
                    <a:lnTo>
                      <a:pt x="53372" y="51362"/>
                    </a:lnTo>
                    <a:lnTo>
                      <a:pt x="53393" y="51051"/>
                    </a:lnTo>
                    <a:lnTo>
                      <a:pt x="53393" y="50886"/>
                    </a:lnTo>
                    <a:lnTo>
                      <a:pt x="53434" y="50284"/>
                    </a:lnTo>
                    <a:lnTo>
                      <a:pt x="53517" y="49808"/>
                    </a:lnTo>
                    <a:lnTo>
                      <a:pt x="53538" y="49580"/>
                    </a:lnTo>
                    <a:lnTo>
                      <a:pt x="53559" y="49352"/>
                    </a:lnTo>
                    <a:lnTo>
                      <a:pt x="53600" y="48357"/>
                    </a:lnTo>
                    <a:lnTo>
                      <a:pt x="53621" y="47445"/>
                    </a:lnTo>
                    <a:lnTo>
                      <a:pt x="53621" y="47362"/>
                    </a:lnTo>
                    <a:lnTo>
                      <a:pt x="53621" y="47341"/>
                    </a:lnTo>
                    <a:lnTo>
                      <a:pt x="53600" y="47134"/>
                    </a:lnTo>
                    <a:lnTo>
                      <a:pt x="53579" y="46927"/>
                    </a:lnTo>
                    <a:lnTo>
                      <a:pt x="53538" y="46802"/>
                    </a:lnTo>
                    <a:lnTo>
                      <a:pt x="53517" y="46574"/>
                    </a:lnTo>
                    <a:lnTo>
                      <a:pt x="53517" y="46408"/>
                    </a:lnTo>
                    <a:lnTo>
                      <a:pt x="53538" y="46222"/>
                    </a:lnTo>
                    <a:lnTo>
                      <a:pt x="53600" y="45849"/>
                    </a:lnTo>
                    <a:lnTo>
                      <a:pt x="53621" y="45662"/>
                    </a:lnTo>
                    <a:lnTo>
                      <a:pt x="53621" y="45476"/>
                    </a:lnTo>
                    <a:lnTo>
                      <a:pt x="53579" y="44792"/>
                    </a:lnTo>
                    <a:lnTo>
                      <a:pt x="53579" y="44585"/>
                    </a:lnTo>
                    <a:lnTo>
                      <a:pt x="53704" y="43963"/>
                    </a:lnTo>
                    <a:lnTo>
                      <a:pt x="53849" y="43051"/>
                    </a:lnTo>
                    <a:lnTo>
                      <a:pt x="53911" y="42740"/>
                    </a:lnTo>
                    <a:lnTo>
                      <a:pt x="53973" y="42408"/>
                    </a:lnTo>
                    <a:lnTo>
                      <a:pt x="53973" y="42242"/>
                    </a:lnTo>
                    <a:lnTo>
                      <a:pt x="53973" y="42077"/>
                    </a:lnTo>
                    <a:lnTo>
                      <a:pt x="53952" y="41911"/>
                    </a:lnTo>
                    <a:lnTo>
                      <a:pt x="53911" y="41745"/>
                    </a:lnTo>
                    <a:lnTo>
                      <a:pt x="53849" y="41517"/>
                    </a:lnTo>
                    <a:lnTo>
                      <a:pt x="53828" y="41310"/>
                    </a:lnTo>
                    <a:lnTo>
                      <a:pt x="53849" y="41165"/>
                    </a:lnTo>
                    <a:lnTo>
                      <a:pt x="53870" y="41040"/>
                    </a:lnTo>
                    <a:lnTo>
                      <a:pt x="53849" y="40874"/>
                    </a:lnTo>
                    <a:lnTo>
                      <a:pt x="53828" y="40729"/>
                    </a:lnTo>
                    <a:lnTo>
                      <a:pt x="53828" y="40563"/>
                    </a:lnTo>
                    <a:lnTo>
                      <a:pt x="53828" y="40481"/>
                    </a:lnTo>
                    <a:lnTo>
                      <a:pt x="53870" y="40398"/>
                    </a:lnTo>
                    <a:lnTo>
                      <a:pt x="53932" y="40253"/>
                    </a:lnTo>
                    <a:lnTo>
                      <a:pt x="53973" y="40087"/>
                    </a:lnTo>
                    <a:lnTo>
                      <a:pt x="53973" y="39797"/>
                    </a:lnTo>
                    <a:lnTo>
                      <a:pt x="53952" y="39506"/>
                    </a:lnTo>
                    <a:lnTo>
                      <a:pt x="53994" y="39133"/>
                    </a:lnTo>
                    <a:lnTo>
                      <a:pt x="54077" y="38739"/>
                    </a:lnTo>
                    <a:lnTo>
                      <a:pt x="54118" y="38429"/>
                    </a:lnTo>
                    <a:lnTo>
                      <a:pt x="54139" y="38118"/>
                    </a:lnTo>
                    <a:lnTo>
                      <a:pt x="54201" y="37351"/>
                    </a:lnTo>
                    <a:lnTo>
                      <a:pt x="54305" y="36853"/>
                    </a:lnTo>
                    <a:lnTo>
                      <a:pt x="54388" y="36542"/>
                    </a:lnTo>
                    <a:lnTo>
                      <a:pt x="54408" y="36211"/>
                    </a:lnTo>
                    <a:lnTo>
                      <a:pt x="54429" y="35734"/>
                    </a:lnTo>
                    <a:lnTo>
                      <a:pt x="54429" y="35237"/>
                    </a:lnTo>
                    <a:lnTo>
                      <a:pt x="54408" y="34698"/>
                    </a:lnTo>
                    <a:lnTo>
                      <a:pt x="54367" y="34408"/>
                    </a:lnTo>
                    <a:lnTo>
                      <a:pt x="54326" y="34138"/>
                    </a:lnTo>
                    <a:lnTo>
                      <a:pt x="54263" y="33827"/>
                    </a:lnTo>
                    <a:lnTo>
                      <a:pt x="54326" y="33475"/>
                    </a:lnTo>
                    <a:lnTo>
                      <a:pt x="54367" y="33102"/>
                    </a:lnTo>
                    <a:lnTo>
                      <a:pt x="54408" y="32666"/>
                    </a:lnTo>
                    <a:lnTo>
                      <a:pt x="54429" y="32231"/>
                    </a:lnTo>
                    <a:lnTo>
                      <a:pt x="54408" y="31982"/>
                    </a:lnTo>
                    <a:lnTo>
                      <a:pt x="54388" y="31734"/>
                    </a:lnTo>
                    <a:lnTo>
                      <a:pt x="54305" y="31216"/>
                    </a:lnTo>
                    <a:lnTo>
                      <a:pt x="54263" y="31029"/>
                    </a:lnTo>
                    <a:lnTo>
                      <a:pt x="54222" y="30863"/>
                    </a:lnTo>
                    <a:lnTo>
                      <a:pt x="54098" y="30532"/>
                    </a:lnTo>
                    <a:lnTo>
                      <a:pt x="54015" y="30387"/>
                    </a:lnTo>
                    <a:lnTo>
                      <a:pt x="53952" y="29910"/>
                    </a:lnTo>
                    <a:lnTo>
                      <a:pt x="53890" y="29537"/>
                    </a:lnTo>
                    <a:lnTo>
                      <a:pt x="53849" y="28936"/>
                    </a:lnTo>
                    <a:lnTo>
                      <a:pt x="53849" y="28583"/>
                    </a:lnTo>
                    <a:lnTo>
                      <a:pt x="53870" y="28231"/>
                    </a:lnTo>
                    <a:lnTo>
                      <a:pt x="53870" y="27941"/>
                    </a:lnTo>
                    <a:lnTo>
                      <a:pt x="53870" y="27651"/>
                    </a:lnTo>
                    <a:lnTo>
                      <a:pt x="53828" y="27049"/>
                    </a:lnTo>
                    <a:lnTo>
                      <a:pt x="53911" y="26946"/>
                    </a:lnTo>
                    <a:lnTo>
                      <a:pt x="53932" y="26884"/>
                    </a:lnTo>
                    <a:lnTo>
                      <a:pt x="53952" y="26821"/>
                    </a:lnTo>
                    <a:lnTo>
                      <a:pt x="54015" y="26345"/>
                    </a:lnTo>
                    <a:lnTo>
                      <a:pt x="54056" y="25868"/>
                    </a:lnTo>
                    <a:lnTo>
                      <a:pt x="54118" y="25163"/>
                    </a:lnTo>
                    <a:lnTo>
                      <a:pt x="54139" y="24832"/>
                    </a:lnTo>
                    <a:lnTo>
                      <a:pt x="54160" y="24479"/>
                    </a:lnTo>
                    <a:lnTo>
                      <a:pt x="54118" y="24127"/>
                    </a:lnTo>
                    <a:lnTo>
                      <a:pt x="54077" y="23775"/>
                    </a:lnTo>
                    <a:lnTo>
                      <a:pt x="54056" y="23692"/>
                    </a:lnTo>
                    <a:lnTo>
                      <a:pt x="54056" y="23630"/>
                    </a:lnTo>
                    <a:lnTo>
                      <a:pt x="54056" y="22946"/>
                    </a:lnTo>
                    <a:lnTo>
                      <a:pt x="54077" y="22427"/>
                    </a:lnTo>
                    <a:lnTo>
                      <a:pt x="54098" y="21909"/>
                    </a:lnTo>
                    <a:lnTo>
                      <a:pt x="54098" y="21412"/>
                    </a:lnTo>
                    <a:lnTo>
                      <a:pt x="54098" y="20935"/>
                    </a:lnTo>
                    <a:lnTo>
                      <a:pt x="53973" y="19836"/>
                    </a:lnTo>
                    <a:lnTo>
                      <a:pt x="53911" y="19132"/>
                    </a:lnTo>
                    <a:lnTo>
                      <a:pt x="53890" y="18427"/>
                    </a:lnTo>
                    <a:lnTo>
                      <a:pt x="53890" y="17867"/>
                    </a:lnTo>
                    <a:lnTo>
                      <a:pt x="53890" y="17536"/>
                    </a:lnTo>
                    <a:lnTo>
                      <a:pt x="53890" y="17204"/>
                    </a:lnTo>
                    <a:lnTo>
                      <a:pt x="53890" y="17038"/>
                    </a:lnTo>
                    <a:lnTo>
                      <a:pt x="53870" y="16748"/>
                    </a:lnTo>
                    <a:lnTo>
                      <a:pt x="53849" y="16417"/>
                    </a:lnTo>
                    <a:lnTo>
                      <a:pt x="53807" y="16064"/>
                    </a:lnTo>
                    <a:lnTo>
                      <a:pt x="53787" y="15774"/>
                    </a:lnTo>
                    <a:lnTo>
                      <a:pt x="53787" y="15297"/>
                    </a:lnTo>
                    <a:lnTo>
                      <a:pt x="53807" y="14841"/>
                    </a:lnTo>
                    <a:lnTo>
                      <a:pt x="53828" y="14406"/>
                    </a:lnTo>
                    <a:lnTo>
                      <a:pt x="53828" y="13909"/>
                    </a:lnTo>
                    <a:lnTo>
                      <a:pt x="53807" y="13639"/>
                    </a:lnTo>
                    <a:lnTo>
                      <a:pt x="53766" y="13390"/>
                    </a:lnTo>
                    <a:lnTo>
                      <a:pt x="53724" y="13121"/>
                    </a:lnTo>
                    <a:lnTo>
                      <a:pt x="53704" y="12872"/>
                    </a:lnTo>
                    <a:lnTo>
                      <a:pt x="53704" y="12375"/>
                    </a:lnTo>
                    <a:lnTo>
                      <a:pt x="53724" y="12002"/>
                    </a:lnTo>
                    <a:lnTo>
                      <a:pt x="53724" y="11939"/>
                    </a:lnTo>
                    <a:lnTo>
                      <a:pt x="53704" y="11898"/>
                    </a:lnTo>
                    <a:lnTo>
                      <a:pt x="53662" y="11857"/>
                    </a:lnTo>
                    <a:lnTo>
                      <a:pt x="53621" y="11836"/>
                    </a:lnTo>
                    <a:lnTo>
                      <a:pt x="53579" y="11857"/>
                    </a:lnTo>
                    <a:lnTo>
                      <a:pt x="53538" y="11877"/>
                    </a:lnTo>
                    <a:lnTo>
                      <a:pt x="53517" y="11939"/>
                    </a:lnTo>
                    <a:lnTo>
                      <a:pt x="53517" y="12002"/>
                    </a:lnTo>
                    <a:lnTo>
                      <a:pt x="53517" y="12333"/>
                    </a:lnTo>
                    <a:lnTo>
                      <a:pt x="53476" y="12686"/>
                    </a:lnTo>
                    <a:lnTo>
                      <a:pt x="53455" y="13038"/>
                    </a:lnTo>
                    <a:lnTo>
                      <a:pt x="53434" y="13225"/>
                    </a:lnTo>
                    <a:lnTo>
                      <a:pt x="53434" y="13390"/>
                    </a:lnTo>
                    <a:lnTo>
                      <a:pt x="53455" y="13743"/>
                    </a:lnTo>
                    <a:lnTo>
                      <a:pt x="53455" y="14406"/>
                    </a:lnTo>
                    <a:lnTo>
                      <a:pt x="53434" y="15090"/>
                    </a:lnTo>
                    <a:lnTo>
                      <a:pt x="53351" y="15546"/>
                    </a:lnTo>
                    <a:lnTo>
                      <a:pt x="53331" y="15774"/>
                    </a:lnTo>
                    <a:lnTo>
                      <a:pt x="53310" y="16023"/>
                    </a:lnTo>
                    <a:lnTo>
                      <a:pt x="53289" y="17018"/>
                    </a:lnTo>
                    <a:lnTo>
                      <a:pt x="53289" y="17391"/>
                    </a:lnTo>
                    <a:lnTo>
                      <a:pt x="53268" y="17246"/>
                    </a:lnTo>
                    <a:lnTo>
                      <a:pt x="53248" y="16624"/>
                    </a:lnTo>
                    <a:lnTo>
                      <a:pt x="53227" y="16520"/>
                    </a:lnTo>
                    <a:lnTo>
                      <a:pt x="53248" y="16251"/>
                    </a:lnTo>
                    <a:lnTo>
                      <a:pt x="53248" y="15981"/>
                    </a:lnTo>
                    <a:lnTo>
                      <a:pt x="53268" y="15712"/>
                    </a:lnTo>
                    <a:lnTo>
                      <a:pt x="53268" y="15422"/>
                    </a:lnTo>
                    <a:lnTo>
                      <a:pt x="53227" y="14986"/>
                    </a:lnTo>
                    <a:lnTo>
                      <a:pt x="53186" y="14572"/>
                    </a:lnTo>
                    <a:lnTo>
                      <a:pt x="53144" y="14219"/>
                    </a:lnTo>
                    <a:lnTo>
                      <a:pt x="53123" y="13867"/>
                    </a:lnTo>
                    <a:lnTo>
                      <a:pt x="53144" y="13494"/>
                    </a:lnTo>
                    <a:lnTo>
                      <a:pt x="53186" y="13017"/>
                    </a:lnTo>
                    <a:lnTo>
                      <a:pt x="53165" y="12520"/>
                    </a:lnTo>
                    <a:lnTo>
                      <a:pt x="53206" y="12043"/>
                    </a:lnTo>
                    <a:lnTo>
                      <a:pt x="53206" y="11587"/>
                    </a:lnTo>
                    <a:lnTo>
                      <a:pt x="53186" y="11152"/>
                    </a:lnTo>
                    <a:lnTo>
                      <a:pt x="53144" y="10675"/>
                    </a:lnTo>
                    <a:lnTo>
                      <a:pt x="53165" y="10323"/>
                    </a:lnTo>
                    <a:lnTo>
                      <a:pt x="53165" y="9970"/>
                    </a:lnTo>
                    <a:lnTo>
                      <a:pt x="53186" y="9577"/>
                    </a:lnTo>
                    <a:lnTo>
                      <a:pt x="53186" y="9204"/>
                    </a:lnTo>
                    <a:lnTo>
                      <a:pt x="53186" y="8872"/>
                    </a:lnTo>
                    <a:lnTo>
                      <a:pt x="53144" y="8561"/>
                    </a:lnTo>
                    <a:lnTo>
                      <a:pt x="53082" y="7981"/>
                    </a:lnTo>
                    <a:lnTo>
                      <a:pt x="53040" y="7566"/>
                    </a:lnTo>
                    <a:lnTo>
                      <a:pt x="53040" y="7359"/>
                    </a:lnTo>
                    <a:lnTo>
                      <a:pt x="53061" y="7027"/>
                    </a:lnTo>
                    <a:lnTo>
                      <a:pt x="53082" y="6778"/>
                    </a:lnTo>
                    <a:lnTo>
                      <a:pt x="53103" y="6530"/>
                    </a:lnTo>
                    <a:lnTo>
                      <a:pt x="53103" y="6240"/>
                    </a:lnTo>
                    <a:lnTo>
                      <a:pt x="53082" y="5970"/>
                    </a:lnTo>
                    <a:lnTo>
                      <a:pt x="53103" y="5701"/>
                    </a:lnTo>
                    <a:lnTo>
                      <a:pt x="53144" y="5493"/>
                    </a:lnTo>
                    <a:lnTo>
                      <a:pt x="53227" y="5037"/>
                    </a:lnTo>
                    <a:lnTo>
                      <a:pt x="53268" y="4768"/>
                    </a:lnTo>
                    <a:lnTo>
                      <a:pt x="53289" y="4498"/>
                    </a:lnTo>
                    <a:lnTo>
                      <a:pt x="53310" y="3939"/>
                    </a:lnTo>
                    <a:lnTo>
                      <a:pt x="53414" y="3338"/>
                    </a:lnTo>
                    <a:lnTo>
                      <a:pt x="53434" y="3048"/>
                    </a:lnTo>
                    <a:lnTo>
                      <a:pt x="53455" y="2757"/>
                    </a:lnTo>
                    <a:lnTo>
                      <a:pt x="53455" y="2467"/>
                    </a:lnTo>
                    <a:lnTo>
                      <a:pt x="53455" y="2198"/>
                    </a:lnTo>
                    <a:lnTo>
                      <a:pt x="53414" y="1928"/>
                    </a:lnTo>
                    <a:lnTo>
                      <a:pt x="53372" y="1700"/>
                    </a:lnTo>
                    <a:lnTo>
                      <a:pt x="53310" y="1472"/>
                    </a:lnTo>
                    <a:lnTo>
                      <a:pt x="53227" y="1265"/>
                    </a:lnTo>
                    <a:lnTo>
                      <a:pt x="53123" y="1099"/>
                    </a:lnTo>
                    <a:lnTo>
                      <a:pt x="52999" y="933"/>
                    </a:lnTo>
                    <a:lnTo>
                      <a:pt x="52854" y="830"/>
                    </a:lnTo>
                    <a:lnTo>
                      <a:pt x="52667" y="726"/>
                    </a:lnTo>
                    <a:lnTo>
                      <a:pt x="52460" y="685"/>
                    </a:lnTo>
                    <a:lnTo>
                      <a:pt x="52232" y="664"/>
                    </a:lnTo>
                    <a:lnTo>
                      <a:pt x="51341" y="664"/>
                    </a:lnTo>
                    <a:lnTo>
                      <a:pt x="49703" y="705"/>
                    </a:lnTo>
                    <a:lnTo>
                      <a:pt x="46263" y="747"/>
                    </a:lnTo>
                    <a:lnTo>
                      <a:pt x="44356" y="768"/>
                    </a:lnTo>
                    <a:lnTo>
                      <a:pt x="39920" y="768"/>
                    </a:lnTo>
                    <a:lnTo>
                      <a:pt x="37288" y="726"/>
                    </a:lnTo>
                    <a:lnTo>
                      <a:pt x="36542" y="685"/>
                    </a:lnTo>
                    <a:lnTo>
                      <a:pt x="35733" y="664"/>
                    </a:lnTo>
                    <a:lnTo>
                      <a:pt x="34863" y="643"/>
                    </a:lnTo>
                    <a:lnTo>
                      <a:pt x="36625" y="643"/>
                    </a:lnTo>
                    <a:lnTo>
                      <a:pt x="36873" y="623"/>
                    </a:lnTo>
                    <a:lnTo>
                      <a:pt x="37143" y="643"/>
                    </a:lnTo>
                    <a:lnTo>
                      <a:pt x="37412" y="643"/>
                    </a:lnTo>
                    <a:lnTo>
                      <a:pt x="37661" y="623"/>
                    </a:lnTo>
                    <a:lnTo>
                      <a:pt x="37910" y="623"/>
                    </a:lnTo>
                    <a:lnTo>
                      <a:pt x="38449" y="664"/>
                    </a:lnTo>
                    <a:lnTo>
                      <a:pt x="38988" y="685"/>
                    </a:lnTo>
                    <a:lnTo>
                      <a:pt x="39630" y="705"/>
                    </a:lnTo>
                    <a:lnTo>
                      <a:pt x="40128" y="705"/>
                    </a:lnTo>
                    <a:lnTo>
                      <a:pt x="40625" y="685"/>
                    </a:lnTo>
                    <a:lnTo>
                      <a:pt x="41060" y="664"/>
                    </a:lnTo>
                    <a:lnTo>
                      <a:pt x="41330" y="664"/>
                    </a:lnTo>
                    <a:lnTo>
                      <a:pt x="41889" y="685"/>
                    </a:lnTo>
                    <a:lnTo>
                      <a:pt x="42490" y="685"/>
                    </a:lnTo>
                    <a:lnTo>
                      <a:pt x="43071" y="664"/>
                    </a:lnTo>
                    <a:lnTo>
                      <a:pt x="43589" y="643"/>
                    </a:lnTo>
                    <a:lnTo>
                      <a:pt x="44128" y="643"/>
                    </a:lnTo>
                    <a:lnTo>
                      <a:pt x="44439" y="623"/>
                    </a:lnTo>
                    <a:lnTo>
                      <a:pt x="45268" y="623"/>
                    </a:lnTo>
                    <a:lnTo>
                      <a:pt x="45537" y="643"/>
                    </a:lnTo>
                    <a:lnTo>
                      <a:pt x="50988" y="643"/>
                    </a:lnTo>
                    <a:lnTo>
                      <a:pt x="51610" y="623"/>
                    </a:lnTo>
                    <a:lnTo>
                      <a:pt x="52253" y="602"/>
                    </a:lnTo>
                    <a:lnTo>
                      <a:pt x="53082" y="581"/>
                    </a:lnTo>
                    <a:lnTo>
                      <a:pt x="53227" y="560"/>
                    </a:lnTo>
                    <a:lnTo>
                      <a:pt x="53268" y="560"/>
                    </a:lnTo>
                    <a:lnTo>
                      <a:pt x="53289" y="540"/>
                    </a:lnTo>
                    <a:lnTo>
                      <a:pt x="53268" y="519"/>
                    </a:lnTo>
                    <a:lnTo>
                      <a:pt x="53227" y="519"/>
                    </a:lnTo>
                    <a:lnTo>
                      <a:pt x="53082" y="498"/>
                    </a:lnTo>
                    <a:lnTo>
                      <a:pt x="52688" y="498"/>
                    </a:lnTo>
                    <a:lnTo>
                      <a:pt x="52087" y="457"/>
                    </a:lnTo>
                    <a:lnTo>
                      <a:pt x="51672" y="457"/>
                    </a:lnTo>
                    <a:lnTo>
                      <a:pt x="51258" y="477"/>
                    </a:lnTo>
                    <a:lnTo>
                      <a:pt x="50387" y="457"/>
                    </a:lnTo>
                    <a:lnTo>
                      <a:pt x="49538" y="436"/>
                    </a:lnTo>
                    <a:lnTo>
                      <a:pt x="48957" y="415"/>
                    </a:lnTo>
                    <a:lnTo>
                      <a:pt x="48398" y="395"/>
                    </a:lnTo>
                    <a:lnTo>
                      <a:pt x="47175" y="374"/>
                    </a:lnTo>
                    <a:lnTo>
                      <a:pt x="46035" y="353"/>
                    </a:lnTo>
                    <a:lnTo>
                      <a:pt x="45910" y="353"/>
                    </a:lnTo>
                    <a:lnTo>
                      <a:pt x="45413" y="374"/>
                    </a:lnTo>
                    <a:lnTo>
                      <a:pt x="45247" y="395"/>
                    </a:lnTo>
                    <a:lnTo>
                      <a:pt x="44957" y="415"/>
                    </a:lnTo>
                    <a:lnTo>
                      <a:pt x="44750" y="415"/>
                    </a:lnTo>
                    <a:lnTo>
                      <a:pt x="44542" y="395"/>
                    </a:lnTo>
                    <a:lnTo>
                      <a:pt x="44066" y="374"/>
                    </a:lnTo>
                    <a:lnTo>
                      <a:pt x="42781" y="374"/>
                    </a:lnTo>
                    <a:lnTo>
                      <a:pt x="42511" y="395"/>
                    </a:lnTo>
                    <a:lnTo>
                      <a:pt x="41744" y="332"/>
                    </a:lnTo>
                    <a:lnTo>
                      <a:pt x="40625" y="270"/>
                    </a:lnTo>
                    <a:lnTo>
                      <a:pt x="39817" y="208"/>
                    </a:lnTo>
                    <a:lnTo>
                      <a:pt x="39402" y="208"/>
                    </a:lnTo>
                    <a:lnTo>
                      <a:pt x="39008" y="229"/>
                    </a:lnTo>
                    <a:lnTo>
                      <a:pt x="38718" y="270"/>
                    </a:lnTo>
                    <a:lnTo>
                      <a:pt x="38469" y="270"/>
                    </a:lnTo>
                    <a:lnTo>
                      <a:pt x="38138" y="249"/>
                    </a:lnTo>
                    <a:lnTo>
                      <a:pt x="37951" y="270"/>
                    </a:lnTo>
                    <a:lnTo>
                      <a:pt x="37557" y="270"/>
                    </a:lnTo>
                    <a:lnTo>
                      <a:pt x="37350" y="249"/>
                    </a:lnTo>
                    <a:lnTo>
                      <a:pt x="37164" y="229"/>
                    </a:lnTo>
                    <a:lnTo>
                      <a:pt x="36956" y="208"/>
                    </a:lnTo>
                    <a:lnTo>
                      <a:pt x="35796" y="208"/>
                    </a:lnTo>
                    <a:lnTo>
                      <a:pt x="35298" y="167"/>
                    </a:lnTo>
                    <a:lnTo>
                      <a:pt x="34531" y="125"/>
                    </a:lnTo>
                    <a:lnTo>
                      <a:pt x="33578" y="104"/>
                    </a:lnTo>
                    <a:lnTo>
                      <a:pt x="32977" y="63"/>
                    </a:lnTo>
                    <a:lnTo>
                      <a:pt x="32583" y="21"/>
                    </a:lnTo>
                    <a:lnTo>
                      <a:pt x="32189" y="21"/>
                    </a:lnTo>
                    <a:lnTo>
                      <a:pt x="31588" y="1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6F8CBEE7-4D51-C2A8-57D9-B137FF524BE2}"/>
                  </a:ext>
                </a:extLst>
              </p:cNvPr>
              <p:cNvSpPr/>
              <p:nvPr/>
            </p:nvSpPr>
            <p:spPr>
              <a:xfrm>
                <a:off x="792772" y="227505"/>
                <a:ext cx="7820286" cy="1220855"/>
              </a:xfrm>
              <a:custGeom>
                <a:avLst/>
                <a:gdLst>
                  <a:gd name="connsiteX0" fmla="*/ 0 w 7820286"/>
                  <a:gd name="connsiteY0" fmla="*/ 0 h 1220855"/>
                  <a:gd name="connsiteX1" fmla="*/ 402186 w 7820286"/>
                  <a:gd name="connsiteY1" fmla="*/ 0 h 1220855"/>
                  <a:gd name="connsiteX2" fmla="*/ 1038981 w 7820286"/>
                  <a:gd name="connsiteY2" fmla="*/ 0 h 1220855"/>
                  <a:gd name="connsiteX3" fmla="*/ 1753978 w 7820286"/>
                  <a:gd name="connsiteY3" fmla="*/ 0 h 1220855"/>
                  <a:gd name="connsiteX4" fmla="*/ 2468976 w 7820286"/>
                  <a:gd name="connsiteY4" fmla="*/ 0 h 1220855"/>
                  <a:gd name="connsiteX5" fmla="*/ 3105771 w 7820286"/>
                  <a:gd name="connsiteY5" fmla="*/ 0 h 1220855"/>
                  <a:gd name="connsiteX6" fmla="*/ 3664363 w 7820286"/>
                  <a:gd name="connsiteY6" fmla="*/ 0 h 1220855"/>
                  <a:gd name="connsiteX7" fmla="*/ 4379360 w 7820286"/>
                  <a:gd name="connsiteY7" fmla="*/ 0 h 1220855"/>
                  <a:gd name="connsiteX8" fmla="*/ 4781546 w 7820286"/>
                  <a:gd name="connsiteY8" fmla="*/ 0 h 1220855"/>
                  <a:gd name="connsiteX9" fmla="*/ 5261935 w 7820286"/>
                  <a:gd name="connsiteY9" fmla="*/ 0 h 1220855"/>
                  <a:gd name="connsiteX10" fmla="*/ 5742324 w 7820286"/>
                  <a:gd name="connsiteY10" fmla="*/ 0 h 1220855"/>
                  <a:gd name="connsiteX11" fmla="*/ 6144510 w 7820286"/>
                  <a:gd name="connsiteY11" fmla="*/ 0 h 1220855"/>
                  <a:gd name="connsiteX12" fmla="*/ 6703102 w 7820286"/>
                  <a:gd name="connsiteY12" fmla="*/ 0 h 1220855"/>
                  <a:gd name="connsiteX13" fmla="*/ 7105288 w 7820286"/>
                  <a:gd name="connsiteY13" fmla="*/ 0 h 1220855"/>
                  <a:gd name="connsiteX14" fmla="*/ 7820286 w 7820286"/>
                  <a:gd name="connsiteY14" fmla="*/ 0 h 1220855"/>
                  <a:gd name="connsiteX15" fmla="*/ 7820286 w 7820286"/>
                  <a:gd name="connsiteY15" fmla="*/ 419160 h 1220855"/>
                  <a:gd name="connsiteX16" fmla="*/ 7820286 w 7820286"/>
                  <a:gd name="connsiteY16" fmla="*/ 826112 h 1220855"/>
                  <a:gd name="connsiteX17" fmla="*/ 7820286 w 7820286"/>
                  <a:gd name="connsiteY17" fmla="*/ 1220855 h 1220855"/>
                  <a:gd name="connsiteX18" fmla="*/ 7496303 w 7820286"/>
                  <a:gd name="connsiteY18" fmla="*/ 1220855 h 1220855"/>
                  <a:gd name="connsiteX19" fmla="*/ 6859508 w 7820286"/>
                  <a:gd name="connsiteY19" fmla="*/ 1220855 h 1220855"/>
                  <a:gd name="connsiteX20" fmla="*/ 6300916 w 7820286"/>
                  <a:gd name="connsiteY20" fmla="*/ 1220855 h 1220855"/>
                  <a:gd name="connsiteX21" fmla="*/ 5976933 w 7820286"/>
                  <a:gd name="connsiteY21" fmla="*/ 1220855 h 1220855"/>
                  <a:gd name="connsiteX22" fmla="*/ 5340138 w 7820286"/>
                  <a:gd name="connsiteY22" fmla="*/ 1220855 h 1220855"/>
                  <a:gd name="connsiteX23" fmla="*/ 4859749 w 7820286"/>
                  <a:gd name="connsiteY23" fmla="*/ 1220855 h 1220855"/>
                  <a:gd name="connsiteX24" fmla="*/ 4301157 w 7820286"/>
                  <a:gd name="connsiteY24" fmla="*/ 1220855 h 1220855"/>
                  <a:gd name="connsiteX25" fmla="*/ 3664363 w 7820286"/>
                  <a:gd name="connsiteY25" fmla="*/ 1220855 h 1220855"/>
                  <a:gd name="connsiteX26" fmla="*/ 3340379 w 7820286"/>
                  <a:gd name="connsiteY26" fmla="*/ 1220855 h 1220855"/>
                  <a:gd name="connsiteX27" fmla="*/ 2781787 w 7820286"/>
                  <a:gd name="connsiteY27" fmla="*/ 1220855 h 1220855"/>
                  <a:gd name="connsiteX28" fmla="*/ 2144993 w 7820286"/>
                  <a:gd name="connsiteY28" fmla="*/ 1220855 h 1220855"/>
                  <a:gd name="connsiteX29" fmla="*/ 1508198 w 7820286"/>
                  <a:gd name="connsiteY29" fmla="*/ 1220855 h 1220855"/>
                  <a:gd name="connsiteX30" fmla="*/ 1106012 w 7820286"/>
                  <a:gd name="connsiteY30" fmla="*/ 1220855 h 1220855"/>
                  <a:gd name="connsiteX31" fmla="*/ 625623 w 7820286"/>
                  <a:gd name="connsiteY31" fmla="*/ 1220855 h 1220855"/>
                  <a:gd name="connsiteX32" fmla="*/ 0 w 7820286"/>
                  <a:gd name="connsiteY32" fmla="*/ 1220855 h 1220855"/>
                  <a:gd name="connsiteX33" fmla="*/ 0 w 7820286"/>
                  <a:gd name="connsiteY33" fmla="*/ 838320 h 1220855"/>
                  <a:gd name="connsiteX34" fmla="*/ 0 w 7820286"/>
                  <a:gd name="connsiteY34" fmla="*/ 443577 h 1220855"/>
                  <a:gd name="connsiteX35" fmla="*/ 0 w 7820286"/>
                  <a:gd name="connsiteY35" fmla="*/ 0 h 122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7820286" h="1220855" extrusionOk="0">
                    <a:moveTo>
                      <a:pt x="0" y="0"/>
                    </a:moveTo>
                    <a:cubicBezTo>
                      <a:pt x="195189" y="-37728"/>
                      <a:pt x="257781" y="10052"/>
                      <a:pt x="402186" y="0"/>
                    </a:cubicBezTo>
                    <a:cubicBezTo>
                      <a:pt x="546591" y="-10052"/>
                      <a:pt x="761480" y="73439"/>
                      <a:pt x="1038981" y="0"/>
                    </a:cubicBezTo>
                    <a:cubicBezTo>
                      <a:pt x="1316483" y="-73439"/>
                      <a:pt x="1454275" y="85170"/>
                      <a:pt x="1753978" y="0"/>
                    </a:cubicBezTo>
                    <a:cubicBezTo>
                      <a:pt x="2053681" y="-85170"/>
                      <a:pt x="2118023" y="55986"/>
                      <a:pt x="2468976" y="0"/>
                    </a:cubicBezTo>
                    <a:cubicBezTo>
                      <a:pt x="2819929" y="-55986"/>
                      <a:pt x="2803204" y="68099"/>
                      <a:pt x="3105771" y="0"/>
                    </a:cubicBezTo>
                    <a:cubicBezTo>
                      <a:pt x="3408338" y="-68099"/>
                      <a:pt x="3541553" y="24818"/>
                      <a:pt x="3664363" y="0"/>
                    </a:cubicBezTo>
                    <a:cubicBezTo>
                      <a:pt x="3787173" y="-24818"/>
                      <a:pt x="4154897" y="41261"/>
                      <a:pt x="4379360" y="0"/>
                    </a:cubicBezTo>
                    <a:cubicBezTo>
                      <a:pt x="4603823" y="-41261"/>
                      <a:pt x="4637397" y="6901"/>
                      <a:pt x="4781546" y="0"/>
                    </a:cubicBezTo>
                    <a:cubicBezTo>
                      <a:pt x="4925695" y="-6901"/>
                      <a:pt x="5125934" y="24321"/>
                      <a:pt x="5261935" y="0"/>
                    </a:cubicBezTo>
                    <a:cubicBezTo>
                      <a:pt x="5397936" y="-24321"/>
                      <a:pt x="5567626" y="29507"/>
                      <a:pt x="5742324" y="0"/>
                    </a:cubicBezTo>
                    <a:cubicBezTo>
                      <a:pt x="5917022" y="-29507"/>
                      <a:pt x="6024942" y="17886"/>
                      <a:pt x="6144510" y="0"/>
                    </a:cubicBezTo>
                    <a:cubicBezTo>
                      <a:pt x="6264078" y="-17886"/>
                      <a:pt x="6497444" y="14440"/>
                      <a:pt x="6703102" y="0"/>
                    </a:cubicBezTo>
                    <a:cubicBezTo>
                      <a:pt x="6908760" y="-14440"/>
                      <a:pt x="6937555" y="4382"/>
                      <a:pt x="7105288" y="0"/>
                    </a:cubicBezTo>
                    <a:cubicBezTo>
                      <a:pt x="7273021" y="-4382"/>
                      <a:pt x="7545312" y="16366"/>
                      <a:pt x="7820286" y="0"/>
                    </a:cubicBezTo>
                    <a:cubicBezTo>
                      <a:pt x="7860277" y="108811"/>
                      <a:pt x="7815435" y="288938"/>
                      <a:pt x="7820286" y="419160"/>
                    </a:cubicBezTo>
                    <a:cubicBezTo>
                      <a:pt x="7825137" y="549382"/>
                      <a:pt x="7790737" y="665384"/>
                      <a:pt x="7820286" y="826112"/>
                    </a:cubicBezTo>
                    <a:cubicBezTo>
                      <a:pt x="7849835" y="986840"/>
                      <a:pt x="7798534" y="1121083"/>
                      <a:pt x="7820286" y="1220855"/>
                    </a:cubicBezTo>
                    <a:cubicBezTo>
                      <a:pt x="7740461" y="1253812"/>
                      <a:pt x="7587273" y="1197609"/>
                      <a:pt x="7496303" y="1220855"/>
                    </a:cubicBezTo>
                    <a:cubicBezTo>
                      <a:pt x="7405333" y="1244101"/>
                      <a:pt x="7155009" y="1185026"/>
                      <a:pt x="6859508" y="1220855"/>
                    </a:cubicBezTo>
                    <a:cubicBezTo>
                      <a:pt x="6564007" y="1256684"/>
                      <a:pt x="6424084" y="1199206"/>
                      <a:pt x="6300916" y="1220855"/>
                    </a:cubicBezTo>
                    <a:cubicBezTo>
                      <a:pt x="6177748" y="1242504"/>
                      <a:pt x="6109554" y="1199198"/>
                      <a:pt x="5976933" y="1220855"/>
                    </a:cubicBezTo>
                    <a:cubicBezTo>
                      <a:pt x="5844312" y="1242512"/>
                      <a:pt x="5586636" y="1181987"/>
                      <a:pt x="5340138" y="1220855"/>
                    </a:cubicBezTo>
                    <a:cubicBezTo>
                      <a:pt x="5093640" y="1259723"/>
                      <a:pt x="4972767" y="1215337"/>
                      <a:pt x="4859749" y="1220855"/>
                    </a:cubicBezTo>
                    <a:cubicBezTo>
                      <a:pt x="4746731" y="1226373"/>
                      <a:pt x="4537937" y="1212860"/>
                      <a:pt x="4301157" y="1220855"/>
                    </a:cubicBezTo>
                    <a:cubicBezTo>
                      <a:pt x="4064377" y="1228850"/>
                      <a:pt x="3966069" y="1183022"/>
                      <a:pt x="3664363" y="1220855"/>
                    </a:cubicBezTo>
                    <a:cubicBezTo>
                      <a:pt x="3362657" y="1258688"/>
                      <a:pt x="3481641" y="1196146"/>
                      <a:pt x="3340379" y="1220855"/>
                    </a:cubicBezTo>
                    <a:cubicBezTo>
                      <a:pt x="3199117" y="1245564"/>
                      <a:pt x="2994095" y="1189774"/>
                      <a:pt x="2781787" y="1220855"/>
                    </a:cubicBezTo>
                    <a:cubicBezTo>
                      <a:pt x="2569479" y="1251936"/>
                      <a:pt x="2410850" y="1160875"/>
                      <a:pt x="2144993" y="1220855"/>
                    </a:cubicBezTo>
                    <a:cubicBezTo>
                      <a:pt x="1879136" y="1280835"/>
                      <a:pt x="1770222" y="1218544"/>
                      <a:pt x="1508198" y="1220855"/>
                    </a:cubicBezTo>
                    <a:cubicBezTo>
                      <a:pt x="1246175" y="1223166"/>
                      <a:pt x="1211092" y="1176539"/>
                      <a:pt x="1106012" y="1220855"/>
                    </a:cubicBezTo>
                    <a:cubicBezTo>
                      <a:pt x="1000932" y="1265171"/>
                      <a:pt x="856675" y="1185225"/>
                      <a:pt x="625623" y="1220855"/>
                    </a:cubicBezTo>
                    <a:cubicBezTo>
                      <a:pt x="394571" y="1256485"/>
                      <a:pt x="222375" y="1208581"/>
                      <a:pt x="0" y="1220855"/>
                    </a:cubicBezTo>
                    <a:cubicBezTo>
                      <a:pt x="-8994" y="1085904"/>
                      <a:pt x="45552" y="934075"/>
                      <a:pt x="0" y="838320"/>
                    </a:cubicBezTo>
                    <a:cubicBezTo>
                      <a:pt x="-45552" y="742565"/>
                      <a:pt x="26812" y="601619"/>
                      <a:pt x="0" y="443577"/>
                    </a:cubicBezTo>
                    <a:cubicBezTo>
                      <a:pt x="-26812" y="285535"/>
                      <a:pt x="17140" y="156374"/>
                      <a:pt x="0" y="0"/>
                    </a:cubicBezTo>
                    <a:close/>
                  </a:path>
                </a:pathLst>
              </a:custGeom>
              <a:noFill/>
              <a:ln w="38100">
                <a:solidFill>
                  <a:srgbClr val="CA3659"/>
                </a:solidFill>
                <a:prstDash val="lgDash"/>
                <a:extLst>
                  <a:ext uri="{C807C97D-BFC1-408E-A445-0C87EB9F89A2}">
                    <ask:lineSketchStyleProps xmlns:ask="http://schemas.microsoft.com/office/drawing/2018/sketchyshapes" xmlns="" sd="170926038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Picture 89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ADEDA055-4BC3-A96B-09EE-BB9AF65122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266196">
                <a:off x="54123" y="173886"/>
                <a:ext cx="1961888" cy="1475318"/>
              </a:xfrm>
              <a:prstGeom prst="rect">
                <a:avLst/>
              </a:prstGeom>
            </p:spPr>
          </p:pic>
        </p:grp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1FC9217A-F002-4CBC-34C1-FD13B89B137E}"/>
                </a:ext>
              </a:extLst>
            </p:cNvPr>
            <p:cNvSpPr txBox="1"/>
            <p:nvPr/>
          </p:nvSpPr>
          <p:spPr>
            <a:xfrm>
              <a:off x="1835871" y="403711"/>
              <a:ext cx="6777187" cy="90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 smtClean="0">
                  <a:solidFill>
                    <a:prstClr val="black"/>
                  </a:solidFill>
                  <a:latin typeface="UTM Avo" panose="02040603050506020204" pitchFamily="18" charset="0"/>
                </a:rPr>
                <a:t>Khi</a:t>
              </a:r>
              <a:r>
                <a:rPr lang="en-US" sz="3600" b="1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 smtClean="0">
                  <a:solidFill>
                    <a:prstClr val="black"/>
                  </a:solidFill>
                  <a:latin typeface="UTM Avo" panose="02040603050506020204" pitchFamily="18" charset="0"/>
                </a:rPr>
                <a:t>mua</a:t>
              </a:r>
              <a:r>
                <a:rPr lang="en-US" sz="3600" b="1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 smtClean="0">
                  <a:solidFill>
                    <a:prstClr val="black"/>
                  </a:solidFill>
                  <a:latin typeface="UTM Avo" panose="02040603050506020204" pitchFamily="18" charset="0"/>
                </a:rPr>
                <a:t>thức</a:t>
              </a:r>
              <a:r>
                <a:rPr lang="en-US" sz="3600" b="1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 smtClean="0">
                  <a:solidFill>
                    <a:prstClr val="black"/>
                  </a:solidFill>
                  <a:latin typeface="UTM Avo" panose="02040603050506020204" pitchFamily="18" charset="0"/>
                </a:rPr>
                <a:t>ăn</a:t>
              </a:r>
              <a:r>
                <a:rPr lang="en-US" sz="3600" b="1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 smtClean="0">
                  <a:solidFill>
                    <a:prstClr val="black"/>
                  </a:solidFill>
                  <a:latin typeface="UTM Avo" panose="02040603050506020204" pitchFamily="18" charset="0"/>
                </a:rPr>
                <a:t>đóng</a:t>
              </a:r>
              <a:r>
                <a:rPr lang="en-US" sz="3600" b="1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600" b="1" dirty="0" err="1" smtClean="0">
                  <a:solidFill>
                    <a:prstClr val="black"/>
                  </a:solidFill>
                  <a:latin typeface="UTM Avo" panose="02040603050506020204" pitchFamily="18" charset="0"/>
                </a:rPr>
                <a:t>hộp</a:t>
              </a:r>
              <a:r>
                <a:rPr lang="en-US" sz="3600" b="1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 smtClean="0">
                  <a:solidFill>
                    <a:prstClr val="black"/>
                  </a:solidFill>
                  <a:latin typeface="UTM Avo" panose="02040603050506020204" pitchFamily="18" charset="0"/>
                </a:rPr>
                <a:t>chúng</a:t>
              </a:r>
              <a:r>
                <a:rPr lang="en-US" sz="3600" b="1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 ta </a:t>
              </a:r>
              <a:r>
                <a:rPr lang="en-US" sz="3600" b="1" dirty="0" err="1" smtClean="0">
                  <a:solidFill>
                    <a:prstClr val="black"/>
                  </a:solidFill>
                  <a:latin typeface="UTM Avo" panose="02040603050506020204" pitchFamily="18" charset="0"/>
                </a:rPr>
                <a:t>cần</a:t>
              </a:r>
              <a:r>
                <a:rPr lang="en-US" sz="3600" b="1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: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89" name="B">
            <a:extLst>
              <a:ext uri="{FF2B5EF4-FFF2-40B4-BE49-F238E27FC236}">
                <a16:creationId xmlns:a16="http://schemas.microsoft.com/office/drawing/2014/main" id="{79A3638B-E817-AEC5-C414-0025798FCCDA}"/>
              </a:ext>
            </a:extLst>
          </p:cNvPr>
          <p:cNvGrpSpPr/>
          <p:nvPr/>
        </p:nvGrpSpPr>
        <p:grpSpPr>
          <a:xfrm>
            <a:off x="6184077" y="2263312"/>
            <a:ext cx="5667275" cy="2092300"/>
            <a:chOff x="4784856" y="1835734"/>
            <a:chExt cx="4130340" cy="1569225"/>
          </a:xfrm>
        </p:grpSpPr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676D419E-4682-0FA9-C299-5E4D78FF8571}"/>
                </a:ext>
              </a:extLst>
            </p:cNvPr>
            <p:cNvGrpSpPr/>
            <p:nvPr/>
          </p:nvGrpSpPr>
          <p:grpSpPr>
            <a:xfrm>
              <a:off x="5175830" y="1920853"/>
              <a:ext cx="3739366" cy="1198708"/>
              <a:chOff x="5023430" y="1768453"/>
              <a:chExt cx="3739366" cy="1198708"/>
            </a:xfrm>
          </p:grpSpPr>
          <p:sp>
            <p:nvSpPr>
              <p:cNvPr id="186" name="Google Shape;1182;p42">
                <a:extLst>
                  <a:ext uri="{FF2B5EF4-FFF2-40B4-BE49-F238E27FC236}">
                    <a16:creationId xmlns:a16="http://schemas.microsoft.com/office/drawing/2014/main" id="{715CAEA9-D994-6926-9DC6-D891E62B0249}"/>
                  </a:ext>
                </a:extLst>
              </p:cNvPr>
              <p:cNvSpPr/>
              <p:nvPr/>
            </p:nvSpPr>
            <p:spPr>
              <a:xfrm>
                <a:off x="5023430" y="1768453"/>
                <a:ext cx="3739366" cy="1198708"/>
              </a:xfrm>
              <a:custGeom>
                <a:avLst/>
                <a:gdLst/>
                <a:ahLst/>
                <a:cxnLst/>
                <a:rect l="l" t="t" r="r" b="b"/>
                <a:pathLst>
                  <a:path w="42268" h="8686" extrusionOk="0">
                    <a:moveTo>
                      <a:pt x="20982" y="518"/>
                    </a:moveTo>
                    <a:lnTo>
                      <a:pt x="26076" y="608"/>
                    </a:lnTo>
                    <a:lnTo>
                      <a:pt x="31169" y="715"/>
                    </a:lnTo>
                    <a:lnTo>
                      <a:pt x="36245" y="858"/>
                    </a:lnTo>
                    <a:lnTo>
                      <a:pt x="41339" y="1037"/>
                    </a:lnTo>
                    <a:lnTo>
                      <a:pt x="40999" y="1537"/>
                    </a:lnTo>
                    <a:lnTo>
                      <a:pt x="40660" y="2002"/>
                    </a:lnTo>
                    <a:lnTo>
                      <a:pt x="40284" y="2449"/>
                    </a:lnTo>
                    <a:lnTo>
                      <a:pt x="39891" y="2895"/>
                    </a:lnTo>
                    <a:lnTo>
                      <a:pt x="39480" y="3306"/>
                    </a:lnTo>
                    <a:lnTo>
                      <a:pt x="39051" y="3700"/>
                    </a:lnTo>
                    <a:lnTo>
                      <a:pt x="38604" y="4093"/>
                    </a:lnTo>
                    <a:lnTo>
                      <a:pt x="38140" y="4486"/>
                    </a:lnTo>
                    <a:lnTo>
                      <a:pt x="38104" y="4540"/>
                    </a:lnTo>
                    <a:lnTo>
                      <a:pt x="38086" y="4593"/>
                    </a:lnTo>
                    <a:lnTo>
                      <a:pt x="38050" y="4665"/>
                    </a:lnTo>
                    <a:lnTo>
                      <a:pt x="38032" y="4736"/>
                    </a:lnTo>
                    <a:lnTo>
                      <a:pt x="38050" y="4808"/>
                    </a:lnTo>
                    <a:lnTo>
                      <a:pt x="38104" y="4879"/>
                    </a:lnTo>
                    <a:lnTo>
                      <a:pt x="38980" y="5737"/>
                    </a:lnTo>
                    <a:lnTo>
                      <a:pt x="39873" y="6595"/>
                    </a:lnTo>
                    <a:lnTo>
                      <a:pt x="40785" y="7417"/>
                    </a:lnTo>
                    <a:lnTo>
                      <a:pt x="41249" y="7828"/>
                    </a:lnTo>
                    <a:lnTo>
                      <a:pt x="41732" y="8221"/>
                    </a:lnTo>
                    <a:lnTo>
                      <a:pt x="36567" y="8257"/>
                    </a:lnTo>
                    <a:lnTo>
                      <a:pt x="26255" y="8257"/>
                    </a:lnTo>
                    <a:lnTo>
                      <a:pt x="21090" y="8239"/>
                    </a:lnTo>
                    <a:lnTo>
                      <a:pt x="18534" y="8203"/>
                    </a:lnTo>
                    <a:lnTo>
                      <a:pt x="15978" y="8150"/>
                    </a:lnTo>
                    <a:lnTo>
                      <a:pt x="10831" y="8043"/>
                    </a:lnTo>
                    <a:lnTo>
                      <a:pt x="8275" y="7989"/>
                    </a:lnTo>
                    <a:lnTo>
                      <a:pt x="5702" y="7971"/>
                    </a:lnTo>
                    <a:lnTo>
                      <a:pt x="3146" y="7971"/>
                    </a:lnTo>
                    <a:lnTo>
                      <a:pt x="1859" y="8007"/>
                    </a:lnTo>
                    <a:lnTo>
                      <a:pt x="590" y="8043"/>
                    </a:lnTo>
                    <a:lnTo>
                      <a:pt x="1002" y="7649"/>
                    </a:lnTo>
                    <a:lnTo>
                      <a:pt x="1413" y="7256"/>
                    </a:lnTo>
                    <a:lnTo>
                      <a:pt x="1788" y="6845"/>
                    </a:lnTo>
                    <a:lnTo>
                      <a:pt x="2163" y="6398"/>
                    </a:lnTo>
                    <a:lnTo>
                      <a:pt x="2503" y="5952"/>
                    </a:lnTo>
                    <a:lnTo>
                      <a:pt x="2842" y="5505"/>
                    </a:lnTo>
                    <a:lnTo>
                      <a:pt x="3182" y="5040"/>
                    </a:lnTo>
                    <a:lnTo>
                      <a:pt x="3486" y="4575"/>
                    </a:lnTo>
                    <a:lnTo>
                      <a:pt x="3504" y="4522"/>
                    </a:lnTo>
                    <a:lnTo>
                      <a:pt x="3521" y="4468"/>
                    </a:lnTo>
                    <a:lnTo>
                      <a:pt x="3557" y="4450"/>
                    </a:lnTo>
                    <a:lnTo>
                      <a:pt x="3575" y="4415"/>
                    </a:lnTo>
                    <a:lnTo>
                      <a:pt x="3575" y="4361"/>
                    </a:lnTo>
                    <a:lnTo>
                      <a:pt x="3575" y="4325"/>
                    </a:lnTo>
                    <a:lnTo>
                      <a:pt x="3271" y="3825"/>
                    </a:lnTo>
                    <a:lnTo>
                      <a:pt x="2950" y="3324"/>
                    </a:lnTo>
                    <a:lnTo>
                      <a:pt x="2610" y="2842"/>
                    </a:lnTo>
                    <a:lnTo>
                      <a:pt x="2253" y="2377"/>
                    </a:lnTo>
                    <a:lnTo>
                      <a:pt x="1877" y="1912"/>
                    </a:lnTo>
                    <a:lnTo>
                      <a:pt x="1502" y="1448"/>
                    </a:lnTo>
                    <a:lnTo>
                      <a:pt x="751" y="554"/>
                    </a:lnTo>
                    <a:lnTo>
                      <a:pt x="2002" y="590"/>
                    </a:lnTo>
                    <a:lnTo>
                      <a:pt x="3271" y="608"/>
                    </a:lnTo>
                    <a:lnTo>
                      <a:pt x="5791" y="626"/>
                    </a:lnTo>
                    <a:lnTo>
                      <a:pt x="8329" y="608"/>
                    </a:lnTo>
                    <a:lnTo>
                      <a:pt x="10867" y="590"/>
                    </a:lnTo>
                    <a:lnTo>
                      <a:pt x="15925" y="518"/>
                    </a:lnTo>
                    <a:close/>
                    <a:moveTo>
                      <a:pt x="8186" y="0"/>
                    </a:moveTo>
                    <a:lnTo>
                      <a:pt x="6899" y="18"/>
                    </a:lnTo>
                    <a:lnTo>
                      <a:pt x="5630" y="54"/>
                    </a:lnTo>
                    <a:lnTo>
                      <a:pt x="4344" y="89"/>
                    </a:lnTo>
                    <a:lnTo>
                      <a:pt x="3075" y="143"/>
                    </a:lnTo>
                    <a:lnTo>
                      <a:pt x="1806" y="197"/>
                    </a:lnTo>
                    <a:lnTo>
                      <a:pt x="537" y="286"/>
                    </a:lnTo>
                    <a:lnTo>
                      <a:pt x="483" y="286"/>
                    </a:lnTo>
                    <a:lnTo>
                      <a:pt x="465" y="304"/>
                    </a:lnTo>
                    <a:lnTo>
                      <a:pt x="412" y="375"/>
                    </a:lnTo>
                    <a:lnTo>
                      <a:pt x="358" y="393"/>
                    </a:lnTo>
                    <a:lnTo>
                      <a:pt x="322" y="429"/>
                    </a:lnTo>
                    <a:lnTo>
                      <a:pt x="269" y="465"/>
                    </a:lnTo>
                    <a:lnTo>
                      <a:pt x="233" y="501"/>
                    </a:lnTo>
                    <a:lnTo>
                      <a:pt x="215" y="554"/>
                    </a:lnTo>
                    <a:lnTo>
                      <a:pt x="215" y="608"/>
                    </a:lnTo>
                    <a:lnTo>
                      <a:pt x="233" y="679"/>
                    </a:lnTo>
                    <a:lnTo>
                      <a:pt x="251" y="733"/>
                    </a:lnTo>
                    <a:lnTo>
                      <a:pt x="948" y="1644"/>
                    </a:lnTo>
                    <a:lnTo>
                      <a:pt x="1663" y="2574"/>
                    </a:lnTo>
                    <a:lnTo>
                      <a:pt x="2038" y="3020"/>
                    </a:lnTo>
                    <a:lnTo>
                      <a:pt x="2413" y="3467"/>
                    </a:lnTo>
                    <a:lnTo>
                      <a:pt x="2807" y="3896"/>
                    </a:lnTo>
                    <a:lnTo>
                      <a:pt x="3218" y="4289"/>
                    </a:lnTo>
                    <a:lnTo>
                      <a:pt x="3182" y="4325"/>
                    </a:lnTo>
                    <a:lnTo>
                      <a:pt x="3128" y="4361"/>
                    </a:lnTo>
                    <a:lnTo>
                      <a:pt x="2789" y="4879"/>
                    </a:lnTo>
                    <a:lnTo>
                      <a:pt x="2413" y="5362"/>
                    </a:lnTo>
                    <a:lnTo>
                      <a:pt x="2038" y="5844"/>
                    </a:lnTo>
                    <a:lnTo>
                      <a:pt x="1645" y="6309"/>
                    </a:lnTo>
                    <a:lnTo>
                      <a:pt x="841" y="7238"/>
                    </a:lnTo>
                    <a:lnTo>
                      <a:pt x="19" y="8168"/>
                    </a:lnTo>
                    <a:lnTo>
                      <a:pt x="1" y="8203"/>
                    </a:lnTo>
                    <a:lnTo>
                      <a:pt x="1" y="8257"/>
                    </a:lnTo>
                    <a:lnTo>
                      <a:pt x="1" y="8293"/>
                    </a:lnTo>
                    <a:lnTo>
                      <a:pt x="19" y="8329"/>
                    </a:lnTo>
                    <a:lnTo>
                      <a:pt x="54" y="8364"/>
                    </a:lnTo>
                    <a:lnTo>
                      <a:pt x="90" y="8382"/>
                    </a:lnTo>
                    <a:lnTo>
                      <a:pt x="144" y="8382"/>
                    </a:lnTo>
                    <a:lnTo>
                      <a:pt x="179" y="8364"/>
                    </a:lnTo>
                    <a:lnTo>
                      <a:pt x="251" y="8311"/>
                    </a:lnTo>
                    <a:lnTo>
                      <a:pt x="305" y="8329"/>
                    </a:lnTo>
                    <a:lnTo>
                      <a:pt x="1591" y="8418"/>
                    </a:lnTo>
                    <a:lnTo>
                      <a:pt x="2896" y="8489"/>
                    </a:lnTo>
                    <a:lnTo>
                      <a:pt x="4183" y="8543"/>
                    </a:lnTo>
                    <a:lnTo>
                      <a:pt x="5487" y="8597"/>
                    </a:lnTo>
                    <a:lnTo>
                      <a:pt x="8097" y="8650"/>
                    </a:lnTo>
                    <a:lnTo>
                      <a:pt x="10688" y="8668"/>
                    </a:lnTo>
                    <a:lnTo>
                      <a:pt x="13297" y="8686"/>
                    </a:lnTo>
                    <a:lnTo>
                      <a:pt x="15907" y="8668"/>
                    </a:lnTo>
                    <a:lnTo>
                      <a:pt x="21090" y="8668"/>
                    </a:lnTo>
                    <a:lnTo>
                      <a:pt x="26290" y="8686"/>
                    </a:lnTo>
                    <a:lnTo>
                      <a:pt x="31491" y="8668"/>
                    </a:lnTo>
                    <a:lnTo>
                      <a:pt x="41875" y="8614"/>
                    </a:lnTo>
                    <a:lnTo>
                      <a:pt x="41946" y="8614"/>
                    </a:lnTo>
                    <a:lnTo>
                      <a:pt x="42000" y="8579"/>
                    </a:lnTo>
                    <a:lnTo>
                      <a:pt x="42036" y="8525"/>
                    </a:lnTo>
                    <a:lnTo>
                      <a:pt x="42071" y="8471"/>
                    </a:lnTo>
                    <a:lnTo>
                      <a:pt x="42107" y="8489"/>
                    </a:lnTo>
                    <a:lnTo>
                      <a:pt x="42161" y="8471"/>
                    </a:lnTo>
                    <a:lnTo>
                      <a:pt x="42197" y="8436"/>
                    </a:lnTo>
                    <a:lnTo>
                      <a:pt x="42232" y="8400"/>
                    </a:lnTo>
                    <a:lnTo>
                      <a:pt x="42250" y="8346"/>
                    </a:lnTo>
                    <a:lnTo>
                      <a:pt x="42268" y="8311"/>
                    </a:lnTo>
                    <a:lnTo>
                      <a:pt x="42250" y="8257"/>
                    </a:lnTo>
                    <a:lnTo>
                      <a:pt x="42232" y="8203"/>
                    </a:lnTo>
                    <a:lnTo>
                      <a:pt x="41803" y="7739"/>
                    </a:lnTo>
                    <a:lnTo>
                      <a:pt x="41357" y="7274"/>
                    </a:lnTo>
                    <a:lnTo>
                      <a:pt x="40910" y="6809"/>
                    </a:lnTo>
                    <a:lnTo>
                      <a:pt x="40445" y="6363"/>
                    </a:lnTo>
                    <a:lnTo>
                      <a:pt x="39498" y="5505"/>
                    </a:lnTo>
                    <a:lnTo>
                      <a:pt x="38551" y="4647"/>
                    </a:lnTo>
                    <a:lnTo>
                      <a:pt x="38801" y="4486"/>
                    </a:lnTo>
                    <a:lnTo>
                      <a:pt x="39051" y="4307"/>
                    </a:lnTo>
                    <a:lnTo>
                      <a:pt x="39516" y="3932"/>
                    </a:lnTo>
                    <a:lnTo>
                      <a:pt x="39963" y="3539"/>
                    </a:lnTo>
                    <a:lnTo>
                      <a:pt x="40391" y="3110"/>
                    </a:lnTo>
                    <a:lnTo>
                      <a:pt x="40785" y="2645"/>
                    </a:lnTo>
                    <a:lnTo>
                      <a:pt x="41160" y="2181"/>
                    </a:lnTo>
                    <a:lnTo>
                      <a:pt x="41517" y="1680"/>
                    </a:lnTo>
                    <a:lnTo>
                      <a:pt x="41821" y="1180"/>
                    </a:lnTo>
                    <a:lnTo>
                      <a:pt x="41857" y="1108"/>
                    </a:lnTo>
                    <a:lnTo>
                      <a:pt x="41857" y="1037"/>
                    </a:lnTo>
                    <a:lnTo>
                      <a:pt x="41857" y="983"/>
                    </a:lnTo>
                    <a:lnTo>
                      <a:pt x="41821" y="929"/>
                    </a:lnTo>
                    <a:lnTo>
                      <a:pt x="41785" y="894"/>
                    </a:lnTo>
                    <a:lnTo>
                      <a:pt x="41750" y="858"/>
                    </a:lnTo>
                    <a:lnTo>
                      <a:pt x="41696" y="840"/>
                    </a:lnTo>
                    <a:lnTo>
                      <a:pt x="41625" y="822"/>
                    </a:lnTo>
                    <a:lnTo>
                      <a:pt x="41607" y="733"/>
                    </a:lnTo>
                    <a:lnTo>
                      <a:pt x="41571" y="679"/>
                    </a:lnTo>
                    <a:lnTo>
                      <a:pt x="41517" y="626"/>
                    </a:lnTo>
                    <a:lnTo>
                      <a:pt x="41428" y="608"/>
                    </a:lnTo>
                    <a:lnTo>
                      <a:pt x="36317" y="411"/>
                    </a:lnTo>
                    <a:lnTo>
                      <a:pt x="31205" y="268"/>
                    </a:lnTo>
                    <a:lnTo>
                      <a:pt x="28650" y="215"/>
                    </a:lnTo>
                    <a:lnTo>
                      <a:pt x="26094" y="179"/>
                    </a:lnTo>
                    <a:lnTo>
                      <a:pt x="23538" y="143"/>
                    </a:lnTo>
                    <a:lnTo>
                      <a:pt x="20982" y="125"/>
                    </a:lnTo>
                    <a:lnTo>
                      <a:pt x="18427" y="89"/>
                    </a:lnTo>
                    <a:lnTo>
                      <a:pt x="15871" y="54"/>
                    </a:lnTo>
                    <a:lnTo>
                      <a:pt x="13315" y="18"/>
                    </a:lnTo>
                    <a:lnTo>
                      <a:pt x="10742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19050" cap="flat" cmpd="sng">
                <a:solidFill>
                  <a:schemeClr val="accent3">
                    <a:lumMod val="5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7" name="TextBox 186">
                <a:extLst>
                  <a:ext uri="{FF2B5EF4-FFF2-40B4-BE49-F238E27FC236}">
                    <a16:creationId xmlns:a16="http://schemas.microsoft.com/office/drawing/2014/main" id="{AA4B26A5-FD14-3D0D-F9F6-EEE57A552564}"/>
                  </a:ext>
                </a:extLst>
              </p:cNvPr>
              <p:cNvSpPr txBox="1"/>
              <p:nvPr/>
            </p:nvSpPr>
            <p:spPr>
              <a:xfrm>
                <a:off x="5426403" y="1974981"/>
                <a:ext cx="3110190" cy="8079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200" b="1" dirty="0" err="1" smtClean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Không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cần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200" b="1" dirty="0" err="1" smtClean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bận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tâm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endParaRPr>
              </a:p>
            </p:txBody>
          </p:sp>
        </p:grpSp>
        <p:pic>
          <p:nvPicPr>
            <p:cNvPr id="188" name="Picture 187">
              <a:extLst>
                <a:ext uri="{FF2B5EF4-FFF2-40B4-BE49-F238E27FC236}">
                  <a16:creationId xmlns:a16="http://schemas.microsoft.com/office/drawing/2014/main" id="{7100F4C5-1EDB-1261-4BBB-24515C0074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784856" y="1835734"/>
              <a:ext cx="1188199" cy="1569225"/>
            </a:xfrm>
            <a:prstGeom prst="rect">
              <a:avLst/>
            </a:prstGeom>
          </p:spPr>
        </p:pic>
      </p:grpSp>
      <p:grpSp>
        <p:nvGrpSpPr>
          <p:cNvPr id="193" name="C">
            <a:extLst>
              <a:ext uri="{FF2B5EF4-FFF2-40B4-BE49-F238E27FC236}">
                <a16:creationId xmlns:a16="http://schemas.microsoft.com/office/drawing/2014/main" id="{9E80A885-C21B-BDB9-147C-ADF086887AE5}"/>
              </a:ext>
            </a:extLst>
          </p:cNvPr>
          <p:cNvGrpSpPr/>
          <p:nvPr/>
        </p:nvGrpSpPr>
        <p:grpSpPr>
          <a:xfrm>
            <a:off x="3477988" y="4587079"/>
            <a:ext cx="5610556" cy="2063756"/>
            <a:chOff x="232815" y="3341685"/>
            <a:chExt cx="4207917" cy="1547817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BFB6CCC8-4B89-7B68-7D76-11126E971575}"/>
                </a:ext>
              </a:extLst>
            </p:cNvPr>
            <p:cNvGrpSpPr/>
            <p:nvPr/>
          </p:nvGrpSpPr>
          <p:grpSpPr>
            <a:xfrm>
              <a:off x="701366" y="3387687"/>
              <a:ext cx="3739366" cy="1198708"/>
              <a:chOff x="5023430" y="1768453"/>
              <a:chExt cx="3739366" cy="1198708"/>
            </a:xfrm>
          </p:grpSpPr>
          <p:sp>
            <p:nvSpPr>
              <p:cNvPr id="178" name="Google Shape;1182;p42">
                <a:extLst>
                  <a:ext uri="{FF2B5EF4-FFF2-40B4-BE49-F238E27FC236}">
                    <a16:creationId xmlns:a16="http://schemas.microsoft.com/office/drawing/2014/main" id="{8ECBF5E6-CA83-48D9-BA28-1236CCEA411C}"/>
                  </a:ext>
                </a:extLst>
              </p:cNvPr>
              <p:cNvSpPr/>
              <p:nvPr/>
            </p:nvSpPr>
            <p:spPr>
              <a:xfrm>
                <a:off x="5023430" y="1768453"/>
                <a:ext cx="3739366" cy="1198708"/>
              </a:xfrm>
              <a:custGeom>
                <a:avLst/>
                <a:gdLst/>
                <a:ahLst/>
                <a:cxnLst/>
                <a:rect l="l" t="t" r="r" b="b"/>
                <a:pathLst>
                  <a:path w="42268" h="8686" extrusionOk="0">
                    <a:moveTo>
                      <a:pt x="20982" y="518"/>
                    </a:moveTo>
                    <a:lnTo>
                      <a:pt x="26076" y="608"/>
                    </a:lnTo>
                    <a:lnTo>
                      <a:pt x="31169" y="715"/>
                    </a:lnTo>
                    <a:lnTo>
                      <a:pt x="36245" y="858"/>
                    </a:lnTo>
                    <a:lnTo>
                      <a:pt x="41339" y="1037"/>
                    </a:lnTo>
                    <a:lnTo>
                      <a:pt x="40999" y="1537"/>
                    </a:lnTo>
                    <a:lnTo>
                      <a:pt x="40660" y="2002"/>
                    </a:lnTo>
                    <a:lnTo>
                      <a:pt x="40284" y="2449"/>
                    </a:lnTo>
                    <a:lnTo>
                      <a:pt x="39891" y="2895"/>
                    </a:lnTo>
                    <a:lnTo>
                      <a:pt x="39480" y="3306"/>
                    </a:lnTo>
                    <a:lnTo>
                      <a:pt x="39051" y="3700"/>
                    </a:lnTo>
                    <a:lnTo>
                      <a:pt x="38604" y="4093"/>
                    </a:lnTo>
                    <a:lnTo>
                      <a:pt x="38140" y="4486"/>
                    </a:lnTo>
                    <a:lnTo>
                      <a:pt x="38104" y="4540"/>
                    </a:lnTo>
                    <a:lnTo>
                      <a:pt x="38086" y="4593"/>
                    </a:lnTo>
                    <a:lnTo>
                      <a:pt x="38050" y="4665"/>
                    </a:lnTo>
                    <a:lnTo>
                      <a:pt x="38032" y="4736"/>
                    </a:lnTo>
                    <a:lnTo>
                      <a:pt x="38050" y="4808"/>
                    </a:lnTo>
                    <a:lnTo>
                      <a:pt x="38104" y="4879"/>
                    </a:lnTo>
                    <a:lnTo>
                      <a:pt x="38980" y="5737"/>
                    </a:lnTo>
                    <a:lnTo>
                      <a:pt x="39873" y="6595"/>
                    </a:lnTo>
                    <a:lnTo>
                      <a:pt x="40785" y="7417"/>
                    </a:lnTo>
                    <a:lnTo>
                      <a:pt x="41249" y="7828"/>
                    </a:lnTo>
                    <a:lnTo>
                      <a:pt x="41732" y="8221"/>
                    </a:lnTo>
                    <a:lnTo>
                      <a:pt x="36567" y="8257"/>
                    </a:lnTo>
                    <a:lnTo>
                      <a:pt x="26255" y="8257"/>
                    </a:lnTo>
                    <a:lnTo>
                      <a:pt x="21090" y="8239"/>
                    </a:lnTo>
                    <a:lnTo>
                      <a:pt x="18534" y="8203"/>
                    </a:lnTo>
                    <a:lnTo>
                      <a:pt x="15978" y="8150"/>
                    </a:lnTo>
                    <a:lnTo>
                      <a:pt x="10831" y="8043"/>
                    </a:lnTo>
                    <a:lnTo>
                      <a:pt x="8275" y="7989"/>
                    </a:lnTo>
                    <a:lnTo>
                      <a:pt x="5702" y="7971"/>
                    </a:lnTo>
                    <a:lnTo>
                      <a:pt x="3146" y="7971"/>
                    </a:lnTo>
                    <a:lnTo>
                      <a:pt x="1859" y="8007"/>
                    </a:lnTo>
                    <a:lnTo>
                      <a:pt x="590" y="8043"/>
                    </a:lnTo>
                    <a:lnTo>
                      <a:pt x="1002" y="7649"/>
                    </a:lnTo>
                    <a:lnTo>
                      <a:pt x="1413" y="7256"/>
                    </a:lnTo>
                    <a:lnTo>
                      <a:pt x="1788" y="6845"/>
                    </a:lnTo>
                    <a:lnTo>
                      <a:pt x="2163" y="6398"/>
                    </a:lnTo>
                    <a:lnTo>
                      <a:pt x="2503" y="5952"/>
                    </a:lnTo>
                    <a:lnTo>
                      <a:pt x="2842" y="5505"/>
                    </a:lnTo>
                    <a:lnTo>
                      <a:pt x="3182" y="5040"/>
                    </a:lnTo>
                    <a:lnTo>
                      <a:pt x="3486" y="4575"/>
                    </a:lnTo>
                    <a:lnTo>
                      <a:pt x="3504" y="4522"/>
                    </a:lnTo>
                    <a:lnTo>
                      <a:pt x="3521" y="4468"/>
                    </a:lnTo>
                    <a:lnTo>
                      <a:pt x="3557" y="4450"/>
                    </a:lnTo>
                    <a:lnTo>
                      <a:pt x="3575" y="4415"/>
                    </a:lnTo>
                    <a:lnTo>
                      <a:pt x="3575" y="4361"/>
                    </a:lnTo>
                    <a:lnTo>
                      <a:pt x="3575" y="4325"/>
                    </a:lnTo>
                    <a:lnTo>
                      <a:pt x="3271" y="3825"/>
                    </a:lnTo>
                    <a:lnTo>
                      <a:pt x="2950" y="3324"/>
                    </a:lnTo>
                    <a:lnTo>
                      <a:pt x="2610" y="2842"/>
                    </a:lnTo>
                    <a:lnTo>
                      <a:pt x="2253" y="2377"/>
                    </a:lnTo>
                    <a:lnTo>
                      <a:pt x="1877" y="1912"/>
                    </a:lnTo>
                    <a:lnTo>
                      <a:pt x="1502" y="1448"/>
                    </a:lnTo>
                    <a:lnTo>
                      <a:pt x="751" y="554"/>
                    </a:lnTo>
                    <a:lnTo>
                      <a:pt x="2002" y="590"/>
                    </a:lnTo>
                    <a:lnTo>
                      <a:pt x="3271" y="608"/>
                    </a:lnTo>
                    <a:lnTo>
                      <a:pt x="5791" y="626"/>
                    </a:lnTo>
                    <a:lnTo>
                      <a:pt x="8329" y="608"/>
                    </a:lnTo>
                    <a:lnTo>
                      <a:pt x="10867" y="590"/>
                    </a:lnTo>
                    <a:lnTo>
                      <a:pt x="15925" y="518"/>
                    </a:lnTo>
                    <a:close/>
                    <a:moveTo>
                      <a:pt x="8186" y="0"/>
                    </a:moveTo>
                    <a:lnTo>
                      <a:pt x="6899" y="18"/>
                    </a:lnTo>
                    <a:lnTo>
                      <a:pt x="5630" y="54"/>
                    </a:lnTo>
                    <a:lnTo>
                      <a:pt x="4344" y="89"/>
                    </a:lnTo>
                    <a:lnTo>
                      <a:pt x="3075" y="143"/>
                    </a:lnTo>
                    <a:lnTo>
                      <a:pt x="1806" y="197"/>
                    </a:lnTo>
                    <a:lnTo>
                      <a:pt x="537" y="286"/>
                    </a:lnTo>
                    <a:lnTo>
                      <a:pt x="483" y="286"/>
                    </a:lnTo>
                    <a:lnTo>
                      <a:pt x="465" y="304"/>
                    </a:lnTo>
                    <a:lnTo>
                      <a:pt x="412" y="375"/>
                    </a:lnTo>
                    <a:lnTo>
                      <a:pt x="358" y="393"/>
                    </a:lnTo>
                    <a:lnTo>
                      <a:pt x="322" y="429"/>
                    </a:lnTo>
                    <a:lnTo>
                      <a:pt x="269" y="465"/>
                    </a:lnTo>
                    <a:lnTo>
                      <a:pt x="233" y="501"/>
                    </a:lnTo>
                    <a:lnTo>
                      <a:pt x="215" y="554"/>
                    </a:lnTo>
                    <a:lnTo>
                      <a:pt x="215" y="608"/>
                    </a:lnTo>
                    <a:lnTo>
                      <a:pt x="233" y="679"/>
                    </a:lnTo>
                    <a:lnTo>
                      <a:pt x="251" y="733"/>
                    </a:lnTo>
                    <a:lnTo>
                      <a:pt x="948" y="1644"/>
                    </a:lnTo>
                    <a:lnTo>
                      <a:pt x="1663" y="2574"/>
                    </a:lnTo>
                    <a:lnTo>
                      <a:pt x="2038" y="3020"/>
                    </a:lnTo>
                    <a:lnTo>
                      <a:pt x="2413" y="3467"/>
                    </a:lnTo>
                    <a:lnTo>
                      <a:pt x="2807" y="3896"/>
                    </a:lnTo>
                    <a:lnTo>
                      <a:pt x="3218" y="4289"/>
                    </a:lnTo>
                    <a:lnTo>
                      <a:pt x="3182" y="4325"/>
                    </a:lnTo>
                    <a:lnTo>
                      <a:pt x="3128" y="4361"/>
                    </a:lnTo>
                    <a:lnTo>
                      <a:pt x="2789" y="4879"/>
                    </a:lnTo>
                    <a:lnTo>
                      <a:pt x="2413" y="5362"/>
                    </a:lnTo>
                    <a:lnTo>
                      <a:pt x="2038" y="5844"/>
                    </a:lnTo>
                    <a:lnTo>
                      <a:pt x="1645" y="6309"/>
                    </a:lnTo>
                    <a:lnTo>
                      <a:pt x="841" y="7238"/>
                    </a:lnTo>
                    <a:lnTo>
                      <a:pt x="19" y="8168"/>
                    </a:lnTo>
                    <a:lnTo>
                      <a:pt x="1" y="8203"/>
                    </a:lnTo>
                    <a:lnTo>
                      <a:pt x="1" y="8257"/>
                    </a:lnTo>
                    <a:lnTo>
                      <a:pt x="1" y="8293"/>
                    </a:lnTo>
                    <a:lnTo>
                      <a:pt x="19" y="8329"/>
                    </a:lnTo>
                    <a:lnTo>
                      <a:pt x="54" y="8364"/>
                    </a:lnTo>
                    <a:lnTo>
                      <a:pt x="90" y="8382"/>
                    </a:lnTo>
                    <a:lnTo>
                      <a:pt x="144" y="8382"/>
                    </a:lnTo>
                    <a:lnTo>
                      <a:pt x="179" y="8364"/>
                    </a:lnTo>
                    <a:lnTo>
                      <a:pt x="251" y="8311"/>
                    </a:lnTo>
                    <a:lnTo>
                      <a:pt x="305" y="8329"/>
                    </a:lnTo>
                    <a:lnTo>
                      <a:pt x="1591" y="8418"/>
                    </a:lnTo>
                    <a:lnTo>
                      <a:pt x="2896" y="8489"/>
                    </a:lnTo>
                    <a:lnTo>
                      <a:pt x="4183" y="8543"/>
                    </a:lnTo>
                    <a:lnTo>
                      <a:pt x="5487" y="8597"/>
                    </a:lnTo>
                    <a:lnTo>
                      <a:pt x="8097" y="8650"/>
                    </a:lnTo>
                    <a:lnTo>
                      <a:pt x="10688" y="8668"/>
                    </a:lnTo>
                    <a:lnTo>
                      <a:pt x="13297" y="8686"/>
                    </a:lnTo>
                    <a:lnTo>
                      <a:pt x="15907" y="8668"/>
                    </a:lnTo>
                    <a:lnTo>
                      <a:pt x="21090" y="8668"/>
                    </a:lnTo>
                    <a:lnTo>
                      <a:pt x="26290" y="8686"/>
                    </a:lnTo>
                    <a:lnTo>
                      <a:pt x="31491" y="8668"/>
                    </a:lnTo>
                    <a:lnTo>
                      <a:pt x="41875" y="8614"/>
                    </a:lnTo>
                    <a:lnTo>
                      <a:pt x="41946" y="8614"/>
                    </a:lnTo>
                    <a:lnTo>
                      <a:pt x="42000" y="8579"/>
                    </a:lnTo>
                    <a:lnTo>
                      <a:pt x="42036" y="8525"/>
                    </a:lnTo>
                    <a:lnTo>
                      <a:pt x="42071" y="8471"/>
                    </a:lnTo>
                    <a:lnTo>
                      <a:pt x="42107" y="8489"/>
                    </a:lnTo>
                    <a:lnTo>
                      <a:pt x="42161" y="8471"/>
                    </a:lnTo>
                    <a:lnTo>
                      <a:pt x="42197" y="8436"/>
                    </a:lnTo>
                    <a:lnTo>
                      <a:pt x="42232" y="8400"/>
                    </a:lnTo>
                    <a:lnTo>
                      <a:pt x="42250" y="8346"/>
                    </a:lnTo>
                    <a:lnTo>
                      <a:pt x="42268" y="8311"/>
                    </a:lnTo>
                    <a:lnTo>
                      <a:pt x="42250" y="8257"/>
                    </a:lnTo>
                    <a:lnTo>
                      <a:pt x="42232" y="8203"/>
                    </a:lnTo>
                    <a:lnTo>
                      <a:pt x="41803" y="7739"/>
                    </a:lnTo>
                    <a:lnTo>
                      <a:pt x="41357" y="7274"/>
                    </a:lnTo>
                    <a:lnTo>
                      <a:pt x="40910" y="6809"/>
                    </a:lnTo>
                    <a:lnTo>
                      <a:pt x="40445" y="6363"/>
                    </a:lnTo>
                    <a:lnTo>
                      <a:pt x="39498" y="5505"/>
                    </a:lnTo>
                    <a:lnTo>
                      <a:pt x="38551" y="4647"/>
                    </a:lnTo>
                    <a:lnTo>
                      <a:pt x="38801" y="4486"/>
                    </a:lnTo>
                    <a:lnTo>
                      <a:pt x="39051" y="4307"/>
                    </a:lnTo>
                    <a:lnTo>
                      <a:pt x="39516" y="3932"/>
                    </a:lnTo>
                    <a:lnTo>
                      <a:pt x="39963" y="3539"/>
                    </a:lnTo>
                    <a:lnTo>
                      <a:pt x="40391" y="3110"/>
                    </a:lnTo>
                    <a:lnTo>
                      <a:pt x="40785" y="2645"/>
                    </a:lnTo>
                    <a:lnTo>
                      <a:pt x="41160" y="2181"/>
                    </a:lnTo>
                    <a:lnTo>
                      <a:pt x="41517" y="1680"/>
                    </a:lnTo>
                    <a:lnTo>
                      <a:pt x="41821" y="1180"/>
                    </a:lnTo>
                    <a:lnTo>
                      <a:pt x="41857" y="1108"/>
                    </a:lnTo>
                    <a:lnTo>
                      <a:pt x="41857" y="1037"/>
                    </a:lnTo>
                    <a:lnTo>
                      <a:pt x="41857" y="983"/>
                    </a:lnTo>
                    <a:lnTo>
                      <a:pt x="41821" y="929"/>
                    </a:lnTo>
                    <a:lnTo>
                      <a:pt x="41785" y="894"/>
                    </a:lnTo>
                    <a:lnTo>
                      <a:pt x="41750" y="858"/>
                    </a:lnTo>
                    <a:lnTo>
                      <a:pt x="41696" y="840"/>
                    </a:lnTo>
                    <a:lnTo>
                      <a:pt x="41625" y="822"/>
                    </a:lnTo>
                    <a:lnTo>
                      <a:pt x="41607" y="733"/>
                    </a:lnTo>
                    <a:lnTo>
                      <a:pt x="41571" y="679"/>
                    </a:lnTo>
                    <a:lnTo>
                      <a:pt x="41517" y="626"/>
                    </a:lnTo>
                    <a:lnTo>
                      <a:pt x="41428" y="608"/>
                    </a:lnTo>
                    <a:lnTo>
                      <a:pt x="36317" y="411"/>
                    </a:lnTo>
                    <a:lnTo>
                      <a:pt x="31205" y="268"/>
                    </a:lnTo>
                    <a:lnTo>
                      <a:pt x="28650" y="215"/>
                    </a:lnTo>
                    <a:lnTo>
                      <a:pt x="26094" y="179"/>
                    </a:lnTo>
                    <a:lnTo>
                      <a:pt x="23538" y="143"/>
                    </a:lnTo>
                    <a:lnTo>
                      <a:pt x="20982" y="125"/>
                    </a:lnTo>
                    <a:lnTo>
                      <a:pt x="18427" y="89"/>
                    </a:lnTo>
                    <a:lnTo>
                      <a:pt x="15871" y="54"/>
                    </a:lnTo>
                    <a:lnTo>
                      <a:pt x="13315" y="18"/>
                    </a:lnTo>
                    <a:lnTo>
                      <a:pt x="10742" y="0"/>
                    </a:lnTo>
                    <a:close/>
                  </a:path>
                </a:pathLst>
              </a:custGeom>
              <a:solidFill>
                <a:srgbClr val="002060"/>
              </a:solidFill>
              <a:ln w="19050" cap="flat" cmpd="sng">
                <a:solidFill>
                  <a:srgbClr val="00B0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F324A279-65A2-C83F-5FB9-766C3C80DA8B}"/>
                  </a:ext>
                </a:extLst>
              </p:cNvPr>
              <p:cNvSpPr txBox="1"/>
              <p:nvPr/>
            </p:nvSpPr>
            <p:spPr>
              <a:xfrm>
                <a:off x="5534909" y="2019997"/>
                <a:ext cx="2843184" cy="900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Lựa</a:t>
                </a:r>
                <a:r>
                  <a:rPr kumimoji="0" lang="en-US" sz="3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chọn</a:t>
                </a:r>
                <a:r>
                  <a:rPr kumimoji="0" lang="en-US" sz="36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36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hộp</a:t>
                </a:r>
                <a:r>
                  <a:rPr kumimoji="0" lang="en-US" sz="36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móp</a:t>
                </a:r>
                <a:r>
                  <a:rPr kumimoji="0" lang="en-US" sz="36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36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méo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174" name="Picture 173">
              <a:extLst>
                <a:ext uri="{FF2B5EF4-FFF2-40B4-BE49-F238E27FC236}">
                  <a16:creationId xmlns:a16="http://schemas.microsoft.com/office/drawing/2014/main" id="{34A3FBF8-10F7-EABA-6AAF-90565527A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32815" y="3341685"/>
              <a:ext cx="1171989" cy="1547817"/>
            </a:xfrm>
            <a:prstGeom prst="rect">
              <a:avLst/>
            </a:prstGeom>
          </p:spPr>
        </p:pic>
      </p:grpSp>
      <p:sp>
        <p:nvSpPr>
          <p:cNvPr id="196" name="Multiplication Sign 195">
            <a:extLst>
              <a:ext uri="{FF2B5EF4-FFF2-40B4-BE49-F238E27FC236}">
                <a16:creationId xmlns:a16="http://schemas.microsoft.com/office/drawing/2014/main" id="{8C2AF032-A4A6-750C-4EA9-5C8C100A6EB1}"/>
              </a:ext>
            </a:extLst>
          </p:cNvPr>
          <p:cNvSpPr/>
          <p:nvPr/>
        </p:nvSpPr>
        <p:spPr>
          <a:xfrm>
            <a:off x="10600967" y="2457598"/>
            <a:ext cx="1736176" cy="1496332"/>
          </a:xfrm>
          <a:prstGeom prst="mathMultiply">
            <a:avLst/>
          </a:prstGeom>
          <a:solidFill>
            <a:srgbClr val="FF0000"/>
          </a:solidFill>
          <a:ln>
            <a:prstDash val="sysDash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Multiplication Sign 197">
            <a:extLst>
              <a:ext uri="{FF2B5EF4-FFF2-40B4-BE49-F238E27FC236}">
                <a16:creationId xmlns:a16="http://schemas.microsoft.com/office/drawing/2014/main" id="{CB540447-907D-D3B7-91A9-C01FF5AD243A}"/>
              </a:ext>
            </a:extLst>
          </p:cNvPr>
          <p:cNvSpPr/>
          <p:nvPr/>
        </p:nvSpPr>
        <p:spPr>
          <a:xfrm>
            <a:off x="8100095" y="4784832"/>
            <a:ext cx="1670421" cy="1598277"/>
          </a:xfrm>
          <a:prstGeom prst="mathMultiply">
            <a:avLst/>
          </a:prstGeom>
          <a:solidFill>
            <a:srgbClr val="FF0000"/>
          </a:solidFill>
          <a:ln>
            <a:prstDash val="sysDash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Heart 198">
            <a:extLst>
              <a:ext uri="{FF2B5EF4-FFF2-40B4-BE49-F238E27FC236}">
                <a16:creationId xmlns:a16="http://schemas.microsoft.com/office/drawing/2014/main" id="{94A1073B-8735-C9FD-82B4-5134F8259DE3}"/>
              </a:ext>
            </a:extLst>
          </p:cNvPr>
          <p:cNvSpPr/>
          <p:nvPr/>
        </p:nvSpPr>
        <p:spPr>
          <a:xfrm>
            <a:off x="4888042" y="2636557"/>
            <a:ext cx="1322281" cy="1103068"/>
          </a:xfrm>
          <a:prstGeom prst="hear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0" name="Tiếng nhạc sai">
            <a:hlinkClick r:id="" action="ppaction://media"/>
            <a:extLst>
              <a:ext uri="{FF2B5EF4-FFF2-40B4-BE49-F238E27FC236}">
                <a16:creationId xmlns:a16="http://schemas.microsoft.com/office/drawing/2014/main" id="{CF8B0F74-C198-4FE0-8847-25D438F816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509053" y="374540"/>
            <a:ext cx="1245280" cy="1245280"/>
          </a:xfrm>
          <a:prstGeom prst="rect">
            <a:avLst/>
          </a:prstGeom>
        </p:spPr>
      </p:pic>
      <p:pic>
        <p:nvPicPr>
          <p:cNvPr id="201" name="Tiếng nhạc sai">
            <a:hlinkClick r:id="" action="ppaction://media"/>
            <a:extLst>
              <a:ext uri="{FF2B5EF4-FFF2-40B4-BE49-F238E27FC236}">
                <a16:creationId xmlns:a16="http://schemas.microsoft.com/office/drawing/2014/main" id="{C714A43A-6576-6A76-B00A-BF5B40EDF1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519417" y="1872769"/>
            <a:ext cx="1245280" cy="1245280"/>
          </a:xfrm>
          <a:prstGeom prst="rect">
            <a:avLst/>
          </a:prstGeom>
        </p:spPr>
      </p:pic>
      <p:pic>
        <p:nvPicPr>
          <p:cNvPr id="202" name="Tiếng nhạc sai">
            <a:hlinkClick r:id="" action="ppaction://media"/>
            <a:extLst>
              <a:ext uri="{FF2B5EF4-FFF2-40B4-BE49-F238E27FC236}">
                <a16:creationId xmlns:a16="http://schemas.microsoft.com/office/drawing/2014/main" id="{BC2AAE38-CC93-FE96-25F0-6429DDA64F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587593" y="3370999"/>
            <a:ext cx="1245280" cy="1245280"/>
          </a:xfrm>
          <a:prstGeom prst="rect">
            <a:avLst/>
          </a:prstGeom>
        </p:spPr>
      </p:pic>
      <p:pic>
        <p:nvPicPr>
          <p:cNvPr id="203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2813D9A4-D7D3-958B-E6BD-D8DAAD2D431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549503" y="5250008"/>
            <a:ext cx="1670421" cy="167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458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120" fill="hold"/>
                                        <p:tgtEl>
                                          <p:spTgt spid="2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448" fill="hold"/>
                                        <p:tgtEl>
                                          <p:spTgt spid="2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5120" fill="hold"/>
                                        <p:tgtEl>
                                          <p:spTgt spid="2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5120" fill="hold"/>
                                        <p:tgtEl>
                                          <p:spTgt spid="2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3"/>
                  </p:tgtEl>
                </p:cond>
              </p:nextCondLst>
            </p:seq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0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1"/>
                </p:tgtEl>
              </p:cMediaNode>
            </p:audio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2"/>
                </p:tgtEl>
              </p:cMediaNode>
            </p:audio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3"/>
                </p:tgtEl>
              </p:cMediaNode>
            </p:audio>
          </p:childTnLst>
        </p:cTn>
      </p:par>
    </p:tnLst>
    <p:bldLst>
      <p:bldP spid="196" grpId="0" animBg="1"/>
      <p:bldP spid="196" grpId="1" animBg="1"/>
      <p:bldP spid="198" grpId="0" animBg="1"/>
      <p:bldP spid="198" grpId="1" animBg="1"/>
      <p:bldP spid="19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B">
            <a:extLst>
              <a:ext uri="{FF2B5EF4-FFF2-40B4-BE49-F238E27FC236}">
                <a16:creationId xmlns:a16="http://schemas.microsoft.com/office/drawing/2014/main" id="{FE5EE01A-DDD7-AB29-5823-C6EFD5571266}"/>
              </a:ext>
            </a:extLst>
          </p:cNvPr>
          <p:cNvGrpSpPr/>
          <p:nvPr/>
        </p:nvGrpSpPr>
        <p:grpSpPr>
          <a:xfrm>
            <a:off x="2007572" y="4466854"/>
            <a:ext cx="6202550" cy="2582205"/>
            <a:chOff x="4784856" y="1835734"/>
            <a:chExt cx="4130340" cy="156922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10BB929-C4F0-0179-1A0B-98C03065C58C}"/>
                </a:ext>
              </a:extLst>
            </p:cNvPr>
            <p:cNvGrpSpPr/>
            <p:nvPr/>
          </p:nvGrpSpPr>
          <p:grpSpPr>
            <a:xfrm>
              <a:off x="5175830" y="1920853"/>
              <a:ext cx="3739366" cy="1198708"/>
              <a:chOff x="5023430" y="1768453"/>
              <a:chExt cx="3739366" cy="1198708"/>
            </a:xfrm>
          </p:grpSpPr>
          <p:sp>
            <p:nvSpPr>
              <p:cNvPr id="15" name="Google Shape;1182;p42">
                <a:extLst>
                  <a:ext uri="{FF2B5EF4-FFF2-40B4-BE49-F238E27FC236}">
                    <a16:creationId xmlns:a16="http://schemas.microsoft.com/office/drawing/2014/main" id="{D367C819-8E1E-36EE-6AE6-BB0D3A47E8FD}"/>
                  </a:ext>
                </a:extLst>
              </p:cNvPr>
              <p:cNvSpPr/>
              <p:nvPr/>
            </p:nvSpPr>
            <p:spPr>
              <a:xfrm>
                <a:off x="5023430" y="1768453"/>
                <a:ext cx="3739366" cy="1198708"/>
              </a:xfrm>
              <a:custGeom>
                <a:avLst/>
                <a:gdLst/>
                <a:ahLst/>
                <a:cxnLst/>
                <a:rect l="l" t="t" r="r" b="b"/>
                <a:pathLst>
                  <a:path w="42268" h="8686" extrusionOk="0">
                    <a:moveTo>
                      <a:pt x="20982" y="518"/>
                    </a:moveTo>
                    <a:lnTo>
                      <a:pt x="26076" y="608"/>
                    </a:lnTo>
                    <a:lnTo>
                      <a:pt x="31169" y="715"/>
                    </a:lnTo>
                    <a:lnTo>
                      <a:pt x="36245" y="858"/>
                    </a:lnTo>
                    <a:lnTo>
                      <a:pt x="41339" y="1037"/>
                    </a:lnTo>
                    <a:lnTo>
                      <a:pt x="40999" y="1537"/>
                    </a:lnTo>
                    <a:lnTo>
                      <a:pt x="40660" y="2002"/>
                    </a:lnTo>
                    <a:lnTo>
                      <a:pt x="40284" y="2449"/>
                    </a:lnTo>
                    <a:lnTo>
                      <a:pt x="39891" y="2895"/>
                    </a:lnTo>
                    <a:lnTo>
                      <a:pt x="39480" y="3306"/>
                    </a:lnTo>
                    <a:lnTo>
                      <a:pt x="39051" y="3700"/>
                    </a:lnTo>
                    <a:lnTo>
                      <a:pt x="38604" y="4093"/>
                    </a:lnTo>
                    <a:lnTo>
                      <a:pt x="38140" y="4486"/>
                    </a:lnTo>
                    <a:lnTo>
                      <a:pt x="38104" y="4540"/>
                    </a:lnTo>
                    <a:lnTo>
                      <a:pt x="38086" y="4593"/>
                    </a:lnTo>
                    <a:lnTo>
                      <a:pt x="38050" y="4665"/>
                    </a:lnTo>
                    <a:lnTo>
                      <a:pt x="38032" y="4736"/>
                    </a:lnTo>
                    <a:lnTo>
                      <a:pt x="38050" y="4808"/>
                    </a:lnTo>
                    <a:lnTo>
                      <a:pt x="38104" y="4879"/>
                    </a:lnTo>
                    <a:lnTo>
                      <a:pt x="38980" y="5737"/>
                    </a:lnTo>
                    <a:lnTo>
                      <a:pt x="39873" y="6595"/>
                    </a:lnTo>
                    <a:lnTo>
                      <a:pt x="40785" y="7417"/>
                    </a:lnTo>
                    <a:lnTo>
                      <a:pt x="41249" y="7828"/>
                    </a:lnTo>
                    <a:lnTo>
                      <a:pt x="41732" y="8221"/>
                    </a:lnTo>
                    <a:lnTo>
                      <a:pt x="36567" y="8257"/>
                    </a:lnTo>
                    <a:lnTo>
                      <a:pt x="26255" y="8257"/>
                    </a:lnTo>
                    <a:lnTo>
                      <a:pt x="21090" y="8239"/>
                    </a:lnTo>
                    <a:lnTo>
                      <a:pt x="18534" y="8203"/>
                    </a:lnTo>
                    <a:lnTo>
                      <a:pt x="15978" y="8150"/>
                    </a:lnTo>
                    <a:lnTo>
                      <a:pt x="10831" y="8043"/>
                    </a:lnTo>
                    <a:lnTo>
                      <a:pt x="8275" y="7989"/>
                    </a:lnTo>
                    <a:lnTo>
                      <a:pt x="5702" y="7971"/>
                    </a:lnTo>
                    <a:lnTo>
                      <a:pt x="3146" y="7971"/>
                    </a:lnTo>
                    <a:lnTo>
                      <a:pt x="1859" y="8007"/>
                    </a:lnTo>
                    <a:lnTo>
                      <a:pt x="590" y="8043"/>
                    </a:lnTo>
                    <a:lnTo>
                      <a:pt x="1002" y="7649"/>
                    </a:lnTo>
                    <a:lnTo>
                      <a:pt x="1413" y="7256"/>
                    </a:lnTo>
                    <a:lnTo>
                      <a:pt x="1788" y="6845"/>
                    </a:lnTo>
                    <a:lnTo>
                      <a:pt x="2163" y="6398"/>
                    </a:lnTo>
                    <a:lnTo>
                      <a:pt x="2503" y="5952"/>
                    </a:lnTo>
                    <a:lnTo>
                      <a:pt x="2842" y="5505"/>
                    </a:lnTo>
                    <a:lnTo>
                      <a:pt x="3182" y="5040"/>
                    </a:lnTo>
                    <a:lnTo>
                      <a:pt x="3486" y="4575"/>
                    </a:lnTo>
                    <a:lnTo>
                      <a:pt x="3504" y="4522"/>
                    </a:lnTo>
                    <a:lnTo>
                      <a:pt x="3521" y="4468"/>
                    </a:lnTo>
                    <a:lnTo>
                      <a:pt x="3557" y="4450"/>
                    </a:lnTo>
                    <a:lnTo>
                      <a:pt x="3575" y="4415"/>
                    </a:lnTo>
                    <a:lnTo>
                      <a:pt x="3575" y="4361"/>
                    </a:lnTo>
                    <a:lnTo>
                      <a:pt x="3575" y="4325"/>
                    </a:lnTo>
                    <a:lnTo>
                      <a:pt x="3271" y="3825"/>
                    </a:lnTo>
                    <a:lnTo>
                      <a:pt x="2950" y="3324"/>
                    </a:lnTo>
                    <a:lnTo>
                      <a:pt x="2610" y="2842"/>
                    </a:lnTo>
                    <a:lnTo>
                      <a:pt x="2253" y="2377"/>
                    </a:lnTo>
                    <a:lnTo>
                      <a:pt x="1877" y="1912"/>
                    </a:lnTo>
                    <a:lnTo>
                      <a:pt x="1502" y="1448"/>
                    </a:lnTo>
                    <a:lnTo>
                      <a:pt x="751" y="554"/>
                    </a:lnTo>
                    <a:lnTo>
                      <a:pt x="2002" y="590"/>
                    </a:lnTo>
                    <a:lnTo>
                      <a:pt x="3271" y="608"/>
                    </a:lnTo>
                    <a:lnTo>
                      <a:pt x="5791" y="626"/>
                    </a:lnTo>
                    <a:lnTo>
                      <a:pt x="8329" y="608"/>
                    </a:lnTo>
                    <a:lnTo>
                      <a:pt x="10867" y="590"/>
                    </a:lnTo>
                    <a:lnTo>
                      <a:pt x="15925" y="518"/>
                    </a:lnTo>
                    <a:close/>
                    <a:moveTo>
                      <a:pt x="8186" y="0"/>
                    </a:moveTo>
                    <a:lnTo>
                      <a:pt x="6899" y="18"/>
                    </a:lnTo>
                    <a:lnTo>
                      <a:pt x="5630" y="54"/>
                    </a:lnTo>
                    <a:lnTo>
                      <a:pt x="4344" y="89"/>
                    </a:lnTo>
                    <a:lnTo>
                      <a:pt x="3075" y="143"/>
                    </a:lnTo>
                    <a:lnTo>
                      <a:pt x="1806" y="197"/>
                    </a:lnTo>
                    <a:lnTo>
                      <a:pt x="537" y="286"/>
                    </a:lnTo>
                    <a:lnTo>
                      <a:pt x="483" y="286"/>
                    </a:lnTo>
                    <a:lnTo>
                      <a:pt x="465" y="304"/>
                    </a:lnTo>
                    <a:lnTo>
                      <a:pt x="412" y="375"/>
                    </a:lnTo>
                    <a:lnTo>
                      <a:pt x="358" y="393"/>
                    </a:lnTo>
                    <a:lnTo>
                      <a:pt x="322" y="429"/>
                    </a:lnTo>
                    <a:lnTo>
                      <a:pt x="269" y="465"/>
                    </a:lnTo>
                    <a:lnTo>
                      <a:pt x="233" y="501"/>
                    </a:lnTo>
                    <a:lnTo>
                      <a:pt x="215" y="554"/>
                    </a:lnTo>
                    <a:lnTo>
                      <a:pt x="215" y="608"/>
                    </a:lnTo>
                    <a:lnTo>
                      <a:pt x="233" y="679"/>
                    </a:lnTo>
                    <a:lnTo>
                      <a:pt x="251" y="733"/>
                    </a:lnTo>
                    <a:lnTo>
                      <a:pt x="948" y="1644"/>
                    </a:lnTo>
                    <a:lnTo>
                      <a:pt x="1663" y="2574"/>
                    </a:lnTo>
                    <a:lnTo>
                      <a:pt x="2038" y="3020"/>
                    </a:lnTo>
                    <a:lnTo>
                      <a:pt x="2413" y="3467"/>
                    </a:lnTo>
                    <a:lnTo>
                      <a:pt x="2807" y="3896"/>
                    </a:lnTo>
                    <a:lnTo>
                      <a:pt x="3218" y="4289"/>
                    </a:lnTo>
                    <a:lnTo>
                      <a:pt x="3182" y="4325"/>
                    </a:lnTo>
                    <a:lnTo>
                      <a:pt x="3128" y="4361"/>
                    </a:lnTo>
                    <a:lnTo>
                      <a:pt x="2789" y="4879"/>
                    </a:lnTo>
                    <a:lnTo>
                      <a:pt x="2413" y="5362"/>
                    </a:lnTo>
                    <a:lnTo>
                      <a:pt x="2038" y="5844"/>
                    </a:lnTo>
                    <a:lnTo>
                      <a:pt x="1645" y="6309"/>
                    </a:lnTo>
                    <a:lnTo>
                      <a:pt x="841" y="7238"/>
                    </a:lnTo>
                    <a:lnTo>
                      <a:pt x="19" y="8168"/>
                    </a:lnTo>
                    <a:lnTo>
                      <a:pt x="1" y="8203"/>
                    </a:lnTo>
                    <a:lnTo>
                      <a:pt x="1" y="8257"/>
                    </a:lnTo>
                    <a:lnTo>
                      <a:pt x="1" y="8293"/>
                    </a:lnTo>
                    <a:lnTo>
                      <a:pt x="19" y="8329"/>
                    </a:lnTo>
                    <a:lnTo>
                      <a:pt x="54" y="8364"/>
                    </a:lnTo>
                    <a:lnTo>
                      <a:pt x="90" y="8382"/>
                    </a:lnTo>
                    <a:lnTo>
                      <a:pt x="144" y="8382"/>
                    </a:lnTo>
                    <a:lnTo>
                      <a:pt x="179" y="8364"/>
                    </a:lnTo>
                    <a:lnTo>
                      <a:pt x="251" y="8311"/>
                    </a:lnTo>
                    <a:lnTo>
                      <a:pt x="305" y="8329"/>
                    </a:lnTo>
                    <a:lnTo>
                      <a:pt x="1591" y="8418"/>
                    </a:lnTo>
                    <a:lnTo>
                      <a:pt x="2896" y="8489"/>
                    </a:lnTo>
                    <a:lnTo>
                      <a:pt x="4183" y="8543"/>
                    </a:lnTo>
                    <a:lnTo>
                      <a:pt x="5487" y="8597"/>
                    </a:lnTo>
                    <a:lnTo>
                      <a:pt x="8097" y="8650"/>
                    </a:lnTo>
                    <a:lnTo>
                      <a:pt x="10688" y="8668"/>
                    </a:lnTo>
                    <a:lnTo>
                      <a:pt x="13297" y="8686"/>
                    </a:lnTo>
                    <a:lnTo>
                      <a:pt x="15907" y="8668"/>
                    </a:lnTo>
                    <a:lnTo>
                      <a:pt x="21090" y="8668"/>
                    </a:lnTo>
                    <a:lnTo>
                      <a:pt x="26290" y="8686"/>
                    </a:lnTo>
                    <a:lnTo>
                      <a:pt x="31491" y="8668"/>
                    </a:lnTo>
                    <a:lnTo>
                      <a:pt x="41875" y="8614"/>
                    </a:lnTo>
                    <a:lnTo>
                      <a:pt x="41946" y="8614"/>
                    </a:lnTo>
                    <a:lnTo>
                      <a:pt x="42000" y="8579"/>
                    </a:lnTo>
                    <a:lnTo>
                      <a:pt x="42036" y="8525"/>
                    </a:lnTo>
                    <a:lnTo>
                      <a:pt x="42071" y="8471"/>
                    </a:lnTo>
                    <a:lnTo>
                      <a:pt x="42107" y="8489"/>
                    </a:lnTo>
                    <a:lnTo>
                      <a:pt x="42161" y="8471"/>
                    </a:lnTo>
                    <a:lnTo>
                      <a:pt x="42197" y="8436"/>
                    </a:lnTo>
                    <a:lnTo>
                      <a:pt x="42232" y="8400"/>
                    </a:lnTo>
                    <a:lnTo>
                      <a:pt x="42250" y="8346"/>
                    </a:lnTo>
                    <a:lnTo>
                      <a:pt x="42268" y="8311"/>
                    </a:lnTo>
                    <a:lnTo>
                      <a:pt x="42250" y="8257"/>
                    </a:lnTo>
                    <a:lnTo>
                      <a:pt x="42232" y="8203"/>
                    </a:lnTo>
                    <a:lnTo>
                      <a:pt x="41803" y="7739"/>
                    </a:lnTo>
                    <a:lnTo>
                      <a:pt x="41357" y="7274"/>
                    </a:lnTo>
                    <a:lnTo>
                      <a:pt x="40910" y="6809"/>
                    </a:lnTo>
                    <a:lnTo>
                      <a:pt x="40445" y="6363"/>
                    </a:lnTo>
                    <a:lnTo>
                      <a:pt x="39498" y="5505"/>
                    </a:lnTo>
                    <a:lnTo>
                      <a:pt x="38551" y="4647"/>
                    </a:lnTo>
                    <a:lnTo>
                      <a:pt x="38801" y="4486"/>
                    </a:lnTo>
                    <a:lnTo>
                      <a:pt x="39051" y="4307"/>
                    </a:lnTo>
                    <a:lnTo>
                      <a:pt x="39516" y="3932"/>
                    </a:lnTo>
                    <a:lnTo>
                      <a:pt x="39963" y="3539"/>
                    </a:lnTo>
                    <a:lnTo>
                      <a:pt x="40391" y="3110"/>
                    </a:lnTo>
                    <a:lnTo>
                      <a:pt x="40785" y="2645"/>
                    </a:lnTo>
                    <a:lnTo>
                      <a:pt x="41160" y="2181"/>
                    </a:lnTo>
                    <a:lnTo>
                      <a:pt x="41517" y="1680"/>
                    </a:lnTo>
                    <a:lnTo>
                      <a:pt x="41821" y="1180"/>
                    </a:lnTo>
                    <a:lnTo>
                      <a:pt x="41857" y="1108"/>
                    </a:lnTo>
                    <a:lnTo>
                      <a:pt x="41857" y="1037"/>
                    </a:lnTo>
                    <a:lnTo>
                      <a:pt x="41857" y="983"/>
                    </a:lnTo>
                    <a:lnTo>
                      <a:pt x="41821" y="929"/>
                    </a:lnTo>
                    <a:lnTo>
                      <a:pt x="41785" y="894"/>
                    </a:lnTo>
                    <a:lnTo>
                      <a:pt x="41750" y="858"/>
                    </a:lnTo>
                    <a:lnTo>
                      <a:pt x="41696" y="840"/>
                    </a:lnTo>
                    <a:lnTo>
                      <a:pt x="41625" y="822"/>
                    </a:lnTo>
                    <a:lnTo>
                      <a:pt x="41607" y="733"/>
                    </a:lnTo>
                    <a:lnTo>
                      <a:pt x="41571" y="679"/>
                    </a:lnTo>
                    <a:lnTo>
                      <a:pt x="41517" y="626"/>
                    </a:lnTo>
                    <a:lnTo>
                      <a:pt x="41428" y="608"/>
                    </a:lnTo>
                    <a:lnTo>
                      <a:pt x="36317" y="411"/>
                    </a:lnTo>
                    <a:lnTo>
                      <a:pt x="31205" y="268"/>
                    </a:lnTo>
                    <a:lnTo>
                      <a:pt x="28650" y="215"/>
                    </a:lnTo>
                    <a:lnTo>
                      <a:pt x="26094" y="179"/>
                    </a:lnTo>
                    <a:lnTo>
                      <a:pt x="23538" y="143"/>
                    </a:lnTo>
                    <a:lnTo>
                      <a:pt x="20982" y="125"/>
                    </a:lnTo>
                    <a:lnTo>
                      <a:pt x="18427" y="89"/>
                    </a:lnTo>
                    <a:lnTo>
                      <a:pt x="15871" y="54"/>
                    </a:lnTo>
                    <a:lnTo>
                      <a:pt x="13315" y="18"/>
                    </a:lnTo>
                    <a:lnTo>
                      <a:pt x="10742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19050" cap="flat" cmpd="sng">
                <a:solidFill>
                  <a:schemeClr val="accent3">
                    <a:lumMod val="5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F45AD69-A862-76F9-5540-526CA2F98A71}"/>
                  </a:ext>
                </a:extLst>
              </p:cNvPr>
              <p:cNvSpPr txBox="1"/>
              <p:nvPr/>
            </p:nvSpPr>
            <p:spPr>
              <a:xfrm>
                <a:off x="5670178" y="1890860"/>
                <a:ext cx="2738786" cy="9538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Làm</a:t>
                </a:r>
                <a:r>
                  <a:rPr kumimoji="0" lang="en-US" sz="32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cho</a:t>
                </a:r>
                <a:r>
                  <a:rPr kumimoji="0" lang="en-US" sz="32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vi </a:t>
                </a:r>
                <a:r>
                  <a:rPr kumimoji="0" lang="en-US" sz="32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sinh</a:t>
                </a:r>
                <a:r>
                  <a:rPr kumimoji="0" lang="en-US" sz="32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vật</a:t>
                </a:r>
                <a:r>
                  <a:rPr kumimoji="0" lang="en-US" sz="32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không</a:t>
                </a:r>
                <a:r>
                  <a:rPr kumimoji="0" lang="en-US" sz="32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có</a:t>
                </a:r>
                <a:r>
                  <a:rPr kumimoji="0" lang="en-US" sz="32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điều</a:t>
                </a:r>
                <a:r>
                  <a:rPr kumimoji="0" lang="en-US" sz="32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kiện</a:t>
                </a:r>
                <a:r>
                  <a:rPr kumimoji="0" lang="en-US" sz="32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để</a:t>
                </a:r>
                <a:r>
                  <a:rPr kumimoji="0" lang="en-US" sz="32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hoạt</a:t>
                </a:r>
                <a:r>
                  <a:rPr kumimoji="0" lang="en-US" sz="32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động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D70C5DB-1EC5-3657-417E-69D4C08C3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84856" y="1835734"/>
              <a:ext cx="1188199" cy="1569225"/>
            </a:xfrm>
            <a:prstGeom prst="rect">
              <a:avLst/>
            </a:prstGeom>
          </p:spPr>
        </p:pic>
      </p:grpSp>
      <p:sp>
        <p:nvSpPr>
          <p:cNvPr id="27" name="Multiplication Sign 26">
            <a:extLst>
              <a:ext uri="{FF2B5EF4-FFF2-40B4-BE49-F238E27FC236}">
                <a16:creationId xmlns:a16="http://schemas.microsoft.com/office/drawing/2014/main" id="{29F38A3E-7D13-4115-9862-B9DDB05EF26E}"/>
              </a:ext>
            </a:extLst>
          </p:cNvPr>
          <p:cNvSpPr/>
          <p:nvPr/>
        </p:nvSpPr>
        <p:spPr>
          <a:xfrm>
            <a:off x="7915537" y="2682447"/>
            <a:ext cx="1736176" cy="1496332"/>
          </a:xfrm>
          <a:prstGeom prst="mathMultiply">
            <a:avLst/>
          </a:prstGeom>
          <a:solidFill>
            <a:srgbClr val="FF0000"/>
          </a:solidFill>
          <a:ln>
            <a:prstDash val="sysDash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Heart 29">
            <a:extLst>
              <a:ext uri="{FF2B5EF4-FFF2-40B4-BE49-F238E27FC236}">
                <a16:creationId xmlns:a16="http://schemas.microsoft.com/office/drawing/2014/main" id="{3EA526AE-E9F7-781D-7E77-0BCE3E7D6090}"/>
              </a:ext>
            </a:extLst>
          </p:cNvPr>
          <p:cNvSpPr/>
          <p:nvPr/>
        </p:nvSpPr>
        <p:spPr>
          <a:xfrm>
            <a:off x="7977768" y="5246969"/>
            <a:ext cx="1344451" cy="1131035"/>
          </a:xfrm>
          <a:prstGeom prst="hear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1" name="Tiếng nhạc sai">
            <a:hlinkClick r:id="" action="ppaction://media"/>
            <a:extLst>
              <a:ext uri="{FF2B5EF4-FFF2-40B4-BE49-F238E27FC236}">
                <a16:creationId xmlns:a16="http://schemas.microsoft.com/office/drawing/2014/main" id="{87684A89-2F85-6107-B551-D41C35F3DC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09053" y="374540"/>
            <a:ext cx="1245280" cy="1245280"/>
          </a:xfrm>
          <a:prstGeom prst="rect">
            <a:avLst/>
          </a:prstGeom>
        </p:spPr>
      </p:pic>
      <p:pic>
        <p:nvPicPr>
          <p:cNvPr id="32" name="Tiếng nhạc sai">
            <a:hlinkClick r:id="" action="ppaction://media"/>
            <a:extLst>
              <a:ext uri="{FF2B5EF4-FFF2-40B4-BE49-F238E27FC236}">
                <a16:creationId xmlns:a16="http://schemas.microsoft.com/office/drawing/2014/main" id="{CBF19BD9-DB4D-0E61-7840-4B7E40C75A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19417" y="1872769"/>
            <a:ext cx="1245280" cy="1245280"/>
          </a:xfrm>
          <a:prstGeom prst="rect">
            <a:avLst/>
          </a:prstGeom>
        </p:spPr>
      </p:pic>
      <p:pic>
        <p:nvPicPr>
          <p:cNvPr id="33" name="Tiếng nhạc sai">
            <a:hlinkClick r:id="" action="ppaction://media"/>
            <a:extLst>
              <a:ext uri="{FF2B5EF4-FFF2-40B4-BE49-F238E27FC236}">
                <a16:creationId xmlns:a16="http://schemas.microsoft.com/office/drawing/2014/main" id="{785D538B-DF9A-123C-152F-C5DEE600C1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87593" y="3370999"/>
            <a:ext cx="1245280" cy="1245280"/>
          </a:xfrm>
          <a:prstGeom prst="rect">
            <a:avLst/>
          </a:prstGeom>
        </p:spPr>
      </p:pic>
      <p:pic>
        <p:nvPicPr>
          <p:cNvPr id="34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3DA6CD5-D402-F490-219F-BD3BBA1BE1C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49503" y="5250008"/>
            <a:ext cx="1670421" cy="1670421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9BD5E713-0279-5DFE-BA4C-5D5EA9094E13}"/>
              </a:ext>
            </a:extLst>
          </p:cNvPr>
          <p:cNvGrpSpPr/>
          <p:nvPr/>
        </p:nvGrpSpPr>
        <p:grpSpPr>
          <a:xfrm>
            <a:off x="106050" y="157988"/>
            <a:ext cx="11953037" cy="2071328"/>
            <a:chOff x="79537" y="118491"/>
            <a:chExt cx="8964778" cy="155349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6C34B99-D977-FC9C-68DE-F325BAD58187}"/>
                </a:ext>
              </a:extLst>
            </p:cNvPr>
            <p:cNvGrpSpPr/>
            <p:nvPr/>
          </p:nvGrpSpPr>
          <p:grpSpPr>
            <a:xfrm>
              <a:off x="472035" y="118491"/>
              <a:ext cx="8572280" cy="1553496"/>
              <a:chOff x="335021" y="23792"/>
              <a:chExt cx="8572280" cy="1553496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CFAC98F7-AF7D-B428-1BB8-4178532AA994}"/>
                  </a:ext>
                </a:extLst>
              </p:cNvPr>
              <p:cNvGrpSpPr/>
              <p:nvPr/>
            </p:nvGrpSpPr>
            <p:grpSpPr>
              <a:xfrm>
                <a:off x="335021" y="23792"/>
                <a:ext cx="8572280" cy="1553496"/>
                <a:chOff x="335021" y="23792"/>
                <a:chExt cx="8572280" cy="1553496"/>
              </a:xfrm>
            </p:grpSpPr>
            <p:sp>
              <p:nvSpPr>
                <p:cNvPr id="9" name="Google Shape;2105;p47">
                  <a:extLst>
                    <a:ext uri="{FF2B5EF4-FFF2-40B4-BE49-F238E27FC236}">
                      <a16:creationId xmlns:a16="http://schemas.microsoft.com/office/drawing/2014/main" id="{C01AFE9B-2052-3CA4-1218-4433998ED708}"/>
                    </a:ext>
                  </a:extLst>
                </p:cNvPr>
                <p:cNvSpPr/>
                <p:nvPr/>
              </p:nvSpPr>
              <p:spPr>
                <a:xfrm>
                  <a:off x="335021" y="23792"/>
                  <a:ext cx="8572280" cy="155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30" h="54969" extrusionOk="0">
                      <a:moveTo>
                        <a:pt x="16727" y="519"/>
                      </a:moveTo>
                      <a:lnTo>
                        <a:pt x="18344" y="540"/>
                      </a:lnTo>
                      <a:lnTo>
                        <a:pt x="17452" y="560"/>
                      </a:lnTo>
                      <a:lnTo>
                        <a:pt x="15856" y="560"/>
                      </a:lnTo>
                      <a:lnTo>
                        <a:pt x="16727" y="519"/>
                      </a:lnTo>
                      <a:close/>
                      <a:moveTo>
                        <a:pt x="1430" y="12810"/>
                      </a:moveTo>
                      <a:lnTo>
                        <a:pt x="1430" y="13432"/>
                      </a:lnTo>
                      <a:lnTo>
                        <a:pt x="1389" y="13225"/>
                      </a:lnTo>
                      <a:lnTo>
                        <a:pt x="1389" y="13142"/>
                      </a:lnTo>
                      <a:lnTo>
                        <a:pt x="1389" y="13038"/>
                      </a:lnTo>
                      <a:lnTo>
                        <a:pt x="1430" y="12810"/>
                      </a:lnTo>
                      <a:close/>
                      <a:moveTo>
                        <a:pt x="1430" y="13556"/>
                      </a:moveTo>
                      <a:lnTo>
                        <a:pt x="1410" y="13971"/>
                      </a:lnTo>
                      <a:lnTo>
                        <a:pt x="1410" y="13888"/>
                      </a:lnTo>
                      <a:lnTo>
                        <a:pt x="1430" y="13556"/>
                      </a:lnTo>
                      <a:close/>
                      <a:moveTo>
                        <a:pt x="30966" y="1"/>
                      </a:moveTo>
                      <a:lnTo>
                        <a:pt x="30303" y="21"/>
                      </a:lnTo>
                      <a:lnTo>
                        <a:pt x="29640" y="63"/>
                      </a:lnTo>
                      <a:lnTo>
                        <a:pt x="29246" y="84"/>
                      </a:lnTo>
                      <a:lnTo>
                        <a:pt x="28355" y="42"/>
                      </a:lnTo>
                      <a:lnTo>
                        <a:pt x="27816" y="21"/>
                      </a:lnTo>
                      <a:lnTo>
                        <a:pt x="26634" y="21"/>
                      </a:lnTo>
                      <a:lnTo>
                        <a:pt x="26013" y="63"/>
                      </a:lnTo>
                      <a:lnTo>
                        <a:pt x="25577" y="104"/>
                      </a:lnTo>
                      <a:lnTo>
                        <a:pt x="25163" y="146"/>
                      </a:lnTo>
                      <a:lnTo>
                        <a:pt x="24976" y="187"/>
                      </a:lnTo>
                      <a:lnTo>
                        <a:pt x="24396" y="229"/>
                      </a:lnTo>
                      <a:lnTo>
                        <a:pt x="23940" y="249"/>
                      </a:lnTo>
                      <a:lnTo>
                        <a:pt x="23214" y="270"/>
                      </a:lnTo>
                      <a:lnTo>
                        <a:pt x="22344" y="249"/>
                      </a:lnTo>
                      <a:lnTo>
                        <a:pt x="21618" y="249"/>
                      </a:lnTo>
                      <a:lnTo>
                        <a:pt x="20872" y="270"/>
                      </a:lnTo>
                      <a:lnTo>
                        <a:pt x="20748" y="229"/>
                      </a:lnTo>
                      <a:lnTo>
                        <a:pt x="20582" y="208"/>
                      </a:lnTo>
                      <a:lnTo>
                        <a:pt x="19421" y="167"/>
                      </a:lnTo>
                      <a:lnTo>
                        <a:pt x="18530" y="146"/>
                      </a:lnTo>
                      <a:lnTo>
                        <a:pt x="18136" y="125"/>
                      </a:lnTo>
                      <a:lnTo>
                        <a:pt x="17722" y="125"/>
                      </a:lnTo>
                      <a:lnTo>
                        <a:pt x="16830" y="167"/>
                      </a:lnTo>
                      <a:lnTo>
                        <a:pt x="14530" y="167"/>
                      </a:lnTo>
                      <a:lnTo>
                        <a:pt x="13929" y="146"/>
                      </a:lnTo>
                      <a:lnTo>
                        <a:pt x="13328" y="167"/>
                      </a:lnTo>
                      <a:lnTo>
                        <a:pt x="11980" y="208"/>
                      </a:lnTo>
                      <a:lnTo>
                        <a:pt x="10239" y="249"/>
                      </a:lnTo>
                      <a:lnTo>
                        <a:pt x="8519" y="249"/>
                      </a:lnTo>
                      <a:lnTo>
                        <a:pt x="7752" y="270"/>
                      </a:lnTo>
                      <a:lnTo>
                        <a:pt x="6964" y="291"/>
                      </a:lnTo>
                      <a:lnTo>
                        <a:pt x="5824" y="291"/>
                      </a:lnTo>
                      <a:lnTo>
                        <a:pt x="4664" y="270"/>
                      </a:lnTo>
                      <a:lnTo>
                        <a:pt x="4021" y="291"/>
                      </a:lnTo>
                      <a:lnTo>
                        <a:pt x="3379" y="332"/>
                      </a:lnTo>
                      <a:lnTo>
                        <a:pt x="2322" y="312"/>
                      </a:lnTo>
                      <a:lnTo>
                        <a:pt x="2177" y="332"/>
                      </a:lnTo>
                      <a:lnTo>
                        <a:pt x="2135" y="332"/>
                      </a:lnTo>
                      <a:lnTo>
                        <a:pt x="2114" y="374"/>
                      </a:lnTo>
                      <a:lnTo>
                        <a:pt x="2135" y="395"/>
                      </a:lnTo>
                      <a:lnTo>
                        <a:pt x="2156" y="395"/>
                      </a:lnTo>
                      <a:lnTo>
                        <a:pt x="2322" y="415"/>
                      </a:lnTo>
                      <a:lnTo>
                        <a:pt x="2715" y="415"/>
                      </a:lnTo>
                      <a:lnTo>
                        <a:pt x="3586" y="436"/>
                      </a:lnTo>
                      <a:lnTo>
                        <a:pt x="4456" y="436"/>
                      </a:lnTo>
                      <a:lnTo>
                        <a:pt x="6115" y="457"/>
                      </a:lnTo>
                      <a:lnTo>
                        <a:pt x="6695" y="477"/>
                      </a:lnTo>
                      <a:lnTo>
                        <a:pt x="7255" y="498"/>
                      </a:lnTo>
                      <a:lnTo>
                        <a:pt x="7690" y="498"/>
                      </a:lnTo>
                      <a:lnTo>
                        <a:pt x="7172" y="519"/>
                      </a:lnTo>
                      <a:lnTo>
                        <a:pt x="6156" y="540"/>
                      </a:lnTo>
                      <a:lnTo>
                        <a:pt x="2881" y="540"/>
                      </a:lnTo>
                      <a:lnTo>
                        <a:pt x="2591" y="581"/>
                      </a:lnTo>
                      <a:lnTo>
                        <a:pt x="2322" y="643"/>
                      </a:lnTo>
                      <a:lnTo>
                        <a:pt x="2094" y="705"/>
                      </a:lnTo>
                      <a:lnTo>
                        <a:pt x="1907" y="788"/>
                      </a:lnTo>
                      <a:lnTo>
                        <a:pt x="1721" y="892"/>
                      </a:lnTo>
                      <a:lnTo>
                        <a:pt x="1575" y="1016"/>
                      </a:lnTo>
                      <a:lnTo>
                        <a:pt x="1451" y="1141"/>
                      </a:lnTo>
                      <a:lnTo>
                        <a:pt x="1347" y="1265"/>
                      </a:lnTo>
                      <a:lnTo>
                        <a:pt x="1265" y="1410"/>
                      </a:lnTo>
                      <a:lnTo>
                        <a:pt x="1202" y="1555"/>
                      </a:lnTo>
                      <a:lnTo>
                        <a:pt x="1140" y="1680"/>
                      </a:lnTo>
                      <a:lnTo>
                        <a:pt x="1099" y="1825"/>
                      </a:lnTo>
                      <a:lnTo>
                        <a:pt x="1078" y="1970"/>
                      </a:lnTo>
                      <a:lnTo>
                        <a:pt x="1057" y="2219"/>
                      </a:lnTo>
                      <a:lnTo>
                        <a:pt x="1057" y="2571"/>
                      </a:lnTo>
                      <a:lnTo>
                        <a:pt x="1037" y="2923"/>
                      </a:lnTo>
                      <a:lnTo>
                        <a:pt x="995" y="3607"/>
                      </a:lnTo>
                      <a:lnTo>
                        <a:pt x="912" y="4084"/>
                      </a:lnTo>
                      <a:lnTo>
                        <a:pt x="891" y="4312"/>
                      </a:lnTo>
                      <a:lnTo>
                        <a:pt x="871" y="4540"/>
                      </a:lnTo>
                      <a:lnTo>
                        <a:pt x="829" y="5535"/>
                      </a:lnTo>
                      <a:lnTo>
                        <a:pt x="809" y="6447"/>
                      </a:lnTo>
                      <a:lnTo>
                        <a:pt x="809" y="6530"/>
                      </a:lnTo>
                      <a:lnTo>
                        <a:pt x="809" y="6550"/>
                      </a:lnTo>
                      <a:lnTo>
                        <a:pt x="829" y="6758"/>
                      </a:lnTo>
                      <a:lnTo>
                        <a:pt x="850" y="6944"/>
                      </a:lnTo>
                      <a:lnTo>
                        <a:pt x="891" y="7089"/>
                      </a:lnTo>
                      <a:lnTo>
                        <a:pt x="912" y="7317"/>
                      </a:lnTo>
                      <a:lnTo>
                        <a:pt x="912" y="7483"/>
                      </a:lnTo>
                      <a:lnTo>
                        <a:pt x="891" y="7670"/>
                      </a:lnTo>
                      <a:lnTo>
                        <a:pt x="829" y="8043"/>
                      </a:lnTo>
                      <a:lnTo>
                        <a:pt x="809" y="8229"/>
                      </a:lnTo>
                      <a:lnTo>
                        <a:pt x="809" y="8416"/>
                      </a:lnTo>
                      <a:lnTo>
                        <a:pt x="850" y="9100"/>
                      </a:lnTo>
                      <a:lnTo>
                        <a:pt x="850" y="9307"/>
                      </a:lnTo>
                      <a:lnTo>
                        <a:pt x="726" y="9929"/>
                      </a:lnTo>
                      <a:lnTo>
                        <a:pt x="581" y="10841"/>
                      </a:lnTo>
                      <a:lnTo>
                        <a:pt x="518" y="11152"/>
                      </a:lnTo>
                      <a:lnTo>
                        <a:pt x="456" y="11483"/>
                      </a:lnTo>
                      <a:lnTo>
                        <a:pt x="456" y="11649"/>
                      </a:lnTo>
                      <a:lnTo>
                        <a:pt x="456" y="11815"/>
                      </a:lnTo>
                      <a:lnTo>
                        <a:pt x="477" y="11981"/>
                      </a:lnTo>
                      <a:lnTo>
                        <a:pt x="518" y="12147"/>
                      </a:lnTo>
                      <a:lnTo>
                        <a:pt x="581" y="12375"/>
                      </a:lnTo>
                      <a:lnTo>
                        <a:pt x="601" y="12582"/>
                      </a:lnTo>
                      <a:lnTo>
                        <a:pt x="581" y="12706"/>
                      </a:lnTo>
                      <a:lnTo>
                        <a:pt x="560" y="12851"/>
                      </a:lnTo>
                      <a:lnTo>
                        <a:pt x="581" y="12997"/>
                      </a:lnTo>
                      <a:lnTo>
                        <a:pt x="601" y="13162"/>
                      </a:lnTo>
                      <a:lnTo>
                        <a:pt x="601" y="13328"/>
                      </a:lnTo>
                      <a:lnTo>
                        <a:pt x="601" y="13411"/>
                      </a:lnTo>
                      <a:lnTo>
                        <a:pt x="560" y="13494"/>
                      </a:lnTo>
                      <a:lnTo>
                        <a:pt x="498" y="13639"/>
                      </a:lnTo>
                      <a:lnTo>
                        <a:pt x="456" y="13805"/>
                      </a:lnTo>
                      <a:lnTo>
                        <a:pt x="456" y="14095"/>
                      </a:lnTo>
                      <a:lnTo>
                        <a:pt x="477" y="14385"/>
                      </a:lnTo>
                      <a:lnTo>
                        <a:pt x="435" y="14758"/>
                      </a:lnTo>
                      <a:lnTo>
                        <a:pt x="353" y="15152"/>
                      </a:lnTo>
                      <a:lnTo>
                        <a:pt x="311" y="15442"/>
                      </a:lnTo>
                      <a:lnTo>
                        <a:pt x="290" y="15774"/>
                      </a:lnTo>
                      <a:lnTo>
                        <a:pt x="228" y="16541"/>
                      </a:lnTo>
                      <a:lnTo>
                        <a:pt x="125" y="17018"/>
                      </a:lnTo>
                      <a:lnTo>
                        <a:pt x="42" y="17349"/>
                      </a:lnTo>
                      <a:lnTo>
                        <a:pt x="21" y="17660"/>
                      </a:lnTo>
                      <a:lnTo>
                        <a:pt x="0" y="18158"/>
                      </a:lnTo>
                      <a:lnTo>
                        <a:pt x="0" y="18655"/>
                      </a:lnTo>
                      <a:lnTo>
                        <a:pt x="21" y="19194"/>
                      </a:lnTo>
                      <a:lnTo>
                        <a:pt x="62" y="19463"/>
                      </a:lnTo>
                      <a:lnTo>
                        <a:pt x="104" y="19733"/>
                      </a:lnTo>
                      <a:lnTo>
                        <a:pt x="166" y="20044"/>
                      </a:lnTo>
                      <a:lnTo>
                        <a:pt x="104" y="20417"/>
                      </a:lnTo>
                      <a:lnTo>
                        <a:pt x="62" y="20769"/>
                      </a:lnTo>
                      <a:lnTo>
                        <a:pt x="21" y="21204"/>
                      </a:lnTo>
                      <a:lnTo>
                        <a:pt x="21" y="21660"/>
                      </a:lnTo>
                      <a:lnTo>
                        <a:pt x="21" y="21909"/>
                      </a:lnTo>
                      <a:lnTo>
                        <a:pt x="42" y="22158"/>
                      </a:lnTo>
                      <a:lnTo>
                        <a:pt x="125" y="22676"/>
                      </a:lnTo>
                      <a:lnTo>
                        <a:pt x="166" y="22863"/>
                      </a:lnTo>
                      <a:lnTo>
                        <a:pt x="207" y="23028"/>
                      </a:lnTo>
                      <a:lnTo>
                        <a:pt x="332" y="23360"/>
                      </a:lnTo>
                      <a:lnTo>
                        <a:pt x="415" y="23505"/>
                      </a:lnTo>
                      <a:lnTo>
                        <a:pt x="498" y="23982"/>
                      </a:lnTo>
                      <a:lnTo>
                        <a:pt x="539" y="24355"/>
                      </a:lnTo>
                      <a:lnTo>
                        <a:pt x="581" y="24935"/>
                      </a:lnTo>
                      <a:lnTo>
                        <a:pt x="581" y="25288"/>
                      </a:lnTo>
                      <a:lnTo>
                        <a:pt x="560" y="25640"/>
                      </a:lnTo>
                      <a:lnTo>
                        <a:pt x="560" y="25951"/>
                      </a:lnTo>
                      <a:lnTo>
                        <a:pt x="560" y="26241"/>
                      </a:lnTo>
                      <a:lnTo>
                        <a:pt x="601" y="26842"/>
                      </a:lnTo>
                      <a:lnTo>
                        <a:pt x="518" y="26946"/>
                      </a:lnTo>
                      <a:lnTo>
                        <a:pt x="498" y="27008"/>
                      </a:lnTo>
                      <a:lnTo>
                        <a:pt x="477" y="27070"/>
                      </a:lnTo>
                      <a:lnTo>
                        <a:pt x="415" y="27547"/>
                      </a:lnTo>
                      <a:lnTo>
                        <a:pt x="373" y="28003"/>
                      </a:lnTo>
                      <a:lnTo>
                        <a:pt x="311" y="28728"/>
                      </a:lnTo>
                      <a:lnTo>
                        <a:pt x="290" y="29060"/>
                      </a:lnTo>
                      <a:lnTo>
                        <a:pt x="270" y="29412"/>
                      </a:lnTo>
                      <a:lnTo>
                        <a:pt x="311" y="29765"/>
                      </a:lnTo>
                      <a:lnTo>
                        <a:pt x="353" y="30117"/>
                      </a:lnTo>
                      <a:lnTo>
                        <a:pt x="373" y="30200"/>
                      </a:lnTo>
                      <a:lnTo>
                        <a:pt x="373" y="30262"/>
                      </a:lnTo>
                      <a:lnTo>
                        <a:pt x="373" y="30946"/>
                      </a:lnTo>
                      <a:lnTo>
                        <a:pt x="373" y="31464"/>
                      </a:lnTo>
                      <a:lnTo>
                        <a:pt x="332" y="31982"/>
                      </a:lnTo>
                      <a:lnTo>
                        <a:pt x="332" y="32459"/>
                      </a:lnTo>
                      <a:lnTo>
                        <a:pt x="353" y="32957"/>
                      </a:lnTo>
                      <a:lnTo>
                        <a:pt x="456" y="34055"/>
                      </a:lnTo>
                      <a:lnTo>
                        <a:pt x="518" y="34760"/>
                      </a:lnTo>
                      <a:lnTo>
                        <a:pt x="539" y="35465"/>
                      </a:lnTo>
                      <a:lnTo>
                        <a:pt x="539" y="36024"/>
                      </a:lnTo>
                      <a:lnTo>
                        <a:pt x="539" y="36356"/>
                      </a:lnTo>
                      <a:lnTo>
                        <a:pt x="539" y="36688"/>
                      </a:lnTo>
                      <a:lnTo>
                        <a:pt x="539" y="36853"/>
                      </a:lnTo>
                      <a:lnTo>
                        <a:pt x="560" y="37144"/>
                      </a:lnTo>
                      <a:lnTo>
                        <a:pt x="581" y="37475"/>
                      </a:lnTo>
                      <a:lnTo>
                        <a:pt x="622" y="37828"/>
                      </a:lnTo>
                      <a:lnTo>
                        <a:pt x="643" y="38118"/>
                      </a:lnTo>
                      <a:lnTo>
                        <a:pt x="643" y="38594"/>
                      </a:lnTo>
                      <a:lnTo>
                        <a:pt x="622" y="39050"/>
                      </a:lnTo>
                      <a:lnTo>
                        <a:pt x="601" y="39486"/>
                      </a:lnTo>
                      <a:lnTo>
                        <a:pt x="601" y="39983"/>
                      </a:lnTo>
                      <a:lnTo>
                        <a:pt x="622" y="40232"/>
                      </a:lnTo>
                      <a:lnTo>
                        <a:pt x="663" y="40501"/>
                      </a:lnTo>
                      <a:lnTo>
                        <a:pt x="705" y="40771"/>
                      </a:lnTo>
                      <a:lnTo>
                        <a:pt x="726" y="41019"/>
                      </a:lnTo>
                      <a:lnTo>
                        <a:pt x="726" y="41517"/>
                      </a:lnTo>
                      <a:lnTo>
                        <a:pt x="705" y="41890"/>
                      </a:lnTo>
                      <a:lnTo>
                        <a:pt x="705" y="41952"/>
                      </a:lnTo>
                      <a:lnTo>
                        <a:pt x="726" y="41994"/>
                      </a:lnTo>
                      <a:lnTo>
                        <a:pt x="767" y="42035"/>
                      </a:lnTo>
                      <a:lnTo>
                        <a:pt x="850" y="42035"/>
                      </a:lnTo>
                      <a:lnTo>
                        <a:pt x="891" y="42014"/>
                      </a:lnTo>
                      <a:lnTo>
                        <a:pt x="912" y="41952"/>
                      </a:lnTo>
                      <a:lnTo>
                        <a:pt x="912" y="41890"/>
                      </a:lnTo>
                      <a:lnTo>
                        <a:pt x="912" y="41558"/>
                      </a:lnTo>
                      <a:lnTo>
                        <a:pt x="954" y="41206"/>
                      </a:lnTo>
                      <a:lnTo>
                        <a:pt x="974" y="40854"/>
                      </a:lnTo>
                      <a:lnTo>
                        <a:pt x="995" y="40667"/>
                      </a:lnTo>
                      <a:lnTo>
                        <a:pt x="995" y="40501"/>
                      </a:lnTo>
                      <a:lnTo>
                        <a:pt x="974" y="40149"/>
                      </a:lnTo>
                      <a:lnTo>
                        <a:pt x="974" y="39465"/>
                      </a:lnTo>
                      <a:lnTo>
                        <a:pt x="995" y="38802"/>
                      </a:lnTo>
                      <a:lnTo>
                        <a:pt x="1078" y="38346"/>
                      </a:lnTo>
                      <a:lnTo>
                        <a:pt x="1099" y="38097"/>
                      </a:lnTo>
                      <a:lnTo>
                        <a:pt x="1119" y="37869"/>
                      </a:lnTo>
                      <a:lnTo>
                        <a:pt x="1140" y="36874"/>
                      </a:lnTo>
                      <a:lnTo>
                        <a:pt x="1182" y="35299"/>
                      </a:lnTo>
                      <a:lnTo>
                        <a:pt x="1182" y="35237"/>
                      </a:lnTo>
                      <a:lnTo>
                        <a:pt x="1306" y="34656"/>
                      </a:lnTo>
                      <a:lnTo>
                        <a:pt x="1347" y="34490"/>
                      </a:lnTo>
                      <a:lnTo>
                        <a:pt x="1347" y="34304"/>
                      </a:lnTo>
                      <a:lnTo>
                        <a:pt x="1368" y="33952"/>
                      </a:lnTo>
                      <a:lnTo>
                        <a:pt x="1347" y="33309"/>
                      </a:lnTo>
                      <a:lnTo>
                        <a:pt x="1327" y="32666"/>
                      </a:lnTo>
                      <a:lnTo>
                        <a:pt x="1285" y="31423"/>
                      </a:lnTo>
                      <a:lnTo>
                        <a:pt x="1244" y="30822"/>
                      </a:lnTo>
                      <a:lnTo>
                        <a:pt x="1182" y="30200"/>
                      </a:lnTo>
                      <a:lnTo>
                        <a:pt x="1182" y="29371"/>
                      </a:lnTo>
                      <a:lnTo>
                        <a:pt x="1223" y="28542"/>
                      </a:lnTo>
                      <a:lnTo>
                        <a:pt x="1223" y="28480"/>
                      </a:lnTo>
                      <a:lnTo>
                        <a:pt x="1285" y="29081"/>
                      </a:lnTo>
                      <a:lnTo>
                        <a:pt x="1347" y="29640"/>
                      </a:lnTo>
                      <a:lnTo>
                        <a:pt x="1451" y="30179"/>
                      </a:lnTo>
                      <a:lnTo>
                        <a:pt x="1513" y="30428"/>
                      </a:lnTo>
                      <a:lnTo>
                        <a:pt x="1596" y="30677"/>
                      </a:lnTo>
                      <a:lnTo>
                        <a:pt x="1555" y="31195"/>
                      </a:lnTo>
                      <a:lnTo>
                        <a:pt x="1534" y="31775"/>
                      </a:lnTo>
                      <a:lnTo>
                        <a:pt x="1534" y="32356"/>
                      </a:lnTo>
                      <a:lnTo>
                        <a:pt x="1575" y="32915"/>
                      </a:lnTo>
                      <a:lnTo>
                        <a:pt x="1555" y="33350"/>
                      </a:lnTo>
                      <a:lnTo>
                        <a:pt x="1555" y="33703"/>
                      </a:lnTo>
                      <a:lnTo>
                        <a:pt x="1575" y="33972"/>
                      </a:lnTo>
                      <a:lnTo>
                        <a:pt x="1596" y="34221"/>
                      </a:lnTo>
                      <a:lnTo>
                        <a:pt x="1638" y="34408"/>
                      </a:lnTo>
                      <a:lnTo>
                        <a:pt x="1679" y="34594"/>
                      </a:lnTo>
                      <a:lnTo>
                        <a:pt x="1783" y="34988"/>
                      </a:lnTo>
                      <a:lnTo>
                        <a:pt x="1783" y="35071"/>
                      </a:lnTo>
                      <a:lnTo>
                        <a:pt x="1721" y="35195"/>
                      </a:lnTo>
                      <a:lnTo>
                        <a:pt x="1679" y="35361"/>
                      </a:lnTo>
                      <a:lnTo>
                        <a:pt x="1658" y="35548"/>
                      </a:lnTo>
                      <a:lnTo>
                        <a:pt x="1638" y="35755"/>
                      </a:lnTo>
                      <a:lnTo>
                        <a:pt x="1596" y="36211"/>
                      </a:lnTo>
                      <a:lnTo>
                        <a:pt x="1617" y="36667"/>
                      </a:lnTo>
                      <a:lnTo>
                        <a:pt x="1596" y="37144"/>
                      </a:lnTo>
                      <a:lnTo>
                        <a:pt x="1575" y="37600"/>
                      </a:lnTo>
                      <a:lnTo>
                        <a:pt x="1596" y="38056"/>
                      </a:lnTo>
                      <a:lnTo>
                        <a:pt x="1638" y="38511"/>
                      </a:lnTo>
                      <a:lnTo>
                        <a:pt x="1638" y="38885"/>
                      </a:lnTo>
                      <a:lnTo>
                        <a:pt x="1638" y="39216"/>
                      </a:lnTo>
                      <a:lnTo>
                        <a:pt x="1596" y="39817"/>
                      </a:lnTo>
                      <a:lnTo>
                        <a:pt x="1596" y="40107"/>
                      </a:lnTo>
                      <a:lnTo>
                        <a:pt x="1617" y="40356"/>
                      </a:lnTo>
                      <a:lnTo>
                        <a:pt x="1638" y="40605"/>
                      </a:lnTo>
                      <a:lnTo>
                        <a:pt x="1679" y="40833"/>
                      </a:lnTo>
                      <a:lnTo>
                        <a:pt x="1783" y="41310"/>
                      </a:lnTo>
                      <a:lnTo>
                        <a:pt x="1783" y="41869"/>
                      </a:lnTo>
                      <a:lnTo>
                        <a:pt x="1741" y="42512"/>
                      </a:lnTo>
                      <a:lnTo>
                        <a:pt x="1721" y="43113"/>
                      </a:lnTo>
                      <a:lnTo>
                        <a:pt x="1721" y="43631"/>
                      </a:lnTo>
                      <a:lnTo>
                        <a:pt x="1700" y="44087"/>
                      </a:lnTo>
                      <a:lnTo>
                        <a:pt x="1575" y="44419"/>
                      </a:lnTo>
                      <a:lnTo>
                        <a:pt x="1534" y="44585"/>
                      </a:lnTo>
                      <a:lnTo>
                        <a:pt x="1493" y="44750"/>
                      </a:lnTo>
                      <a:lnTo>
                        <a:pt x="1430" y="45269"/>
                      </a:lnTo>
                      <a:lnTo>
                        <a:pt x="1368" y="46077"/>
                      </a:lnTo>
                      <a:lnTo>
                        <a:pt x="1347" y="46678"/>
                      </a:lnTo>
                      <a:lnTo>
                        <a:pt x="1368" y="47403"/>
                      </a:lnTo>
                      <a:lnTo>
                        <a:pt x="1410" y="48108"/>
                      </a:lnTo>
                      <a:lnTo>
                        <a:pt x="1430" y="48419"/>
                      </a:lnTo>
                      <a:lnTo>
                        <a:pt x="1493" y="48668"/>
                      </a:lnTo>
                      <a:lnTo>
                        <a:pt x="1430" y="49476"/>
                      </a:lnTo>
                      <a:lnTo>
                        <a:pt x="1410" y="50430"/>
                      </a:lnTo>
                      <a:lnTo>
                        <a:pt x="1410" y="51570"/>
                      </a:lnTo>
                      <a:lnTo>
                        <a:pt x="1430" y="52627"/>
                      </a:lnTo>
                      <a:lnTo>
                        <a:pt x="1451" y="53103"/>
                      </a:lnTo>
                      <a:lnTo>
                        <a:pt x="1493" y="53559"/>
                      </a:lnTo>
                      <a:lnTo>
                        <a:pt x="1534" y="53808"/>
                      </a:lnTo>
                      <a:lnTo>
                        <a:pt x="1575" y="54015"/>
                      </a:lnTo>
                      <a:lnTo>
                        <a:pt x="1638" y="54181"/>
                      </a:lnTo>
                      <a:lnTo>
                        <a:pt x="1700" y="54326"/>
                      </a:lnTo>
                      <a:lnTo>
                        <a:pt x="1783" y="54451"/>
                      </a:lnTo>
                      <a:lnTo>
                        <a:pt x="1845" y="54533"/>
                      </a:lnTo>
                      <a:lnTo>
                        <a:pt x="1928" y="54616"/>
                      </a:lnTo>
                      <a:lnTo>
                        <a:pt x="2031" y="54658"/>
                      </a:lnTo>
                      <a:lnTo>
                        <a:pt x="2135" y="54699"/>
                      </a:lnTo>
                      <a:lnTo>
                        <a:pt x="2239" y="54699"/>
                      </a:lnTo>
                      <a:lnTo>
                        <a:pt x="2446" y="54720"/>
                      </a:lnTo>
                      <a:lnTo>
                        <a:pt x="2943" y="54679"/>
                      </a:lnTo>
                      <a:lnTo>
                        <a:pt x="3959" y="54679"/>
                      </a:lnTo>
                      <a:lnTo>
                        <a:pt x="5679" y="54658"/>
                      </a:lnTo>
                      <a:lnTo>
                        <a:pt x="7358" y="54658"/>
                      </a:lnTo>
                      <a:lnTo>
                        <a:pt x="9389" y="54637"/>
                      </a:lnTo>
                      <a:lnTo>
                        <a:pt x="12063" y="54679"/>
                      </a:lnTo>
                      <a:lnTo>
                        <a:pt x="13431" y="54699"/>
                      </a:lnTo>
                      <a:lnTo>
                        <a:pt x="16478" y="54699"/>
                      </a:lnTo>
                      <a:lnTo>
                        <a:pt x="19028" y="54720"/>
                      </a:lnTo>
                      <a:lnTo>
                        <a:pt x="20333" y="54741"/>
                      </a:lnTo>
                      <a:lnTo>
                        <a:pt x="21722" y="54761"/>
                      </a:lnTo>
                      <a:lnTo>
                        <a:pt x="23131" y="54741"/>
                      </a:lnTo>
                      <a:lnTo>
                        <a:pt x="27194" y="54741"/>
                      </a:lnTo>
                      <a:lnTo>
                        <a:pt x="29453" y="54761"/>
                      </a:lnTo>
                      <a:lnTo>
                        <a:pt x="32023" y="54782"/>
                      </a:lnTo>
                      <a:lnTo>
                        <a:pt x="35008" y="54803"/>
                      </a:lnTo>
                      <a:lnTo>
                        <a:pt x="36335" y="54803"/>
                      </a:lnTo>
                      <a:lnTo>
                        <a:pt x="37247" y="54782"/>
                      </a:lnTo>
                      <a:lnTo>
                        <a:pt x="38076" y="54761"/>
                      </a:lnTo>
                      <a:lnTo>
                        <a:pt x="39216" y="54741"/>
                      </a:lnTo>
                      <a:lnTo>
                        <a:pt x="41910" y="54782"/>
                      </a:lnTo>
                      <a:lnTo>
                        <a:pt x="43796" y="54782"/>
                      </a:lnTo>
                      <a:lnTo>
                        <a:pt x="46532" y="54761"/>
                      </a:lnTo>
                      <a:lnTo>
                        <a:pt x="46947" y="54761"/>
                      </a:lnTo>
                      <a:lnTo>
                        <a:pt x="47320" y="54720"/>
                      </a:lnTo>
                      <a:lnTo>
                        <a:pt x="48045" y="54637"/>
                      </a:lnTo>
                      <a:lnTo>
                        <a:pt x="48398" y="54616"/>
                      </a:lnTo>
                      <a:lnTo>
                        <a:pt x="48771" y="54616"/>
                      </a:lnTo>
                      <a:lnTo>
                        <a:pt x="49185" y="54679"/>
                      </a:lnTo>
                      <a:lnTo>
                        <a:pt x="49413" y="54720"/>
                      </a:lnTo>
                      <a:lnTo>
                        <a:pt x="49662" y="54782"/>
                      </a:lnTo>
                      <a:lnTo>
                        <a:pt x="49911" y="54865"/>
                      </a:lnTo>
                      <a:lnTo>
                        <a:pt x="50201" y="54907"/>
                      </a:lnTo>
                      <a:lnTo>
                        <a:pt x="50491" y="54948"/>
                      </a:lnTo>
                      <a:lnTo>
                        <a:pt x="50781" y="54969"/>
                      </a:lnTo>
                      <a:lnTo>
                        <a:pt x="51092" y="54969"/>
                      </a:lnTo>
                      <a:lnTo>
                        <a:pt x="51403" y="54948"/>
                      </a:lnTo>
                      <a:lnTo>
                        <a:pt x="51714" y="54886"/>
                      </a:lnTo>
                      <a:lnTo>
                        <a:pt x="52004" y="54824"/>
                      </a:lnTo>
                      <a:lnTo>
                        <a:pt x="52274" y="54720"/>
                      </a:lnTo>
                      <a:lnTo>
                        <a:pt x="52543" y="54575"/>
                      </a:lnTo>
                      <a:lnTo>
                        <a:pt x="52771" y="54409"/>
                      </a:lnTo>
                      <a:lnTo>
                        <a:pt x="52978" y="54202"/>
                      </a:lnTo>
                      <a:lnTo>
                        <a:pt x="53061" y="54098"/>
                      </a:lnTo>
                      <a:lnTo>
                        <a:pt x="53144" y="53974"/>
                      </a:lnTo>
                      <a:lnTo>
                        <a:pt x="53206" y="53849"/>
                      </a:lnTo>
                      <a:lnTo>
                        <a:pt x="53268" y="53704"/>
                      </a:lnTo>
                      <a:lnTo>
                        <a:pt x="53310" y="53539"/>
                      </a:lnTo>
                      <a:lnTo>
                        <a:pt x="53331" y="53373"/>
                      </a:lnTo>
                      <a:lnTo>
                        <a:pt x="53351" y="53207"/>
                      </a:lnTo>
                      <a:lnTo>
                        <a:pt x="53372" y="53020"/>
                      </a:lnTo>
                      <a:lnTo>
                        <a:pt x="53351" y="52647"/>
                      </a:lnTo>
                      <a:lnTo>
                        <a:pt x="53393" y="52336"/>
                      </a:lnTo>
                      <a:lnTo>
                        <a:pt x="53414" y="52171"/>
                      </a:lnTo>
                      <a:lnTo>
                        <a:pt x="53393" y="52005"/>
                      </a:lnTo>
                      <a:lnTo>
                        <a:pt x="53372" y="51839"/>
                      </a:lnTo>
                      <a:lnTo>
                        <a:pt x="53372" y="51673"/>
                      </a:lnTo>
                      <a:lnTo>
                        <a:pt x="53372" y="51362"/>
                      </a:lnTo>
                      <a:lnTo>
                        <a:pt x="53393" y="51051"/>
                      </a:lnTo>
                      <a:lnTo>
                        <a:pt x="53393" y="50886"/>
                      </a:lnTo>
                      <a:lnTo>
                        <a:pt x="53434" y="50284"/>
                      </a:lnTo>
                      <a:lnTo>
                        <a:pt x="53517" y="49808"/>
                      </a:lnTo>
                      <a:lnTo>
                        <a:pt x="53538" y="49580"/>
                      </a:lnTo>
                      <a:lnTo>
                        <a:pt x="53559" y="49352"/>
                      </a:lnTo>
                      <a:lnTo>
                        <a:pt x="53600" y="48357"/>
                      </a:lnTo>
                      <a:lnTo>
                        <a:pt x="53621" y="47445"/>
                      </a:lnTo>
                      <a:lnTo>
                        <a:pt x="53621" y="47362"/>
                      </a:lnTo>
                      <a:lnTo>
                        <a:pt x="53621" y="47341"/>
                      </a:lnTo>
                      <a:lnTo>
                        <a:pt x="53600" y="47134"/>
                      </a:lnTo>
                      <a:lnTo>
                        <a:pt x="53579" y="46927"/>
                      </a:lnTo>
                      <a:lnTo>
                        <a:pt x="53538" y="46802"/>
                      </a:lnTo>
                      <a:lnTo>
                        <a:pt x="53517" y="46574"/>
                      </a:lnTo>
                      <a:lnTo>
                        <a:pt x="53517" y="46408"/>
                      </a:lnTo>
                      <a:lnTo>
                        <a:pt x="53538" y="46222"/>
                      </a:lnTo>
                      <a:lnTo>
                        <a:pt x="53600" y="45849"/>
                      </a:lnTo>
                      <a:lnTo>
                        <a:pt x="53621" y="45662"/>
                      </a:lnTo>
                      <a:lnTo>
                        <a:pt x="53621" y="45476"/>
                      </a:lnTo>
                      <a:lnTo>
                        <a:pt x="53579" y="44792"/>
                      </a:lnTo>
                      <a:lnTo>
                        <a:pt x="53579" y="44585"/>
                      </a:lnTo>
                      <a:lnTo>
                        <a:pt x="53704" y="43963"/>
                      </a:lnTo>
                      <a:lnTo>
                        <a:pt x="53849" y="43051"/>
                      </a:lnTo>
                      <a:lnTo>
                        <a:pt x="53911" y="42740"/>
                      </a:lnTo>
                      <a:lnTo>
                        <a:pt x="53973" y="42408"/>
                      </a:lnTo>
                      <a:lnTo>
                        <a:pt x="53973" y="42242"/>
                      </a:lnTo>
                      <a:lnTo>
                        <a:pt x="53973" y="42077"/>
                      </a:lnTo>
                      <a:lnTo>
                        <a:pt x="53952" y="41911"/>
                      </a:lnTo>
                      <a:lnTo>
                        <a:pt x="53911" y="41745"/>
                      </a:lnTo>
                      <a:lnTo>
                        <a:pt x="53849" y="41517"/>
                      </a:lnTo>
                      <a:lnTo>
                        <a:pt x="53828" y="41310"/>
                      </a:lnTo>
                      <a:lnTo>
                        <a:pt x="53849" y="41165"/>
                      </a:lnTo>
                      <a:lnTo>
                        <a:pt x="53870" y="41040"/>
                      </a:lnTo>
                      <a:lnTo>
                        <a:pt x="53849" y="40874"/>
                      </a:lnTo>
                      <a:lnTo>
                        <a:pt x="53828" y="40729"/>
                      </a:lnTo>
                      <a:lnTo>
                        <a:pt x="53828" y="40563"/>
                      </a:lnTo>
                      <a:lnTo>
                        <a:pt x="53828" y="40481"/>
                      </a:lnTo>
                      <a:lnTo>
                        <a:pt x="53870" y="40398"/>
                      </a:lnTo>
                      <a:lnTo>
                        <a:pt x="53932" y="40253"/>
                      </a:lnTo>
                      <a:lnTo>
                        <a:pt x="53973" y="40087"/>
                      </a:lnTo>
                      <a:lnTo>
                        <a:pt x="53973" y="39797"/>
                      </a:lnTo>
                      <a:lnTo>
                        <a:pt x="53952" y="39506"/>
                      </a:lnTo>
                      <a:lnTo>
                        <a:pt x="53994" y="39133"/>
                      </a:lnTo>
                      <a:lnTo>
                        <a:pt x="54077" y="38739"/>
                      </a:lnTo>
                      <a:lnTo>
                        <a:pt x="54118" y="38429"/>
                      </a:lnTo>
                      <a:lnTo>
                        <a:pt x="54139" y="38118"/>
                      </a:lnTo>
                      <a:lnTo>
                        <a:pt x="54201" y="37351"/>
                      </a:lnTo>
                      <a:lnTo>
                        <a:pt x="54305" y="36853"/>
                      </a:lnTo>
                      <a:lnTo>
                        <a:pt x="54388" y="36542"/>
                      </a:lnTo>
                      <a:lnTo>
                        <a:pt x="54408" y="36211"/>
                      </a:lnTo>
                      <a:lnTo>
                        <a:pt x="54429" y="35734"/>
                      </a:lnTo>
                      <a:lnTo>
                        <a:pt x="54429" y="35237"/>
                      </a:lnTo>
                      <a:lnTo>
                        <a:pt x="54408" y="34698"/>
                      </a:lnTo>
                      <a:lnTo>
                        <a:pt x="54367" y="34408"/>
                      </a:lnTo>
                      <a:lnTo>
                        <a:pt x="54326" y="34138"/>
                      </a:lnTo>
                      <a:lnTo>
                        <a:pt x="54263" y="33827"/>
                      </a:lnTo>
                      <a:lnTo>
                        <a:pt x="54326" y="33475"/>
                      </a:lnTo>
                      <a:lnTo>
                        <a:pt x="54367" y="33102"/>
                      </a:lnTo>
                      <a:lnTo>
                        <a:pt x="54408" y="32666"/>
                      </a:lnTo>
                      <a:lnTo>
                        <a:pt x="54429" y="32231"/>
                      </a:lnTo>
                      <a:lnTo>
                        <a:pt x="54408" y="31982"/>
                      </a:lnTo>
                      <a:lnTo>
                        <a:pt x="54388" y="31734"/>
                      </a:lnTo>
                      <a:lnTo>
                        <a:pt x="54305" y="31216"/>
                      </a:lnTo>
                      <a:lnTo>
                        <a:pt x="54263" y="31029"/>
                      </a:lnTo>
                      <a:lnTo>
                        <a:pt x="54222" y="30863"/>
                      </a:lnTo>
                      <a:lnTo>
                        <a:pt x="54098" y="30532"/>
                      </a:lnTo>
                      <a:lnTo>
                        <a:pt x="54015" y="30387"/>
                      </a:lnTo>
                      <a:lnTo>
                        <a:pt x="53952" y="29910"/>
                      </a:lnTo>
                      <a:lnTo>
                        <a:pt x="53890" y="29537"/>
                      </a:lnTo>
                      <a:lnTo>
                        <a:pt x="53849" y="28936"/>
                      </a:lnTo>
                      <a:lnTo>
                        <a:pt x="53849" y="28583"/>
                      </a:lnTo>
                      <a:lnTo>
                        <a:pt x="53870" y="28231"/>
                      </a:lnTo>
                      <a:lnTo>
                        <a:pt x="53870" y="27941"/>
                      </a:lnTo>
                      <a:lnTo>
                        <a:pt x="53870" y="27651"/>
                      </a:lnTo>
                      <a:lnTo>
                        <a:pt x="53828" y="27049"/>
                      </a:lnTo>
                      <a:lnTo>
                        <a:pt x="53911" y="26946"/>
                      </a:lnTo>
                      <a:lnTo>
                        <a:pt x="53932" y="26884"/>
                      </a:lnTo>
                      <a:lnTo>
                        <a:pt x="53952" y="26821"/>
                      </a:lnTo>
                      <a:lnTo>
                        <a:pt x="54015" y="26345"/>
                      </a:lnTo>
                      <a:lnTo>
                        <a:pt x="54056" y="25868"/>
                      </a:lnTo>
                      <a:lnTo>
                        <a:pt x="54118" y="25163"/>
                      </a:lnTo>
                      <a:lnTo>
                        <a:pt x="54139" y="24832"/>
                      </a:lnTo>
                      <a:lnTo>
                        <a:pt x="54160" y="24479"/>
                      </a:lnTo>
                      <a:lnTo>
                        <a:pt x="54118" y="24127"/>
                      </a:lnTo>
                      <a:lnTo>
                        <a:pt x="54077" y="23775"/>
                      </a:lnTo>
                      <a:lnTo>
                        <a:pt x="54056" y="23692"/>
                      </a:lnTo>
                      <a:lnTo>
                        <a:pt x="54056" y="23630"/>
                      </a:lnTo>
                      <a:lnTo>
                        <a:pt x="54056" y="22946"/>
                      </a:lnTo>
                      <a:lnTo>
                        <a:pt x="54077" y="22427"/>
                      </a:lnTo>
                      <a:lnTo>
                        <a:pt x="54098" y="21909"/>
                      </a:lnTo>
                      <a:lnTo>
                        <a:pt x="54098" y="21412"/>
                      </a:lnTo>
                      <a:lnTo>
                        <a:pt x="54098" y="20935"/>
                      </a:lnTo>
                      <a:lnTo>
                        <a:pt x="53973" y="19836"/>
                      </a:lnTo>
                      <a:lnTo>
                        <a:pt x="53911" y="19132"/>
                      </a:lnTo>
                      <a:lnTo>
                        <a:pt x="53890" y="18427"/>
                      </a:lnTo>
                      <a:lnTo>
                        <a:pt x="53890" y="17867"/>
                      </a:lnTo>
                      <a:lnTo>
                        <a:pt x="53890" y="17536"/>
                      </a:lnTo>
                      <a:lnTo>
                        <a:pt x="53890" y="17204"/>
                      </a:lnTo>
                      <a:lnTo>
                        <a:pt x="53890" y="17038"/>
                      </a:lnTo>
                      <a:lnTo>
                        <a:pt x="53870" y="16748"/>
                      </a:lnTo>
                      <a:lnTo>
                        <a:pt x="53849" y="16417"/>
                      </a:lnTo>
                      <a:lnTo>
                        <a:pt x="53807" y="16064"/>
                      </a:lnTo>
                      <a:lnTo>
                        <a:pt x="53787" y="15774"/>
                      </a:lnTo>
                      <a:lnTo>
                        <a:pt x="53787" y="15297"/>
                      </a:lnTo>
                      <a:lnTo>
                        <a:pt x="53807" y="14841"/>
                      </a:lnTo>
                      <a:lnTo>
                        <a:pt x="53828" y="14406"/>
                      </a:lnTo>
                      <a:lnTo>
                        <a:pt x="53828" y="13909"/>
                      </a:lnTo>
                      <a:lnTo>
                        <a:pt x="53807" y="13639"/>
                      </a:lnTo>
                      <a:lnTo>
                        <a:pt x="53766" y="13390"/>
                      </a:lnTo>
                      <a:lnTo>
                        <a:pt x="53724" y="13121"/>
                      </a:lnTo>
                      <a:lnTo>
                        <a:pt x="53704" y="12872"/>
                      </a:lnTo>
                      <a:lnTo>
                        <a:pt x="53704" y="12375"/>
                      </a:lnTo>
                      <a:lnTo>
                        <a:pt x="53724" y="12002"/>
                      </a:lnTo>
                      <a:lnTo>
                        <a:pt x="53724" y="11939"/>
                      </a:lnTo>
                      <a:lnTo>
                        <a:pt x="53704" y="11898"/>
                      </a:lnTo>
                      <a:lnTo>
                        <a:pt x="53662" y="11857"/>
                      </a:lnTo>
                      <a:lnTo>
                        <a:pt x="53621" y="11836"/>
                      </a:lnTo>
                      <a:lnTo>
                        <a:pt x="53579" y="11857"/>
                      </a:lnTo>
                      <a:lnTo>
                        <a:pt x="53538" y="11877"/>
                      </a:lnTo>
                      <a:lnTo>
                        <a:pt x="53517" y="11939"/>
                      </a:lnTo>
                      <a:lnTo>
                        <a:pt x="53517" y="12002"/>
                      </a:lnTo>
                      <a:lnTo>
                        <a:pt x="53517" y="12333"/>
                      </a:lnTo>
                      <a:lnTo>
                        <a:pt x="53476" y="12686"/>
                      </a:lnTo>
                      <a:lnTo>
                        <a:pt x="53455" y="13038"/>
                      </a:lnTo>
                      <a:lnTo>
                        <a:pt x="53434" y="13225"/>
                      </a:lnTo>
                      <a:lnTo>
                        <a:pt x="53434" y="13390"/>
                      </a:lnTo>
                      <a:lnTo>
                        <a:pt x="53455" y="13743"/>
                      </a:lnTo>
                      <a:lnTo>
                        <a:pt x="53455" y="14406"/>
                      </a:lnTo>
                      <a:lnTo>
                        <a:pt x="53434" y="15090"/>
                      </a:lnTo>
                      <a:lnTo>
                        <a:pt x="53351" y="15546"/>
                      </a:lnTo>
                      <a:lnTo>
                        <a:pt x="53331" y="15774"/>
                      </a:lnTo>
                      <a:lnTo>
                        <a:pt x="53310" y="16023"/>
                      </a:lnTo>
                      <a:lnTo>
                        <a:pt x="53289" y="17018"/>
                      </a:lnTo>
                      <a:lnTo>
                        <a:pt x="53289" y="17391"/>
                      </a:lnTo>
                      <a:lnTo>
                        <a:pt x="53268" y="17246"/>
                      </a:lnTo>
                      <a:lnTo>
                        <a:pt x="53248" y="16624"/>
                      </a:lnTo>
                      <a:lnTo>
                        <a:pt x="53227" y="16520"/>
                      </a:lnTo>
                      <a:lnTo>
                        <a:pt x="53248" y="16251"/>
                      </a:lnTo>
                      <a:lnTo>
                        <a:pt x="53248" y="15981"/>
                      </a:lnTo>
                      <a:lnTo>
                        <a:pt x="53268" y="15712"/>
                      </a:lnTo>
                      <a:lnTo>
                        <a:pt x="53268" y="15422"/>
                      </a:lnTo>
                      <a:lnTo>
                        <a:pt x="53227" y="14986"/>
                      </a:lnTo>
                      <a:lnTo>
                        <a:pt x="53186" y="14572"/>
                      </a:lnTo>
                      <a:lnTo>
                        <a:pt x="53144" y="14219"/>
                      </a:lnTo>
                      <a:lnTo>
                        <a:pt x="53123" y="13867"/>
                      </a:lnTo>
                      <a:lnTo>
                        <a:pt x="53144" y="13494"/>
                      </a:lnTo>
                      <a:lnTo>
                        <a:pt x="53186" y="13017"/>
                      </a:lnTo>
                      <a:lnTo>
                        <a:pt x="53165" y="12520"/>
                      </a:lnTo>
                      <a:lnTo>
                        <a:pt x="53206" y="12043"/>
                      </a:lnTo>
                      <a:lnTo>
                        <a:pt x="53206" y="11587"/>
                      </a:lnTo>
                      <a:lnTo>
                        <a:pt x="53186" y="11152"/>
                      </a:lnTo>
                      <a:lnTo>
                        <a:pt x="53144" y="10675"/>
                      </a:lnTo>
                      <a:lnTo>
                        <a:pt x="53165" y="10323"/>
                      </a:lnTo>
                      <a:lnTo>
                        <a:pt x="53165" y="9970"/>
                      </a:lnTo>
                      <a:lnTo>
                        <a:pt x="53186" y="9577"/>
                      </a:lnTo>
                      <a:lnTo>
                        <a:pt x="53186" y="9204"/>
                      </a:lnTo>
                      <a:lnTo>
                        <a:pt x="53186" y="8872"/>
                      </a:lnTo>
                      <a:lnTo>
                        <a:pt x="53144" y="8561"/>
                      </a:lnTo>
                      <a:lnTo>
                        <a:pt x="53082" y="7981"/>
                      </a:lnTo>
                      <a:lnTo>
                        <a:pt x="53040" y="7566"/>
                      </a:lnTo>
                      <a:lnTo>
                        <a:pt x="53040" y="7359"/>
                      </a:lnTo>
                      <a:lnTo>
                        <a:pt x="53061" y="7027"/>
                      </a:lnTo>
                      <a:lnTo>
                        <a:pt x="53082" y="6778"/>
                      </a:lnTo>
                      <a:lnTo>
                        <a:pt x="53103" y="6530"/>
                      </a:lnTo>
                      <a:lnTo>
                        <a:pt x="53103" y="6240"/>
                      </a:lnTo>
                      <a:lnTo>
                        <a:pt x="53082" y="5970"/>
                      </a:lnTo>
                      <a:lnTo>
                        <a:pt x="53103" y="5701"/>
                      </a:lnTo>
                      <a:lnTo>
                        <a:pt x="53144" y="5493"/>
                      </a:lnTo>
                      <a:lnTo>
                        <a:pt x="53227" y="5037"/>
                      </a:lnTo>
                      <a:lnTo>
                        <a:pt x="53268" y="4768"/>
                      </a:lnTo>
                      <a:lnTo>
                        <a:pt x="53289" y="4498"/>
                      </a:lnTo>
                      <a:lnTo>
                        <a:pt x="53310" y="3939"/>
                      </a:lnTo>
                      <a:lnTo>
                        <a:pt x="53414" y="3338"/>
                      </a:lnTo>
                      <a:lnTo>
                        <a:pt x="53434" y="3048"/>
                      </a:lnTo>
                      <a:lnTo>
                        <a:pt x="53455" y="2757"/>
                      </a:lnTo>
                      <a:lnTo>
                        <a:pt x="53455" y="2467"/>
                      </a:lnTo>
                      <a:lnTo>
                        <a:pt x="53455" y="2198"/>
                      </a:lnTo>
                      <a:lnTo>
                        <a:pt x="53414" y="1928"/>
                      </a:lnTo>
                      <a:lnTo>
                        <a:pt x="53372" y="1700"/>
                      </a:lnTo>
                      <a:lnTo>
                        <a:pt x="53310" y="1472"/>
                      </a:lnTo>
                      <a:lnTo>
                        <a:pt x="53227" y="1265"/>
                      </a:lnTo>
                      <a:lnTo>
                        <a:pt x="53123" y="1099"/>
                      </a:lnTo>
                      <a:lnTo>
                        <a:pt x="52999" y="933"/>
                      </a:lnTo>
                      <a:lnTo>
                        <a:pt x="52854" y="830"/>
                      </a:lnTo>
                      <a:lnTo>
                        <a:pt x="52667" y="726"/>
                      </a:lnTo>
                      <a:lnTo>
                        <a:pt x="52460" y="685"/>
                      </a:lnTo>
                      <a:lnTo>
                        <a:pt x="52232" y="664"/>
                      </a:lnTo>
                      <a:lnTo>
                        <a:pt x="51341" y="664"/>
                      </a:lnTo>
                      <a:lnTo>
                        <a:pt x="49703" y="705"/>
                      </a:lnTo>
                      <a:lnTo>
                        <a:pt x="46263" y="747"/>
                      </a:lnTo>
                      <a:lnTo>
                        <a:pt x="44356" y="768"/>
                      </a:lnTo>
                      <a:lnTo>
                        <a:pt x="39920" y="768"/>
                      </a:lnTo>
                      <a:lnTo>
                        <a:pt x="37288" y="726"/>
                      </a:lnTo>
                      <a:lnTo>
                        <a:pt x="36542" y="685"/>
                      </a:lnTo>
                      <a:lnTo>
                        <a:pt x="35733" y="664"/>
                      </a:lnTo>
                      <a:lnTo>
                        <a:pt x="34863" y="643"/>
                      </a:lnTo>
                      <a:lnTo>
                        <a:pt x="36625" y="643"/>
                      </a:lnTo>
                      <a:lnTo>
                        <a:pt x="36873" y="623"/>
                      </a:lnTo>
                      <a:lnTo>
                        <a:pt x="37143" y="643"/>
                      </a:lnTo>
                      <a:lnTo>
                        <a:pt x="37412" y="643"/>
                      </a:lnTo>
                      <a:lnTo>
                        <a:pt x="37661" y="623"/>
                      </a:lnTo>
                      <a:lnTo>
                        <a:pt x="37910" y="623"/>
                      </a:lnTo>
                      <a:lnTo>
                        <a:pt x="38449" y="664"/>
                      </a:lnTo>
                      <a:lnTo>
                        <a:pt x="38988" y="685"/>
                      </a:lnTo>
                      <a:lnTo>
                        <a:pt x="39630" y="705"/>
                      </a:lnTo>
                      <a:lnTo>
                        <a:pt x="40128" y="705"/>
                      </a:lnTo>
                      <a:lnTo>
                        <a:pt x="40625" y="685"/>
                      </a:lnTo>
                      <a:lnTo>
                        <a:pt x="41060" y="664"/>
                      </a:lnTo>
                      <a:lnTo>
                        <a:pt x="41330" y="664"/>
                      </a:lnTo>
                      <a:lnTo>
                        <a:pt x="41889" y="685"/>
                      </a:lnTo>
                      <a:lnTo>
                        <a:pt x="42490" y="685"/>
                      </a:lnTo>
                      <a:lnTo>
                        <a:pt x="43071" y="664"/>
                      </a:lnTo>
                      <a:lnTo>
                        <a:pt x="43589" y="643"/>
                      </a:lnTo>
                      <a:lnTo>
                        <a:pt x="44128" y="643"/>
                      </a:lnTo>
                      <a:lnTo>
                        <a:pt x="44439" y="623"/>
                      </a:lnTo>
                      <a:lnTo>
                        <a:pt x="45268" y="623"/>
                      </a:lnTo>
                      <a:lnTo>
                        <a:pt x="45537" y="643"/>
                      </a:lnTo>
                      <a:lnTo>
                        <a:pt x="50988" y="643"/>
                      </a:lnTo>
                      <a:lnTo>
                        <a:pt x="51610" y="623"/>
                      </a:lnTo>
                      <a:lnTo>
                        <a:pt x="52253" y="602"/>
                      </a:lnTo>
                      <a:lnTo>
                        <a:pt x="53082" y="581"/>
                      </a:lnTo>
                      <a:lnTo>
                        <a:pt x="53227" y="560"/>
                      </a:lnTo>
                      <a:lnTo>
                        <a:pt x="53268" y="560"/>
                      </a:lnTo>
                      <a:lnTo>
                        <a:pt x="53289" y="540"/>
                      </a:lnTo>
                      <a:lnTo>
                        <a:pt x="53268" y="519"/>
                      </a:lnTo>
                      <a:lnTo>
                        <a:pt x="53227" y="519"/>
                      </a:lnTo>
                      <a:lnTo>
                        <a:pt x="53082" y="498"/>
                      </a:lnTo>
                      <a:lnTo>
                        <a:pt x="52688" y="498"/>
                      </a:lnTo>
                      <a:lnTo>
                        <a:pt x="52087" y="457"/>
                      </a:lnTo>
                      <a:lnTo>
                        <a:pt x="51672" y="457"/>
                      </a:lnTo>
                      <a:lnTo>
                        <a:pt x="51258" y="477"/>
                      </a:lnTo>
                      <a:lnTo>
                        <a:pt x="50387" y="457"/>
                      </a:lnTo>
                      <a:lnTo>
                        <a:pt x="49538" y="436"/>
                      </a:lnTo>
                      <a:lnTo>
                        <a:pt x="48957" y="415"/>
                      </a:lnTo>
                      <a:lnTo>
                        <a:pt x="48398" y="395"/>
                      </a:lnTo>
                      <a:lnTo>
                        <a:pt x="47175" y="374"/>
                      </a:lnTo>
                      <a:lnTo>
                        <a:pt x="46035" y="353"/>
                      </a:lnTo>
                      <a:lnTo>
                        <a:pt x="45910" y="353"/>
                      </a:lnTo>
                      <a:lnTo>
                        <a:pt x="45413" y="374"/>
                      </a:lnTo>
                      <a:lnTo>
                        <a:pt x="45247" y="395"/>
                      </a:lnTo>
                      <a:lnTo>
                        <a:pt x="44957" y="415"/>
                      </a:lnTo>
                      <a:lnTo>
                        <a:pt x="44750" y="415"/>
                      </a:lnTo>
                      <a:lnTo>
                        <a:pt x="44542" y="395"/>
                      </a:lnTo>
                      <a:lnTo>
                        <a:pt x="44066" y="374"/>
                      </a:lnTo>
                      <a:lnTo>
                        <a:pt x="42781" y="374"/>
                      </a:lnTo>
                      <a:lnTo>
                        <a:pt x="42511" y="395"/>
                      </a:lnTo>
                      <a:lnTo>
                        <a:pt x="41744" y="332"/>
                      </a:lnTo>
                      <a:lnTo>
                        <a:pt x="40625" y="270"/>
                      </a:lnTo>
                      <a:lnTo>
                        <a:pt x="39817" y="208"/>
                      </a:lnTo>
                      <a:lnTo>
                        <a:pt x="39402" y="208"/>
                      </a:lnTo>
                      <a:lnTo>
                        <a:pt x="39008" y="229"/>
                      </a:lnTo>
                      <a:lnTo>
                        <a:pt x="38718" y="270"/>
                      </a:lnTo>
                      <a:lnTo>
                        <a:pt x="38469" y="270"/>
                      </a:lnTo>
                      <a:lnTo>
                        <a:pt x="38138" y="249"/>
                      </a:lnTo>
                      <a:lnTo>
                        <a:pt x="37951" y="270"/>
                      </a:lnTo>
                      <a:lnTo>
                        <a:pt x="37557" y="270"/>
                      </a:lnTo>
                      <a:lnTo>
                        <a:pt x="37350" y="249"/>
                      </a:lnTo>
                      <a:lnTo>
                        <a:pt x="37164" y="229"/>
                      </a:lnTo>
                      <a:lnTo>
                        <a:pt x="36956" y="208"/>
                      </a:lnTo>
                      <a:lnTo>
                        <a:pt x="35796" y="208"/>
                      </a:lnTo>
                      <a:lnTo>
                        <a:pt x="35298" y="167"/>
                      </a:lnTo>
                      <a:lnTo>
                        <a:pt x="34531" y="125"/>
                      </a:lnTo>
                      <a:lnTo>
                        <a:pt x="33578" y="104"/>
                      </a:lnTo>
                      <a:lnTo>
                        <a:pt x="32977" y="63"/>
                      </a:lnTo>
                      <a:lnTo>
                        <a:pt x="32583" y="21"/>
                      </a:lnTo>
                      <a:lnTo>
                        <a:pt x="32189" y="21"/>
                      </a:lnTo>
                      <a:lnTo>
                        <a:pt x="31588" y="1"/>
                      </a:ln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A83152F0-6BA6-ECB8-C309-6FDB67C6B6EB}"/>
                    </a:ext>
                  </a:extLst>
                </p:cNvPr>
                <p:cNvSpPr/>
                <p:nvPr/>
              </p:nvSpPr>
              <p:spPr>
                <a:xfrm>
                  <a:off x="792772" y="227505"/>
                  <a:ext cx="7820286" cy="1220855"/>
                </a:xfrm>
                <a:custGeom>
                  <a:avLst/>
                  <a:gdLst>
                    <a:gd name="connsiteX0" fmla="*/ 0 w 7820286"/>
                    <a:gd name="connsiteY0" fmla="*/ 0 h 1220855"/>
                    <a:gd name="connsiteX1" fmla="*/ 402186 w 7820286"/>
                    <a:gd name="connsiteY1" fmla="*/ 0 h 1220855"/>
                    <a:gd name="connsiteX2" fmla="*/ 1038981 w 7820286"/>
                    <a:gd name="connsiteY2" fmla="*/ 0 h 1220855"/>
                    <a:gd name="connsiteX3" fmla="*/ 1753978 w 7820286"/>
                    <a:gd name="connsiteY3" fmla="*/ 0 h 1220855"/>
                    <a:gd name="connsiteX4" fmla="*/ 2468976 w 7820286"/>
                    <a:gd name="connsiteY4" fmla="*/ 0 h 1220855"/>
                    <a:gd name="connsiteX5" fmla="*/ 3105771 w 7820286"/>
                    <a:gd name="connsiteY5" fmla="*/ 0 h 1220855"/>
                    <a:gd name="connsiteX6" fmla="*/ 3664363 w 7820286"/>
                    <a:gd name="connsiteY6" fmla="*/ 0 h 1220855"/>
                    <a:gd name="connsiteX7" fmla="*/ 4379360 w 7820286"/>
                    <a:gd name="connsiteY7" fmla="*/ 0 h 1220855"/>
                    <a:gd name="connsiteX8" fmla="*/ 4781546 w 7820286"/>
                    <a:gd name="connsiteY8" fmla="*/ 0 h 1220855"/>
                    <a:gd name="connsiteX9" fmla="*/ 5261935 w 7820286"/>
                    <a:gd name="connsiteY9" fmla="*/ 0 h 1220855"/>
                    <a:gd name="connsiteX10" fmla="*/ 5742324 w 7820286"/>
                    <a:gd name="connsiteY10" fmla="*/ 0 h 1220855"/>
                    <a:gd name="connsiteX11" fmla="*/ 6144510 w 7820286"/>
                    <a:gd name="connsiteY11" fmla="*/ 0 h 1220855"/>
                    <a:gd name="connsiteX12" fmla="*/ 6703102 w 7820286"/>
                    <a:gd name="connsiteY12" fmla="*/ 0 h 1220855"/>
                    <a:gd name="connsiteX13" fmla="*/ 7105288 w 7820286"/>
                    <a:gd name="connsiteY13" fmla="*/ 0 h 1220855"/>
                    <a:gd name="connsiteX14" fmla="*/ 7820286 w 7820286"/>
                    <a:gd name="connsiteY14" fmla="*/ 0 h 1220855"/>
                    <a:gd name="connsiteX15" fmla="*/ 7820286 w 7820286"/>
                    <a:gd name="connsiteY15" fmla="*/ 419160 h 1220855"/>
                    <a:gd name="connsiteX16" fmla="*/ 7820286 w 7820286"/>
                    <a:gd name="connsiteY16" fmla="*/ 826112 h 1220855"/>
                    <a:gd name="connsiteX17" fmla="*/ 7820286 w 7820286"/>
                    <a:gd name="connsiteY17" fmla="*/ 1220855 h 1220855"/>
                    <a:gd name="connsiteX18" fmla="*/ 7496303 w 7820286"/>
                    <a:gd name="connsiteY18" fmla="*/ 1220855 h 1220855"/>
                    <a:gd name="connsiteX19" fmla="*/ 6859508 w 7820286"/>
                    <a:gd name="connsiteY19" fmla="*/ 1220855 h 1220855"/>
                    <a:gd name="connsiteX20" fmla="*/ 6300916 w 7820286"/>
                    <a:gd name="connsiteY20" fmla="*/ 1220855 h 1220855"/>
                    <a:gd name="connsiteX21" fmla="*/ 5976933 w 7820286"/>
                    <a:gd name="connsiteY21" fmla="*/ 1220855 h 1220855"/>
                    <a:gd name="connsiteX22" fmla="*/ 5340138 w 7820286"/>
                    <a:gd name="connsiteY22" fmla="*/ 1220855 h 1220855"/>
                    <a:gd name="connsiteX23" fmla="*/ 4859749 w 7820286"/>
                    <a:gd name="connsiteY23" fmla="*/ 1220855 h 1220855"/>
                    <a:gd name="connsiteX24" fmla="*/ 4301157 w 7820286"/>
                    <a:gd name="connsiteY24" fmla="*/ 1220855 h 1220855"/>
                    <a:gd name="connsiteX25" fmla="*/ 3664363 w 7820286"/>
                    <a:gd name="connsiteY25" fmla="*/ 1220855 h 1220855"/>
                    <a:gd name="connsiteX26" fmla="*/ 3340379 w 7820286"/>
                    <a:gd name="connsiteY26" fmla="*/ 1220855 h 1220855"/>
                    <a:gd name="connsiteX27" fmla="*/ 2781787 w 7820286"/>
                    <a:gd name="connsiteY27" fmla="*/ 1220855 h 1220855"/>
                    <a:gd name="connsiteX28" fmla="*/ 2144993 w 7820286"/>
                    <a:gd name="connsiteY28" fmla="*/ 1220855 h 1220855"/>
                    <a:gd name="connsiteX29" fmla="*/ 1508198 w 7820286"/>
                    <a:gd name="connsiteY29" fmla="*/ 1220855 h 1220855"/>
                    <a:gd name="connsiteX30" fmla="*/ 1106012 w 7820286"/>
                    <a:gd name="connsiteY30" fmla="*/ 1220855 h 1220855"/>
                    <a:gd name="connsiteX31" fmla="*/ 625623 w 7820286"/>
                    <a:gd name="connsiteY31" fmla="*/ 1220855 h 1220855"/>
                    <a:gd name="connsiteX32" fmla="*/ 0 w 7820286"/>
                    <a:gd name="connsiteY32" fmla="*/ 1220855 h 1220855"/>
                    <a:gd name="connsiteX33" fmla="*/ 0 w 7820286"/>
                    <a:gd name="connsiteY33" fmla="*/ 838320 h 1220855"/>
                    <a:gd name="connsiteX34" fmla="*/ 0 w 7820286"/>
                    <a:gd name="connsiteY34" fmla="*/ 443577 h 1220855"/>
                    <a:gd name="connsiteX35" fmla="*/ 0 w 7820286"/>
                    <a:gd name="connsiteY35" fmla="*/ 0 h 122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7820286" h="1220855" extrusionOk="0">
                      <a:moveTo>
                        <a:pt x="0" y="0"/>
                      </a:moveTo>
                      <a:cubicBezTo>
                        <a:pt x="195189" y="-37728"/>
                        <a:pt x="257781" y="10052"/>
                        <a:pt x="402186" y="0"/>
                      </a:cubicBezTo>
                      <a:cubicBezTo>
                        <a:pt x="546591" y="-10052"/>
                        <a:pt x="761480" y="73439"/>
                        <a:pt x="1038981" y="0"/>
                      </a:cubicBezTo>
                      <a:cubicBezTo>
                        <a:pt x="1316483" y="-73439"/>
                        <a:pt x="1454275" y="85170"/>
                        <a:pt x="1753978" y="0"/>
                      </a:cubicBezTo>
                      <a:cubicBezTo>
                        <a:pt x="2053681" y="-85170"/>
                        <a:pt x="2118023" y="55986"/>
                        <a:pt x="2468976" y="0"/>
                      </a:cubicBezTo>
                      <a:cubicBezTo>
                        <a:pt x="2819929" y="-55986"/>
                        <a:pt x="2803204" y="68099"/>
                        <a:pt x="3105771" y="0"/>
                      </a:cubicBezTo>
                      <a:cubicBezTo>
                        <a:pt x="3408338" y="-68099"/>
                        <a:pt x="3541553" y="24818"/>
                        <a:pt x="3664363" y="0"/>
                      </a:cubicBezTo>
                      <a:cubicBezTo>
                        <a:pt x="3787173" y="-24818"/>
                        <a:pt x="4154897" y="41261"/>
                        <a:pt x="4379360" y="0"/>
                      </a:cubicBezTo>
                      <a:cubicBezTo>
                        <a:pt x="4603823" y="-41261"/>
                        <a:pt x="4637397" y="6901"/>
                        <a:pt x="4781546" y="0"/>
                      </a:cubicBezTo>
                      <a:cubicBezTo>
                        <a:pt x="4925695" y="-6901"/>
                        <a:pt x="5125934" y="24321"/>
                        <a:pt x="5261935" y="0"/>
                      </a:cubicBezTo>
                      <a:cubicBezTo>
                        <a:pt x="5397936" y="-24321"/>
                        <a:pt x="5567626" y="29507"/>
                        <a:pt x="5742324" y="0"/>
                      </a:cubicBezTo>
                      <a:cubicBezTo>
                        <a:pt x="5917022" y="-29507"/>
                        <a:pt x="6024942" y="17886"/>
                        <a:pt x="6144510" y="0"/>
                      </a:cubicBezTo>
                      <a:cubicBezTo>
                        <a:pt x="6264078" y="-17886"/>
                        <a:pt x="6497444" y="14440"/>
                        <a:pt x="6703102" y="0"/>
                      </a:cubicBezTo>
                      <a:cubicBezTo>
                        <a:pt x="6908760" y="-14440"/>
                        <a:pt x="6937555" y="4382"/>
                        <a:pt x="7105288" y="0"/>
                      </a:cubicBezTo>
                      <a:cubicBezTo>
                        <a:pt x="7273021" y="-4382"/>
                        <a:pt x="7545312" y="16366"/>
                        <a:pt x="7820286" y="0"/>
                      </a:cubicBezTo>
                      <a:cubicBezTo>
                        <a:pt x="7860277" y="108811"/>
                        <a:pt x="7815435" y="288938"/>
                        <a:pt x="7820286" y="419160"/>
                      </a:cubicBezTo>
                      <a:cubicBezTo>
                        <a:pt x="7825137" y="549382"/>
                        <a:pt x="7790737" y="665384"/>
                        <a:pt x="7820286" y="826112"/>
                      </a:cubicBezTo>
                      <a:cubicBezTo>
                        <a:pt x="7849835" y="986840"/>
                        <a:pt x="7798534" y="1121083"/>
                        <a:pt x="7820286" y="1220855"/>
                      </a:cubicBezTo>
                      <a:cubicBezTo>
                        <a:pt x="7740461" y="1253812"/>
                        <a:pt x="7587273" y="1197609"/>
                        <a:pt x="7496303" y="1220855"/>
                      </a:cubicBezTo>
                      <a:cubicBezTo>
                        <a:pt x="7405333" y="1244101"/>
                        <a:pt x="7155009" y="1185026"/>
                        <a:pt x="6859508" y="1220855"/>
                      </a:cubicBezTo>
                      <a:cubicBezTo>
                        <a:pt x="6564007" y="1256684"/>
                        <a:pt x="6424084" y="1199206"/>
                        <a:pt x="6300916" y="1220855"/>
                      </a:cubicBezTo>
                      <a:cubicBezTo>
                        <a:pt x="6177748" y="1242504"/>
                        <a:pt x="6109554" y="1199198"/>
                        <a:pt x="5976933" y="1220855"/>
                      </a:cubicBezTo>
                      <a:cubicBezTo>
                        <a:pt x="5844312" y="1242512"/>
                        <a:pt x="5586636" y="1181987"/>
                        <a:pt x="5340138" y="1220855"/>
                      </a:cubicBezTo>
                      <a:cubicBezTo>
                        <a:pt x="5093640" y="1259723"/>
                        <a:pt x="4972767" y="1215337"/>
                        <a:pt x="4859749" y="1220855"/>
                      </a:cubicBezTo>
                      <a:cubicBezTo>
                        <a:pt x="4746731" y="1226373"/>
                        <a:pt x="4537937" y="1212860"/>
                        <a:pt x="4301157" y="1220855"/>
                      </a:cubicBezTo>
                      <a:cubicBezTo>
                        <a:pt x="4064377" y="1228850"/>
                        <a:pt x="3966069" y="1183022"/>
                        <a:pt x="3664363" y="1220855"/>
                      </a:cubicBezTo>
                      <a:cubicBezTo>
                        <a:pt x="3362657" y="1258688"/>
                        <a:pt x="3481641" y="1196146"/>
                        <a:pt x="3340379" y="1220855"/>
                      </a:cubicBezTo>
                      <a:cubicBezTo>
                        <a:pt x="3199117" y="1245564"/>
                        <a:pt x="2994095" y="1189774"/>
                        <a:pt x="2781787" y="1220855"/>
                      </a:cubicBezTo>
                      <a:cubicBezTo>
                        <a:pt x="2569479" y="1251936"/>
                        <a:pt x="2410850" y="1160875"/>
                        <a:pt x="2144993" y="1220855"/>
                      </a:cubicBezTo>
                      <a:cubicBezTo>
                        <a:pt x="1879136" y="1280835"/>
                        <a:pt x="1770222" y="1218544"/>
                        <a:pt x="1508198" y="1220855"/>
                      </a:cubicBezTo>
                      <a:cubicBezTo>
                        <a:pt x="1246175" y="1223166"/>
                        <a:pt x="1211092" y="1176539"/>
                        <a:pt x="1106012" y="1220855"/>
                      </a:cubicBezTo>
                      <a:cubicBezTo>
                        <a:pt x="1000932" y="1265171"/>
                        <a:pt x="856675" y="1185225"/>
                        <a:pt x="625623" y="1220855"/>
                      </a:cubicBezTo>
                      <a:cubicBezTo>
                        <a:pt x="394571" y="1256485"/>
                        <a:pt x="222375" y="1208581"/>
                        <a:pt x="0" y="1220855"/>
                      </a:cubicBezTo>
                      <a:cubicBezTo>
                        <a:pt x="-8994" y="1085904"/>
                        <a:pt x="45552" y="934075"/>
                        <a:pt x="0" y="838320"/>
                      </a:cubicBezTo>
                      <a:cubicBezTo>
                        <a:pt x="-45552" y="742565"/>
                        <a:pt x="26812" y="601619"/>
                        <a:pt x="0" y="443577"/>
                      </a:cubicBezTo>
                      <a:cubicBezTo>
                        <a:pt x="-26812" y="285535"/>
                        <a:pt x="17140" y="156374"/>
                        <a:pt x="0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rgbClr val="CA3659"/>
                  </a:solidFill>
                  <a:prstDash val="lgDash"/>
                  <a:extLst>
                    <a:ext uri="{C807C97D-BFC1-408E-A445-0C87EB9F89A2}">
                      <ask:lineSketchStyleProps xmlns:ask="http://schemas.microsoft.com/office/drawing/2018/sketchyshapes" xmlns="" sd="170926038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5B4796-33E4-274F-7BBF-FC1FF6FF05BC}"/>
                  </a:ext>
                </a:extLst>
              </p:cNvPr>
              <p:cNvSpPr txBox="1"/>
              <p:nvPr/>
            </p:nvSpPr>
            <p:spPr>
              <a:xfrm>
                <a:off x="2162968" y="272611"/>
                <a:ext cx="5809447" cy="1084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Vì</a:t>
                </a:r>
                <a:r>
                  <a:rPr kumimoji="0" lang="en-US" sz="44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sao</a:t>
                </a:r>
                <a:r>
                  <a:rPr kumimoji="0" lang="en-US" sz="44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chúng</a:t>
                </a:r>
                <a:r>
                  <a:rPr kumimoji="0" lang="en-US" sz="44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 ta </a:t>
                </a:r>
                <a:r>
                  <a:rPr kumimoji="0" lang="en-US" sz="44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phải</a:t>
                </a:r>
                <a:r>
                  <a:rPr kumimoji="0" lang="en-US" sz="44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ướp</a:t>
                </a:r>
                <a:r>
                  <a:rPr kumimoji="0" lang="en-US" sz="44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muối</a:t>
                </a:r>
                <a:r>
                  <a:rPr kumimoji="0" lang="en-US" sz="44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, </a:t>
                </a:r>
                <a:r>
                  <a:rPr kumimoji="0" lang="en-US" sz="44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ngâm</a:t>
                </a:r>
                <a:r>
                  <a:rPr kumimoji="0" lang="en-US" sz="44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nước</a:t>
                </a:r>
                <a:r>
                  <a:rPr kumimoji="0" lang="en-US" sz="44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mắm</a:t>
                </a:r>
                <a:r>
                  <a:rPr lang="en-US" sz="4400" b="1" dirty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?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</a:endParaRPr>
              </a:p>
            </p:txBody>
          </p:sp>
        </p:grpSp>
        <p:pic>
          <p:nvPicPr>
            <p:cNvPr id="35" name="Picture 34">
              <a:hlinkClick r:id="rId8" action="ppaction://hlinksldjump"/>
              <a:extLst>
                <a:ext uri="{FF2B5EF4-FFF2-40B4-BE49-F238E27FC236}">
                  <a16:creationId xmlns:a16="http://schemas.microsoft.com/office/drawing/2014/main" id="{BF6E7FBB-AB5A-D60C-0E88-3B47D07B6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537" y="156153"/>
              <a:ext cx="1987802" cy="1426588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1538340" y="2381779"/>
            <a:ext cx="6947292" cy="2234500"/>
            <a:chOff x="11292" y="2370146"/>
            <a:chExt cx="6947292" cy="223450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C2074F1-C648-0591-217D-14105F86A1FC}"/>
                </a:ext>
              </a:extLst>
            </p:cNvPr>
            <p:cNvSpPr txBox="1"/>
            <p:nvPr/>
          </p:nvSpPr>
          <p:spPr>
            <a:xfrm>
              <a:off x="1414907" y="2608170"/>
              <a:ext cx="492200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Tiêu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diệt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vi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khuẩn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và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ngăn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không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cho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xâm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nhập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vào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thức</a:t>
              </a:r>
              <a:r>
                <a:rPr kumimoji="0" lang="en-US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ăn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grpSp>
          <p:nvGrpSpPr>
            <p:cNvPr id="2" name="A">
              <a:extLst>
                <a:ext uri="{FF2B5EF4-FFF2-40B4-BE49-F238E27FC236}">
                  <a16:creationId xmlns:a16="http://schemas.microsoft.com/office/drawing/2014/main" id="{26CCB68B-10E9-1C52-3402-BDC6DA30CC94}"/>
                </a:ext>
              </a:extLst>
            </p:cNvPr>
            <p:cNvGrpSpPr/>
            <p:nvPr/>
          </p:nvGrpSpPr>
          <p:grpSpPr>
            <a:xfrm>
              <a:off x="11292" y="2370146"/>
              <a:ext cx="6947292" cy="2234500"/>
              <a:chOff x="8469" y="1777609"/>
              <a:chExt cx="5210469" cy="1675875"/>
            </a:xfrm>
          </p:grpSpPr>
          <p:sp>
            <p:nvSpPr>
              <p:cNvPr id="3" name="Google Shape;1182;p42">
                <a:extLst>
                  <a:ext uri="{FF2B5EF4-FFF2-40B4-BE49-F238E27FC236}">
                    <a16:creationId xmlns:a16="http://schemas.microsoft.com/office/drawing/2014/main" id="{CF0FFA9F-0076-CBCB-40CE-6FEE0F6FDCB4}"/>
                  </a:ext>
                </a:extLst>
              </p:cNvPr>
              <p:cNvSpPr/>
              <p:nvPr/>
            </p:nvSpPr>
            <p:spPr>
              <a:xfrm>
                <a:off x="737521" y="1781001"/>
                <a:ext cx="4481417" cy="1446067"/>
              </a:xfrm>
              <a:custGeom>
                <a:avLst/>
                <a:gdLst/>
                <a:ahLst/>
                <a:cxnLst/>
                <a:rect l="l" t="t" r="r" b="b"/>
                <a:pathLst>
                  <a:path w="42268" h="8686" extrusionOk="0">
                    <a:moveTo>
                      <a:pt x="20982" y="518"/>
                    </a:moveTo>
                    <a:lnTo>
                      <a:pt x="26076" y="608"/>
                    </a:lnTo>
                    <a:lnTo>
                      <a:pt x="31169" y="715"/>
                    </a:lnTo>
                    <a:lnTo>
                      <a:pt x="36245" y="858"/>
                    </a:lnTo>
                    <a:lnTo>
                      <a:pt x="41339" y="1037"/>
                    </a:lnTo>
                    <a:lnTo>
                      <a:pt x="40999" y="1537"/>
                    </a:lnTo>
                    <a:lnTo>
                      <a:pt x="40660" y="2002"/>
                    </a:lnTo>
                    <a:lnTo>
                      <a:pt x="40284" y="2449"/>
                    </a:lnTo>
                    <a:lnTo>
                      <a:pt x="39891" y="2895"/>
                    </a:lnTo>
                    <a:lnTo>
                      <a:pt x="39480" y="3306"/>
                    </a:lnTo>
                    <a:lnTo>
                      <a:pt x="39051" y="3700"/>
                    </a:lnTo>
                    <a:lnTo>
                      <a:pt x="38604" y="4093"/>
                    </a:lnTo>
                    <a:lnTo>
                      <a:pt x="38140" y="4486"/>
                    </a:lnTo>
                    <a:lnTo>
                      <a:pt x="38104" y="4540"/>
                    </a:lnTo>
                    <a:lnTo>
                      <a:pt x="38086" y="4593"/>
                    </a:lnTo>
                    <a:lnTo>
                      <a:pt x="38050" y="4665"/>
                    </a:lnTo>
                    <a:lnTo>
                      <a:pt x="38032" y="4736"/>
                    </a:lnTo>
                    <a:lnTo>
                      <a:pt x="38050" y="4808"/>
                    </a:lnTo>
                    <a:lnTo>
                      <a:pt x="38104" y="4879"/>
                    </a:lnTo>
                    <a:lnTo>
                      <a:pt x="38980" y="5737"/>
                    </a:lnTo>
                    <a:lnTo>
                      <a:pt x="39873" y="6595"/>
                    </a:lnTo>
                    <a:lnTo>
                      <a:pt x="40785" y="7417"/>
                    </a:lnTo>
                    <a:lnTo>
                      <a:pt x="41249" y="7828"/>
                    </a:lnTo>
                    <a:lnTo>
                      <a:pt x="41732" y="8221"/>
                    </a:lnTo>
                    <a:lnTo>
                      <a:pt x="36567" y="8257"/>
                    </a:lnTo>
                    <a:lnTo>
                      <a:pt x="26255" y="8257"/>
                    </a:lnTo>
                    <a:lnTo>
                      <a:pt x="21090" y="8239"/>
                    </a:lnTo>
                    <a:lnTo>
                      <a:pt x="18534" y="8203"/>
                    </a:lnTo>
                    <a:lnTo>
                      <a:pt x="15978" y="8150"/>
                    </a:lnTo>
                    <a:lnTo>
                      <a:pt x="10831" y="8043"/>
                    </a:lnTo>
                    <a:lnTo>
                      <a:pt x="8275" y="7989"/>
                    </a:lnTo>
                    <a:lnTo>
                      <a:pt x="5702" y="7971"/>
                    </a:lnTo>
                    <a:lnTo>
                      <a:pt x="3146" y="7971"/>
                    </a:lnTo>
                    <a:lnTo>
                      <a:pt x="1859" y="8007"/>
                    </a:lnTo>
                    <a:lnTo>
                      <a:pt x="590" y="8043"/>
                    </a:lnTo>
                    <a:lnTo>
                      <a:pt x="1002" y="7649"/>
                    </a:lnTo>
                    <a:lnTo>
                      <a:pt x="1413" y="7256"/>
                    </a:lnTo>
                    <a:lnTo>
                      <a:pt x="1788" y="6845"/>
                    </a:lnTo>
                    <a:lnTo>
                      <a:pt x="2163" y="6398"/>
                    </a:lnTo>
                    <a:lnTo>
                      <a:pt x="2503" y="5952"/>
                    </a:lnTo>
                    <a:lnTo>
                      <a:pt x="2842" y="5505"/>
                    </a:lnTo>
                    <a:lnTo>
                      <a:pt x="3182" y="5040"/>
                    </a:lnTo>
                    <a:lnTo>
                      <a:pt x="3486" y="4575"/>
                    </a:lnTo>
                    <a:lnTo>
                      <a:pt x="3504" y="4522"/>
                    </a:lnTo>
                    <a:lnTo>
                      <a:pt x="3521" y="4468"/>
                    </a:lnTo>
                    <a:lnTo>
                      <a:pt x="3557" y="4450"/>
                    </a:lnTo>
                    <a:lnTo>
                      <a:pt x="3575" y="4415"/>
                    </a:lnTo>
                    <a:lnTo>
                      <a:pt x="3575" y="4361"/>
                    </a:lnTo>
                    <a:lnTo>
                      <a:pt x="3575" y="4325"/>
                    </a:lnTo>
                    <a:lnTo>
                      <a:pt x="3271" y="3825"/>
                    </a:lnTo>
                    <a:lnTo>
                      <a:pt x="2950" y="3324"/>
                    </a:lnTo>
                    <a:lnTo>
                      <a:pt x="2610" y="2842"/>
                    </a:lnTo>
                    <a:lnTo>
                      <a:pt x="2253" y="2377"/>
                    </a:lnTo>
                    <a:lnTo>
                      <a:pt x="1877" y="1912"/>
                    </a:lnTo>
                    <a:lnTo>
                      <a:pt x="1502" y="1448"/>
                    </a:lnTo>
                    <a:lnTo>
                      <a:pt x="751" y="554"/>
                    </a:lnTo>
                    <a:lnTo>
                      <a:pt x="2002" y="590"/>
                    </a:lnTo>
                    <a:lnTo>
                      <a:pt x="3271" y="608"/>
                    </a:lnTo>
                    <a:lnTo>
                      <a:pt x="5791" y="626"/>
                    </a:lnTo>
                    <a:lnTo>
                      <a:pt x="8329" y="608"/>
                    </a:lnTo>
                    <a:lnTo>
                      <a:pt x="10867" y="590"/>
                    </a:lnTo>
                    <a:lnTo>
                      <a:pt x="15925" y="518"/>
                    </a:lnTo>
                    <a:close/>
                    <a:moveTo>
                      <a:pt x="8186" y="0"/>
                    </a:moveTo>
                    <a:lnTo>
                      <a:pt x="6899" y="18"/>
                    </a:lnTo>
                    <a:lnTo>
                      <a:pt x="5630" y="54"/>
                    </a:lnTo>
                    <a:lnTo>
                      <a:pt x="4344" y="89"/>
                    </a:lnTo>
                    <a:lnTo>
                      <a:pt x="3075" y="143"/>
                    </a:lnTo>
                    <a:lnTo>
                      <a:pt x="1806" y="197"/>
                    </a:lnTo>
                    <a:lnTo>
                      <a:pt x="537" y="286"/>
                    </a:lnTo>
                    <a:lnTo>
                      <a:pt x="483" y="286"/>
                    </a:lnTo>
                    <a:lnTo>
                      <a:pt x="465" y="304"/>
                    </a:lnTo>
                    <a:lnTo>
                      <a:pt x="412" y="375"/>
                    </a:lnTo>
                    <a:lnTo>
                      <a:pt x="358" y="393"/>
                    </a:lnTo>
                    <a:lnTo>
                      <a:pt x="322" y="429"/>
                    </a:lnTo>
                    <a:lnTo>
                      <a:pt x="269" y="465"/>
                    </a:lnTo>
                    <a:lnTo>
                      <a:pt x="233" y="501"/>
                    </a:lnTo>
                    <a:lnTo>
                      <a:pt x="215" y="554"/>
                    </a:lnTo>
                    <a:lnTo>
                      <a:pt x="215" y="608"/>
                    </a:lnTo>
                    <a:lnTo>
                      <a:pt x="233" y="679"/>
                    </a:lnTo>
                    <a:lnTo>
                      <a:pt x="251" y="733"/>
                    </a:lnTo>
                    <a:lnTo>
                      <a:pt x="948" y="1644"/>
                    </a:lnTo>
                    <a:lnTo>
                      <a:pt x="1663" y="2574"/>
                    </a:lnTo>
                    <a:lnTo>
                      <a:pt x="2038" y="3020"/>
                    </a:lnTo>
                    <a:lnTo>
                      <a:pt x="2413" y="3467"/>
                    </a:lnTo>
                    <a:lnTo>
                      <a:pt x="2807" y="3896"/>
                    </a:lnTo>
                    <a:lnTo>
                      <a:pt x="3218" y="4289"/>
                    </a:lnTo>
                    <a:lnTo>
                      <a:pt x="3182" y="4325"/>
                    </a:lnTo>
                    <a:lnTo>
                      <a:pt x="3128" y="4361"/>
                    </a:lnTo>
                    <a:lnTo>
                      <a:pt x="2789" y="4879"/>
                    </a:lnTo>
                    <a:lnTo>
                      <a:pt x="2413" y="5362"/>
                    </a:lnTo>
                    <a:lnTo>
                      <a:pt x="2038" y="5844"/>
                    </a:lnTo>
                    <a:lnTo>
                      <a:pt x="1645" y="6309"/>
                    </a:lnTo>
                    <a:lnTo>
                      <a:pt x="841" y="7238"/>
                    </a:lnTo>
                    <a:lnTo>
                      <a:pt x="19" y="8168"/>
                    </a:lnTo>
                    <a:lnTo>
                      <a:pt x="1" y="8203"/>
                    </a:lnTo>
                    <a:lnTo>
                      <a:pt x="1" y="8257"/>
                    </a:lnTo>
                    <a:lnTo>
                      <a:pt x="1" y="8293"/>
                    </a:lnTo>
                    <a:lnTo>
                      <a:pt x="19" y="8329"/>
                    </a:lnTo>
                    <a:lnTo>
                      <a:pt x="54" y="8364"/>
                    </a:lnTo>
                    <a:lnTo>
                      <a:pt x="90" y="8382"/>
                    </a:lnTo>
                    <a:lnTo>
                      <a:pt x="144" y="8382"/>
                    </a:lnTo>
                    <a:lnTo>
                      <a:pt x="179" y="8364"/>
                    </a:lnTo>
                    <a:lnTo>
                      <a:pt x="251" y="8311"/>
                    </a:lnTo>
                    <a:lnTo>
                      <a:pt x="305" y="8329"/>
                    </a:lnTo>
                    <a:lnTo>
                      <a:pt x="1591" y="8418"/>
                    </a:lnTo>
                    <a:lnTo>
                      <a:pt x="2896" y="8489"/>
                    </a:lnTo>
                    <a:lnTo>
                      <a:pt x="4183" y="8543"/>
                    </a:lnTo>
                    <a:lnTo>
                      <a:pt x="5487" y="8597"/>
                    </a:lnTo>
                    <a:lnTo>
                      <a:pt x="8097" y="8650"/>
                    </a:lnTo>
                    <a:lnTo>
                      <a:pt x="10688" y="8668"/>
                    </a:lnTo>
                    <a:lnTo>
                      <a:pt x="13297" y="8686"/>
                    </a:lnTo>
                    <a:lnTo>
                      <a:pt x="15907" y="8668"/>
                    </a:lnTo>
                    <a:lnTo>
                      <a:pt x="21090" y="8668"/>
                    </a:lnTo>
                    <a:lnTo>
                      <a:pt x="26290" y="8686"/>
                    </a:lnTo>
                    <a:lnTo>
                      <a:pt x="31491" y="8668"/>
                    </a:lnTo>
                    <a:lnTo>
                      <a:pt x="41875" y="8614"/>
                    </a:lnTo>
                    <a:lnTo>
                      <a:pt x="41946" y="8614"/>
                    </a:lnTo>
                    <a:lnTo>
                      <a:pt x="42000" y="8579"/>
                    </a:lnTo>
                    <a:lnTo>
                      <a:pt x="42036" y="8525"/>
                    </a:lnTo>
                    <a:lnTo>
                      <a:pt x="42071" y="8471"/>
                    </a:lnTo>
                    <a:lnTo>
                      <a:pt x="42107" y="8489"/>
                    </a:lnTo>
                    <a:lnTo>
                      <a:pt x="42161" y="8471"/>
                    </a:lnTo>
                    <a:lnTo>
                      <a:pt x="42197" y="8436"/>
                    </a:lnTo>
                    <a:lnTo>
                      <a:pt x="42232" y="8400"/>
                    </a:lnTo>
                    <a:lnTo>
                      <a:pt x="42250" y="8346"/>
                    </a:lnTo>
                    <a:lnTo>
                      <a:pt x="42268" y="8311"/>
                    </a:lnTo>
                    <a:lnTo>
                      <a:pt x="42250" y="8257"/>
                    </a:lnTo>
                    <a:lnTo>
                      <a:pt x="42232" y="8203"/>
                    </a:lnTo>
                    <a:lnTo>
                      <a:pt x="41803" y="7739"/>
                    </a:lnTo>
                    <a:lnTo>
                      <a:pt x="41357" y="7274"/>
                    </a:lnTo>
                    <a:lnTo>
                      <a:pt x="40910" y="6809"/>
                    </a:lnTo>
                    <a:lnTo>
                      <a:pt x="40445" y="6363"/>
                    </a:lnTo>
                    <a:lnTo>
                      <a:pt x="39498" y="5505"/>
                    </a:lnTo>
                    <a:lnTo>
                      <a:pt x="38551" y="4647"/>
                    </a:lnTo>
                    <a:lnTo>
                      <a:pt x="38801" y="4486"/>
                    </a:lnTo>
                    <a:lnTo>
                      <a:pt x="39051" y="4307"/>
                    </a:lnTo>
                    <a:lnTo>
                      <a:pt x="39516" y="3932"/>
                    </a:lnTo>
                    <a:lnTo>
                      <a:pt x="39963" y="3539"/>
                    </a:lnTo>
                    <a:lnTo>
                      <a:pt x="40391" y="3110"/>
                    </a:lnTo>
                    <a:lnTo>
                      <a:pt x="40785" y="2645"/>
                    </a:lnTo>
                    <a:lnTo>
                      <a:pt x="41160" y="2181"/>
                    </a:lnTo>
                    <a:lnTo>
                      <a:pt x="41517" y="1680"/>
                    </a:lnTo>
                    <a:lnTo>
                      <a:pt x="41821" y="1180"/>
                    </a:lnTo>
                    <a:lnTo>
                      <a:pt x="41857" y="1108"/>
                    </a:lnTo>
                    <a:lnTo>
                      <a:pt x="41857" y="1037"/>
                    </a:lnTo>
                    <a:lnTo>
                      <a:pt x="41857" y="983"/>
                    </a:lnTo>
                    <a:lnTo>
                      <a:pt x="41821" y="929"/>
                    </a:lnTo>
                    <a:lnTo>
                      <a:pt x="41785" y="894"/>
                    </a:lnTo>
                    <a:lnTo>
                      <a:pt x="41750" y="858"/>
                    </a:lnTo>
                    <a:lnTo>
                      <a:pt x="41696" y="840"/>
                    </a:lnTo>
                    <a:lnTo>
                      <a:pt x="41625" y="822"/>
                    </a:lnTo>
                    <a:lnTo>
                      <a:pt x="41607" y="733"/>
                    </a:lnTo>
                    <a:lnTo>
                      <a:pt x="41571" y="679"/>
                    </a:lnTo>
                    <a:lnTo>
                      <a:pt x="41517" y="626"/>
                    </a:lnTo>
                    <a:lnTo>
                      <a:pt x="41428" y="608"/>
                    </a:lnTo>
                    <a:lnTo>
                      <a:pt x="36317" y="411"/>
                    </a:lnTo>
                    <a:lnTo>
                      <a:pt x="31205" y="268"/>
                    </a:lnTo>
                    <a:lnTo>
                      <a:pt x="28650" y="215"/>
                    </a:lnTo>
                    <a:lnTo>
                      <a:pt x="26094" y="179"/>
                    </a:lnTo>
                    <a:lnTo>
                      <a:pt x="23538" y="143"/>
                    </a:lnTo>
                    <a:lnTo>
                      <a:pt x="20982" y="125"/>
                    </a:lnTo>
                    <a:lnTo>
                      <a:pt x="18427" y="89"/>
                    </a:lnTo>
                    <a:lnTo>
                      <a:pt x="15871" y="54"/>
                    </a:lnTo>
                    <a:lnTo>
                      <a:pt x="13315" y="18"/>
                    </a:lnTo>
                    <a:lnTo>
                      <a:pt x="10742" y="0"/>
                    </a:lnTo>
                    <a:close/>
                  </a:path>
                </a:pathLst>
              </a:custGeom>
              <a:solidFill>
                <a:srgbClr val="CA3659"/>
              </a:solidFill>
              <a:ln w="19050" cap="flat" cmpd="sng">
                <a:solidFill>
                  <a:srgbClr val="CA36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A3EE2D74-EF6B-D668-14A6-4037115AB4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469" y="1777609"/>
                <a:ext cx="1268954" cy="167587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52971045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12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44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512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12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7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074C25FF-4DF3-49D8-87C4-CB0AA8D9B23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F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1383137-46C8-448E-A271-ABC45213BB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96" y="-216187"/>
            <a:ext cx="11429682" cy="7112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A0A50FB-1A36-4475-9AB6-9B423CDC13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4" t="14294" r="36531" b="15804"/>
          <a:stretch/>
        </p:blipFill>
        <p:spPr>
          <a:xfrm>
            <a:off x="0" y="2722656"/>
            <a:ext cx="3659620" cy="416666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600E732-D2E8-4AA9-9260-AB94E4E0DA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" t="14294" r="84498" b="6817"/>
          <a:stretch/>
        </p:blipFill>
        <p:spPr>
          <a:xfrm>
            <a:off x="11090864" y="1504520"/>
            <a:ext cx="1101136" cy="541020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94315-A018-479F-A09B-9FA38AB83BB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" t="14294" r="84498" b="6817"/>
          <a:stretch/>
        </p:blipFill>
        <p:spPr>
          <a:xfrm rot="5400000">
            <a:off x="4962884" y="2558200"/>
            <a:ext cx="1454284" cy="7145319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F9A7C17C-8C0F-4CEE-8836-47A7902097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615" y="355882"/>
            <a:ext cx="2045736" cy="204573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5726BA5-9301-4EFD-BDFD-A3AF658FD91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5" b="28889"/>
          <a:stretch/>
        </p:blipFill>
        <p:spPr>
          <a:xfrm>
            <a:off x="8143569" y="3340434"/>
            <a:ext cx="3733800" cy="3517566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5D17B58D-D2F2-4779-9C4D-8154A306DC8F}"/>
              </a:ext>
            </a:extLst>
          </p:cNvPr>
          <p:cNvGrpSpPr/>
          <p:nvPr/>
        </p:nvGrpSpPr>
        <p:grpSpPr>
          <a:xfrm>
            <a:off x="3353305" y="2133542"/>
            <a:ext cx="5827215" cy="2800767"/>
            <a:chOff x="3138989" y="2366366"/>
            <a:chExt cx="4313081" cy="2800767"/>
          </a:xfrm>
        </p:grpSpPr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4FE2A167-3D91-41A4-9C9C-3A308517099B}"/>
                </a:ext>
              </a:extLst>
            </p:cNvPr>
            <p:cNvSpPr txBox="1"/>
            <p:nvPr/>
          </p:nvSpPr>
          <p:spPr>
            <a:xfrm>
              <a:off x="4240125" y="2366366"/>
              <a:ext cx="3211945" cy="28007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048A9"/>
                  </a:solidFill>
                  <a:effectLst/>
                  <a:uLnTx/>
                  <a:uFillTx/>
                  <a:latin typeface="#9Slide03 Montserrat Black" panose="00000A00000000000000" pitchFamily="2" charset="0"/>
                  <a:ea typeface="字魂27号-布丁体" panose="00000500000000000000" pitchFamily="2" charset="-122"/>
                  <a:cs typeface="+mn-ea"/>
                  <a:sym typeface="+mn-lt"/>
                </a:rPr>
                <a:t>KHÁM</a:t>
              </a:r>
            </a:p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8800" dirty="0" smtClean="0">
                  <a:solidFill>
                    <a:srgbClr val="4048A9"/>
                  </a:solidFill>
                  <a:latin typeface="#9Slide03 Montserrat Black" panose="00000A00000000000000" pitchFamily="2" charset="0"/>
                  <a:ea typeface="字魂27号-布丁体" panose="00000500000000000000" pitchFamily="2" charset="-122"/>
                  <a:cs typeface="+mn-ea"/>
                  <a:sym typeface="+mn-lt"/>
                </a:rPr>
                <a:t>PHÁ</a:t>
              </a:r>
              <a:endParaRPr kumimoji="0" lang="zh-CN" alt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4048A9"/>
                </a:solidFill>
                <a:effectLst/>
                <a:uLnTx/>
                <a:uFillTx/>
                <a:latin typeface="#9Slide03 Montserrat Black" panose="00000A00000000000000" pitchFamily="2" charset="0"/>
                <a:ea typeface="字魂27号-布丁体" panose="00000500000000000000" pitchFamily="2" charset="-122"/>
                <a:cs typeface="+mn-ea"/>
                <a:sym typeface="+mn-lt"/>
              </a:endParaRPr>
            </a:p>
          </p:txBody>
        </p: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39410430-B4CF-4204-A3C9-D5FCCC9732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78" t="11852" r="50000" b="52593"/>
            <a:stretch/>
          </p:blipFill>
          <p:spPr>
            <a:xfrm>
              <a:off x="3138989" y="2792335"/>
              <a:ext cx="1101136" cy="1277067"/>
            </a:xfrm>
            <a:prstGeom prst="rect">
              <a:avLst/>
            </a:prstGeom>
          </p:spPr>
        </p:pic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35B3E2FC-5931-44E1-AFBF-91ACC0122694}"/>
                </a:ext>
              </a:extLst>
            </p:cNvPr>
            <p:cNvSpPr txBox="1"/>
            <p:nvPr/>
          </p:nvSpPr>
          <p:spPr>
            <a:xfrm>
              <a:off x="3200364" y="2948987"/>
              <a:ext cx="981375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Montserrat Black" panose="00000A00000000000000" pitchFamily="2" charset="0"/>
                  <a:ea typeface="字魂27号-布丁体" panose="00000500000000000000" pitchFamily="2" charset="-122"/>
                </a:rPr>
                <a:t>02</a:t>
              </a:r>
              <a:endPara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Montserrat Black" panose="00000A00000000000000" pitchFamily="2" charset="0"/>
                <a:ea typeface="字魂27号-布丁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4187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2" descr="suy dinh duo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577" y="1066800"/>
            <a:ext cx="3048000" cy="403860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3" descr="Suy d 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977" y="1066800"/>
            <a:ext cx="3048000" cy="403860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306390" y="5568461"/>
            <a:ext cx="4800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Trẻ</a:t>
            </a: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bị</a:t>
            </a: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suy</a:t>
            </a: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dinh</a:t>
            </a: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dưỡng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236677" y="5657671"/>
            <a:ext cx="4038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bị</a:t>
            </a: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bướu</a:t>
            </a: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cổ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3379177" y="5257800"/>
            <a:ext cx="457200" cy="381000"/>
          </a:xfrm>
          <a:prstGeom prst="ellipse">
            <a:avLst/>
          </a:prstGeom>
          <a:noFill/>
          <a:ln w="9525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8027377" y="5257800"/>
            <a:ext cx="457200" cy="381000"/>
          </a:xfrm>
          <a:prstGeom prst="ellipse">
            <a:avLst/>
          </a:prstGeom>
          <a:noFill/>
          <a:ln w="9525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Text Box 21">
            <a:extLst>
              <a:ext uri="{FF2B5EF4-FFF2-40B4-BE49-F238E27FC236}">
                <a16:creationId xmlns:a16="http://schemas.microsoft.com/office/drawing/2014/main" id="{2EC40B75-599A-4C1A-8651-411A8532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615" y="268069"/>
            <a:ext cx="11298116" cy="646331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Nhận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dạng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do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dưỡng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1842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prestig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1">
            <a:extLst>
              <a:ext uri="{FF2B5EF4-FFF2-40B4-BE49-F238E27FC236}">
                <a16:creationId xmlns:a16="http://schemas.microsoft.com/office/drawing/2014/main" id="{2EC40B75-599A-4C1A-8651-411A8532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615" y="268069"/>
            <a:ext cx="11298116" cy="646331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Nhận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dạng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do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dưỡng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072662" y="1559169"/>
            <a:ext cx="716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1072662" y="4073769"/>
            <a:ext cx="617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Rectangle 22"/>
          <p:cNvSpPr txBox="1">
            <a:spLocks noChangeArrowheads="1"/>
          </p:cNvSpPr>
          <p:nvPr/>
        </p:nvSpPr>
        <p:spPr>
          <a:xfrm>
            <a:off x="872637" y="1298819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6000" b="1" dirty="0" smtClean="0">
                <a:solidFill>
                  <a:srgbClr val="D6009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THẢO LUẬN</a:t>
            </a:r>
            <a:endParaRPr lang="en-US" altLang="en-US" sz="6000" b="1" dirty="0" smtClean="0">
              <a:solidFill>
                <a:srgbClr val="D60093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 Box 23">
            <a:extLst>
              <a:ext uri="{FF2B5EF4-FFF2-40B4-BE49-F238E27FC236}">
                <a16:creationId xmlns:a16="http://schemas.microsoft.com/office/drawing/2014/main" id="{45D6B8A7-2A9C-449B-A28E-E7CF296D1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2662" y="2395782"/>
            <a:ext cx="932863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Nhận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xét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mô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tả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dấu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hiệu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suy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dưỡng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còi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xương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bướu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cổ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Nguyên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nhân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dẫn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đến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trên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" name="图片 16">
            <a:extLst>
              <a:ext uri="{FF2B5EF4-FFF2-40B4-BE49-F238E27FC236}">
                <a16:creationId xmlns:a16="http://schemas.microsoft.com/office/drawing/2014/main" id="{B0862488-C85C-486E-BFB6-BFB68D9669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5" b="28889"/>
          <a:stretch/>
        </p:blipFill>
        <p:spPr>
          <a:xfrm>
            <a:off x="9519742" y="3826943"/>
            <a:ext cx="3210481" cy="302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680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prestig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1">
            <a:extLst>
              <a:ext uri="{FF2B5EF4-FFF2-40B4-BE49-F238E27FC236}">
                <a16:creationId xmlns:a16="http://schemas.microsoft.com/office/drawing/2014/main" id="{2EC40B75-599A-4C1A-8651-411A8532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615" y="268069"/>
            <a:ext cx="11298116" cy="646331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Nhận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dạng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do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dưỡng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072662" y="1559169"/>
            <a:ext cx="716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1072662" y="4073769"/>
            <a:ext cx="617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Rectangle 22"/>
          <p:cNvSpPr txBox="1">
            <a:spLocks noChangeArrowheads="1"/>
          </p:cNvSpPr>
          <p:nvPr/>
        </p:nvSpPr>
        <p:spPr>
          <a:xfrm>
            <a:off x="872637" y="1298819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6000" b="1" dirty="0" smtClean="0">
                <a:solidFill>
                  <a:srgbClr val="D6009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THẢO LUẬN</a:t>
            </a:r>
            <a:endParaRPr lang="en-US" altLang="en-US" sz="6000" b="1" dirty="0" smtClean="0">
              <a:solidFill>
                <a:srgbClr val="D60093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 Box 23">
            <a:extLst>
              <a:ext uri="{FF2B5EF4-FFF2-40B4-BE49-F238E27FC236}">
                <a16:creationId xmlns:a16="http://schemas.microsoft.com/office/drawing/2014/main" id="{45D6B8A7-2A9C-449B-A28E-E7CF296D1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2662" y="2395782"/>
            <a:ext cx="932863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Nhận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xét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mô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tả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dấu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hiệu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suy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dưỡng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còi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xương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bướu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cổ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Nguyên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nhân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dẫn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đến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bệnh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trên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" name="图片 16">
            <a:extLst>
              <a:ext uri="{FF2B5EF4-FFF2-40B4-BE49-F238E27FC236}">
                <a16:creationId xmlns:a16="http://schemas.microsoft.com/office/drawing/2014/main" id="{B0862488-C85C-486E-BFB6-BFB68D9669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5" b="28889"/>
          <a:stretch/>
        </p:blipFill>
        <p:spPr>
          <a:xfrm>
            <a:off x="9519742" y="3826943"/>
            <a:ext cx="3210481" cy="302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71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prestig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42">
      <a:dk1>
        <a:sysClr val="windowText" lastClr="000000"/>
      </a:dk1>
      <a:lt1>
        <a:sysClr val="window" lastClr="FFFFFF"/>
      </a:lt1>
      <a:dk2>
        <a:srgbClr val="4048A9"/>
      </a:dk2>
      <a:lt2>
        <a:srgbClr val="E7E6E6"/>
      </a:lt2>
      <a:accent1>
        <a:srgbClr val="D13063"/>
      </a:accent1>
      <a:accent2>
        <a:srgbClr val="CCF0FC"/>
      </a:accent2>
      <a:accent3>
        <a:srgbClr val="A5A5A5"/>
      </a:accent3>
      <a:accent4>
        <a:srgbClr val="CCF0FC"/>
      </a:accent4>
      <a:accent5>
        <a:srgbClr val="4048A9"/>
      </a:accent5>
      <a:accent6>
        <a:srgbClr val="CCF0FC"/>
      </a:accent6>
      <a:hlink>
        <a:srgbClr val="CCF0FC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1175</Words>
  <Application>Microsoft Office PowerPoint</Application>
  <PresentationFormat>Widescreen</PresentationFormat>
  <Paragraphs>154</Paragraphs>
  <Slides>22</Slides>
  <Notes>14</Notes>
  <HiddenSlides>0</HiddenSlides>
  <MMClips>12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45" baseType="lpstr">
      <vt:lpstr>UTM Avo</vt:lpstr>
      <vt:lpstr>SVN-Newton</vt:lpstr>
      <vt:lpstr>#9Slide03 Montserrat Black</vt:lpstr>
      <vt:lpstr>Calibri Light</vt:lpstr>
      <vt:lpstr>#9Slide07 HoneyCream</vt:lpstr>
      <vt:lpstr>Times New Roman</vt:lpstr>
      <vt:lpstr>#9Slide05 Bodega Script</vt:lpstr>
      <vt:lpstr>SVN-Dancing Script</vt:lpstr>
      <vt:lpstr>#9Slide07 Altus</vt:lpstr>
      <vt:lpstr>Calibri</vt:lpstr>
      <vt:lpstr>Wingdings 3</vt:lpstr>
      <vt:lpstr>等线</vt:lpstr>
      <vt:lpstr>Arial</vt:lpstr>
      <vt:lpstr>Cambria</vt:lpstr>
      <vt:lpstr>UTM Cookies</vt:lpstr>
      <vt:lpstr>等线 Light</vt:lpstr>
      <vt:lpstr>字魂27号-布丁体</vt:lpstr>
      <vt:lpstr>#9Slide05 Aphrodite Pro</vt:lpstr>
      <vt:lpstr>字魂59号-创粗黑</vt:lpstr>
      <vt:lpstr>Office Theme</vt:lpstr>
      <vt:lpstr>Office 主题​​</vt:lpstr>
      <vt:lpstr>1_Office Theme</vt:lpstr>
      <vt:lpstr>1_Awesome Teachers Meeting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Nguyễn Thị Hồng Linh</cp:lastModifiedBy>
  <cp:revision>9</cp:revision>
  <dcterms:created xsi:type="dcterms:W3CDTF">2022-09-16T03:54:36Z</dcterms:created>
  <dcterms:modified xsi:type="dcterms:W3CDTF">2022-09-16T06:23:05Z</dcterms:modified>
</cp:coreProperties>
</file>