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3.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4.xml" ContentType="application/vnd.openxmlformats-officedocument.presentationml.tags+xml"/>
  <Override PartName="/ppt/notesSlides/notesSlide13.xml" ContentType="application/vnd.openxmlformats-officedocument.presentationml.notesSlide+xml"/>
  <Override PartName="/ppt/tags/tag5.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 id="2147483673" r:id="rId2"/>
  </p:sldMasterIdLst>
  <p:notesMasterIdLst>
    <p:notesMasterId r:id="rId34"/>
  </p:notesMasterIdLst>
  <p:sldIdLst>
    <p:sldId id="320" r:id="rId3"/>
    <p:sldId id="256" r:id="rId4"/>
    <p:sldId id="311" r:id="rId5"/>
    <p:sldId id="265" r:id="rId6"/>
    <p:sldId id="305" r:id="rId7"/>
    <p:sldId id="270" r:id="rId8"/>
    <p:sldId id="303" r:id="rId9"/>
    <p:sldId id="277" r:id="rId10"/>
    <p:sldId id="306" r:id="rId11"/>
    <p:sldId id="304" r:id="rId12"/>
    <p:sldId id="263" r:id="rId13"/>
    <p:sldId id="278" r:id="rId14"/>
    <p:sldId id="298" r:id="rId15"/>
    <p:sldId id="279" r:id="rId16"/>
    <p:sldId id="307" r:id="rId17"/>
    <p:sldId id="309" r:id="rId18"/>
    <p:sldId id="299" r:id="rId19"/>
    <p:sldId id="321" r:id="rId20"/>
    <p:sldId id="310" r:id="rId21"/>
    <p:sldId id="301" r:id="rId22"/>
    <p:sldId id="290" r:id="rId23"/>
    <p:sldId id="291" r:id="rId24"/>
    <p:sldId id="292" r:id="rId25"/>
    <p:sldId id="293" r:id="rId26"/>
    <p:sldId id="317" r:id="rId27"/>
    <p:sldId id="318" r:id="rId28"/>
    <p:sldId id="319" r:id="rId29"/>
    <p:sldId id="314" r:id="rId30"/>
    <p:sldId id="312" r:id="rId31"/>
    <p:sldId id="313" r:id="rId32"/>
    <p:sldId id="259" r:id="rId33"/>
  </p:sldIdLst>
  <p:sldSz cx="12192000" cy="6858000"/>
  <p:notesSz cx="6858000" cy="9144000"/>
  <p:custDataLst>
    <p:tags r:id="rId3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6B3E"/>
    <a:srgbClr val="EB757D"/>
    <a:srgbClr val="7EC2C3"/>
    <a:srgbClr val="F09779"/>
    <a:srgbClr val="05060B"/>
    <a:srgbClr val="FFFF00"/>
    <a:srgbClr val="D069D0"/>
    <a:srgbClr val="EE9778"/>
    <a:srgbClr val="DCF6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66462" autoAdjust="0"/>
  </p:normalViewPr>
  <p:slideViewPr>
    <p:cSldViewPr snapToGrid="0">
      <p:cViewPr>
        <p:scale>
          <a:sx n="30" d="100"/>
          <a:sy n="30" d="100"/>
        </p:scale>
        <p:origin x="1496" y="86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gs" Target="tags/tag1.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BC3CAEE-4674-479C-A4F8-69A30668DE36}" type="datetimeFigureOut">
              <a:rPr lang="zh-CN" altLang="en-US" smtClean="0"/>
              <a:t>2021/11/23</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108ABA9-0383-4799-8438-05402F17D0D4}" type="slidenum">
              <a:rPr lang="zh-CN" altLang="en-US" smtClean="0"/>
              <a:t>‹#›</a:t>
            </a:fld>
            <a:endParaRPr lang="zh-CN" altLang="en-US"/>
          </a:p>
        </p:txBody>
      </p:sp>
    </p:spTree>
    <p:extLst>
      <p:ext uri="{BB962C8B-B14F-4D97-AF65-F5344CB8AC3E}">
        <p14:creationId xmlns:p14="http://schemas.microsoft.com/office/powerpoint/2010/main" val="1319487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108ABA9-0383-4799-8438-05402F17D0D4}" type="slidenum">
              <a:rPr lang="zh-CN" altLang="en-US" smtClean="0"/>
              <a:t>2</a:t>
            </a:fld>
            <a:endParaRPr lang="zh-CN" altLang="en-US"/>
          </a:p>
        </p:txBody>
      </p:sp>
    </p:spTree>
    <p:extLst>
      <p:ext uri="{BB962C8B-B14F-4D97-AF65-F5344CB8AC3E}">
        <p14:creationId xmlns:p14="http://schemas.microsoft.com/office/powerpoint/2010/main" val="41725667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83F402-B052-4241-8575-CB7BF5726892}" type="slidenum">
              <a:rPr lang="zh-CN" altLang="en-US" smtClean="0"/>
              <a:t>25</a:t>
            </a:fld>
            <a:endParaRPr lang="zh-CN" altLang="en-US"/>
          </a:p>
        </p:txBody>
      </p:sp>
    </p:spTree>
    <p:extLst>
      <p:ext uri="{BB962C8B-B14F-4D97-AF65-F5344CB8AC3E}">
        <p14:creationId xmlns:p14="http://schemas.microsoft.com/office/powerpoint/2010/main" val="23889135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83F402-B052-4241-8575-CB7BF5726892}" type="slidenum">
              <a:rPr lang="zh-CN" altLang="en-US" smtClean="0"/>
              <a:t>26</a:t>
            </a:fld>
            <a:endParaRPr lang="zh-CN" altLang="en-US"/>
          </a:p>
        </p:txBody>
      </p:sp>
    </p:spTree>
    <p:extLst>
      <p:ext uri="{BB962C8B-B14F-4D97-AF65-F5344CB8AC3E}">
        <p14:creationId xmlns:p14="http://schemas.microsoft.com/office/powerpoint/2010/main" val="24435419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83F402-B052-4241-8575-CB7BF5726892}" type="slidenum">
              <a:rPr lang="zh-CN" altLang="en-US" smtClean="0"/>
              <a:t>27</a:t>
            </a:fld>
            <a:endParaRPr lang="zh-CN" altLang="en-US"/>
          </a:p>
        </p:txBody>
      </p:sp>
    </p:spTree>
    <p:extLst>
      <p:ext uri="{BB962C8B-B14F-4D97-AF65-F5344CB8AC3E}">
        <p14:creationId xmlns:p14="http://schemas.microsoft.com/office/powerpoint/2010/main" val="8082202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2BC80B6-869B-411D-A94E-D345D0B9161E}" type="slidenum">
              <a:rPr lang="en-US" altLang="en-US"/>
              <a:pPr/>
              <a:t>29</a:t>
            </a:fld>
            <a:endParaRPr lang="en-US" altLang="en-US"/>
          </a:p>
        </p:txBody>
      </p:sp>
      <p:sp>
        <p:nvSpPr>
          <p:cNvPr id="24579" name="Text Box 2"/>
          <p:cNvSpPr txBox="1">
            <a:spLocks noChangeArrowheads="1"/>
          </p:cNvSpPr>
          <p:nvPr/>
        </p:nvSpPr>
        <p:spPr bwMode="auto">
          <a:xfrm>
            <a:off x="1143000" y="3048000"/>
            <a:ext cx="4419600" cy="146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en-US" altLang="en-US" sz="3600">
                <a:latin typeface="Times New Roman" panose="02020603050405020304" pitchFamily="18" charset="0"/>
              </a:rPr>
              <a:t>BÀN CHÂN KÌ DIỆU</a:t>
            </a:r>
          </a:p>
          <a:p>
            <a:pPr>
              <a:spcBef>
                <a:spcPct val="50000"/>
              </a:spcBef>
            </a:pPr>
            <a:endParaRPr lang="en-US" altLang="en-US" sz="3600">
              <a:latin typeface="Times New Roman" panose="02020603050405020304" pitchFamily="18" charset="0"/>
            </a:endParaRPr>
          </a:p>
        </p:txBody>
      </p:sp>
      <p:sp>
        <p:nvSpPr>
          <p:cNvPr id="24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459653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8A8B4AF-57FB-40C2-960F-E64CA34F011A}" type="slidenum">
              <a:rPr lang="en-US" altLang="en-US"/>
              <a:pPr/>
              <a:t>30</a:t>
            </a:fld>
            <a:endParaRPr lang="en-US" altLang="en-US"/>
          </a:p>
        </p:txBody>
      </p:sp>
      <p:sp>
        <p:nvSpPr>
          <p:cNvPr id="26627" name="Text Box 2"/>
          <p:cNvSpPr txBox="1">
            <a:spLocks noChangeArrowheads="1"/>
          </p:cNvSpPr>
          <p:nvPr/>
        </p:nvSpPr>
        <p:spPr bwMode="auto">
          <a:xfrm>
            <a:off x="1143000" y="3048000"/>
            <a:ext cx="4419600" cy="146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en-US" altLang="en-US" sz="3600">
                <a:latin typeface="Times New Roman" panose="02020603050405020304" pitchFamily="18" charset="0"/>
              </a:rPr>
              <a:t>BÀN CHÂN KÌ DIỆU</a:t>
            </a:r>
          </a:p>
          <a:p>
            <a:pPr>
              <a:spcBef>
                <a:spcPct val="50000"/>
              </a:spcBef>
            </a:pPr>
            <a:endParaRPr lang="en-US" altLang="en-US" sz="3600">
              <a:latin typeface="Times New Roman" panose="02020603050405020304" pitchFamily="18" charset="0"/>
            </a:endParaRPr>
          </a:p>
        </p:txBody>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15166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108ABA9-0383-4799-8438-05402F17D0D4}" type="slidenum">
              <a:rPr lang="zh-CN" altLang="en-US" smtClean="0"/>
              <a:t>31</a:t>
            </a:fld>
            <a:endParaRPr lang="zh-CN" altLang="en-US"/>
          </a:p>
        </p:txBody>
      </p:sp>
    </p:spTree>
    <p:extLst>
      <p:ext uri="{BB962C8B-B14F-4D97-AF65-F5344CB8AC3E}">
        <p14:creationId xmlns:p14="http://schemas.microsoft.com/office/powerpoint/2010/main" val="5487032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108ABA9-0383-4799-8438-05402F17D0D4}" type="slidenum">
              <a:rPr lang="zh-CN" altLang="en-US" smtClean="0"/>
              <a:t>4</a:t>
            </a:fld>
            <a:endParaRPr lang="zh-CN" altLang="en-US"/>
          </a:p>
        </p:txBody>
      </p:sp>
    </p:spTree>
    <p:extLst>
      <p:ext uri="{BB962C8B-B14F-4D97-AF65-F5344CB8AC3E}">
        <p14:creationId xmlns:p14="http://schemas.microsoft.com/office/powerpoint/2010/main" val="23678838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108ABA9-0383-4799-8438-05402F17D0D4}" type="slidenum">
              <a:rPr lang="zh-CN" altLang="en-US" smtClean="0"/>
              <a:t>6</a:t>
            </a:fld>
            <a:endParaRPr lang="zh-CN" altLang="en-US"/>
          </a:p>
        </p:txBody>
      </p:sp>
    </p:spTree>
    <p:extLst>
      <p:ext uri="{BB962C8B-B14F-4D97-AF65-F5344CB8AC3E}">
        <p14:creationId xmlns:p14="http://schemas.microsoft.com/office/powerpoint/2010/main" val="42607373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F13E2E2-8895-40E1-AA0F-B6973B9A5290}" type="slidenum">
              <a:rPr lang="en-US" altLang="en-US"/>
              <a:pPr/>
              <a:t>9</a:t>
            </a:fld>
            <a:endParaRPr lang="en-US" altLang="en-US"/>
          </a:p>
        </p:txBody>
      </p:sp>
      <p:sp>
        <p:nvSpPr>
          <p:cNvPr id="14339" name="Text Box 2"/>
          <p:cNvSpPr txBox="1">
            <a:spLocks noChangeArrowheads="1"/>
          </p:cNvSpPr>
          <p:nvPr/>
        </p:nvSpPr>
        <p:spPr bwMode="auto">
          <a:xfrm>
            <a:off x="1143000" y="3048000"/>
            <a:ext cx="4419600" cy="146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en-US" altLang="en-US" sz="3600">
                <a:latin typeface="Times New Roman" panose="02020603050405020304" pitchFamily="18" charset="0"/>
              </a:rPr>
              <a:t>BÀN CHÂN KÌ DIỆU</a:t>
            </a:r>
          </a:p>
          <a:p>
            <a:pPr>
              <a:spcBef>
                <a:spcPct val="50000"/>
              </a:spcBef>
            </a:pPr>
            <a:endParaRPr lang="en-US" altLang="en-US" sz="3600">
              <a:latin typeface="Times New Roman" panose="02020603050405020304" pitchFamily="18" charset="0"/>
            </a:endParaRPr>
          </a:p>
        </p:txBody>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518190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108ABA9-0383-4799-8438-05402F17D0D4}" type="slidenum">
              <a:rPr lang="zh-CN" altLang="en-US" smtClean="0"/>
              <a:t>11</a:t>
            </a:fld>
            <a:endParaRPr lang="zh-CN" altLang="en-US"/>
          </a:p>
        </p:txBody>
      </p:sp>
    </p:spTree>
    <p:extLst>
      <p:ext uri="{BB962C8B-B14F-4D97-AF65-F5344CB8AC3E}">
        <p14:creationId xmlns:p14="http://schemas.microsoft.com/office/powerpoint/2010/main" val="13668155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F13E2E2-8895-40E1-AA0F-B6973B9A5290}" type="slidenum">
              <a:rPr lang="en-US" altLang="en-US"/>
              <a:pPr/>
              <a:t>12</a:t>
            </a:fld>
            <a:endParaRPr lang="en-US" altLang="en-US"/>
          </a:p>
        </p:txBody>
      </p:sp>
      <p:sp>
        <p:nvSpPr>
          <p:cNvPr id="14339" name="Text Box 2"/>
          <p:cNvSpPr txBox="1">
            <a:spLocks noChangeArrowheads="1"/>
          </p:cNvSpPr>
          <p:nvPr/>
        </p:nvSpPr>
        <p:spPr bwMode="auto">
          <a:xfrm>
            <a:off x="1143000" y="3048000"/>
            <a:ext cx="4419600" cy="146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en-US" altLang="en-US" sz="3600">
                <a:latin typeface="Times New Roman" panose="02020603050405020304" pitchFamily="18" charset="0"/>
              </a:rPr>
              <a:t>BÀN CHÂN KÌ DIỆU</a:t>
            </a:r>
          </a:p>
          <a:p>
            <a:pPr>
              <a:spcBef>
                <a:spcPct val="50000"/>
              </a:spcBef>
            </a:pPr>
            <a:endParaRPr lang="en-US" altLang="en-US" sz="3600">
              <a:latin typeface="Times New Roman" panose="02020603050405020304" pitchFamily="18" charset="0"/>
            </a:endParaRPr>
          </a:p>
        </p:txBody>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355971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1200" b="1" kern="1200" dirty="0">
                <a:solidFill>
                  <a:srgbClr val="FF0000"/>
                </a:solidFill>
                <a:latin typeface="+mn-lt"/>
                <a:ea typeface="+mn-ea"/>
                <a:cs typeface="+mn-cs"/>
              </a:rPr>
              <a:t>KL:</a:t>
            </a:r>
            <a:r>
              <a:rPr lang="vi-VN" sz="1200" kern="1200" dirty="0">
                <a:solidFill>
                  <a:schemeClr val="tx1"/>
                </a:solidFill>
                <a:latin typeface="+mn-lt"/>
                <a:ea typeface="+mn-ea"/>
                <a:cs typeface="+mn-cs"/>
              </a:rPr>
              <a:t> Nước ở thể lỏng bay hơi nước thành thể khí .Nước ở nhiệt độ cao biến thành hơi nước nhanh hơn nước ở nhiệt độ thấp .Hơi nước là nước ở thể khí .Hơi nước không thể nhìn thấy bằng mắt . Hơi nước gặp lạnh ngưng tụ thành nước ở thể lỏng</a:t>
            </a:r>
            <a:endParaRPr lang="en-US"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2108ABA9-0383-4799-8438-05402F17D0D4}" type="slidenum">
              <a:rPr lang="zh-CN" altLang="en-US" smtClean="0"/>
              <a:t>17</a:t>
            </a:fld>
            <a:endParaRPr lang="zh-CN" altLang="en-US"/>
          </a:p>
        </p:txBody>
      </p:sp>
    </p:spTree>
    <p:extLst>
      <p:ext uri="{BB962C8B-B14F-4D97-AF65-F5344CB8AC3E}">
        <p14:creationId xmlns:p14="http://schemas.microsoft.com/office/powerpoint/2010/main" val="38482260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1200" b="1" kern="1200" dirty="0">
                <a:solidFill>
                  <a:srgbClr val="FF0000"/>
                </a:solidFill>
                <a:latin typeface="+mn-lt"/>
                <a:ea typeface="+mn-ea"/>
                <a:cs typeface="+mn-cs"/>
              </a:rPr>
              <a:t>KL:</a:t>
            </a:r>
            <a:r>
              <a:rPr lang="vi-VN" sz="1200" kern="1200" dirty="0">
                <a:solidFill>
                  <a:schemeClr val="tx1"/>
                </a:solidFill>
                <a:latin typeface="+mn-lt"/>
                <a:ea typeface="+mn-ea"/>
                <a:cs typeface="+mn-cs"/>
              </a:rPr>
              <a:t> Nước ở thể lỏng bay hơi nước thành thể khí .Nước ở nhiệt độ cao biến thành hơi nước nhanh hơn nước ở nhiệt độ thấp .Hơi nước là nước ở thể khí .Hơi nước không thể nhìn thấy bằng mắt . Hơi nước gặp lạnh ngưng tụ thành nước ở thể lỏng</a:t>
            </a:r>
            <a:endParaRPr lang="en-US"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2108ABA9-0383-4799-8438-05402F17D0D4}" type="slidenum">
              <a:rPr lang="zh-CN" altLang="en-US" smtClean="0"/>
              <a:t>18</a:t>
            </a:fld>
            <a:endParaRPr lang="zh-CN" altLang="en-US"/>
          </a:p>
        </p:txBody>
      </p:sp>
    </p:spTree>
    <p:extLst>
      <p:ext uri="{BB962C8B-B14F-4D97-AF65-F5344CB8AC3E}">
        <p14:creationId xmlns:p14="http://schemas.microsoft.com/office/powerpoint/2010/main" val="6580953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25007" rtl="0" eaLnBrk="1" fontAlgn="auto" latinLnBrk="0" hangingPunct="1">
              <a:lnSpc>
                <a:spcPct val="100000"/>
              </a:lnSpc>
              <a:spcBef>
                <a:spcPts val="0"/>
              </a:spcBef>
              <a:spcAft>
                <a:spcPts val="0"/>
              </a:spcAft>
              <a:buClrTx/>
              <a:buSzTx/>
              <a:buFontTx/>
              <a:buNone/>
              <a:tabLst/>
              <a:defRPr/>
            </a:pPr>
            <a:fld id="{C27E5929-890B-4BCF-BF5F-C6E47E669C2E}" type="slidenum">
              <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rPr>
              <a:pPr marL="0" marR="0" lvl="0" indent="0" algn="r" defTabSz="925007"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5" name="Date Placeholder 4"/>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21450E-1476-4C01-919B-A6EF3FE0076C}" type="datetime10">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18:59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17581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2021/11/23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2021/11/23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2021/11/23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590552" y="103189"/>
            <a:ext cx="10991849" cy="5953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B6100323-8427-4926-93D4-0E660F3981CF}" type="slidenum">
              <a:rPr lang="en-US" altLang="en-US"/>
              <a:pPr/>
              <a:t>‹#›</a:t>
            </a:fld>
            <a:endParaRPr lang="en-US" altLang="en-US"/>
          </a:p>
        </p:txBody>
      </p:sp>
    </p:spTree>
    <p:extLst>
      <p:ext uri="{BB962C8B-B14F-4D97-AF65-F5344CB8AC3E}">
        <p14:creationId xmlns:p14="http://schemas.microsoft.com/office/powerpoint/2010/main" val="31555517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a:stretch>
            <a:fillRect/>
          </a:stretch>
        </p:blipFill>
        <p:spPr>
          <a:xfrm>
            <a:off x="-527" y="-1314"/>
            <a:ext cx="12193057" cy="6860627"/>
          </a:xfrm>
          <a:prstGeom prst="rect">
            <a:avLst/>
          </a:prstGeom>
        </p:spPr>
      </p:pic>
      <p:pic>
        <p:nvPicPr>
          <p:cNvPr id="4" name="Picture 3">
            <a:extLst>
              <a:ext uri="{FF2B5EF4-FFF2-40B4-BE49-F238E27FC236}">
                <a16:creationId xmlns:a16="http://schemas.microsoft.com/office/drawing/2014/main" id="{CC92FD7D-C080-4679-9999-BF55D7D6E209}"/>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9361"/>
          <a:stretch/>
        </p:blipFill>
        <p:spPr>
          <a:xfrm>
            <a:off x="12635861" y="5391150"/>
            <a:ext cx="1613539" cy="1663843"/>
          </a:xfrm>
          <a:prstGeom prst="rect">
            <a:avLst/>
          </a:prstGeom>
        </p:spPr>
      </p:pic>
      <p:sp>
        <p:nvSpPr>
          <p:cNvPr id="5" name="Rectangle 4">
            <a:extLst>
              <a:ext uri="{FF2B5EF4-FFF2-40B4-BE49-F238E27FC236}">
                <a16:creationId xmlns:a16="http://schemas.microsoft.com/office/drawing/2014/main" id="{7362766D-1687-4648-A832-BEF58629117C}"/>
              </a:ext>
            </a:extLst>
          </p:cNvPr>
          <p:cNvSpPr/>
          <p:nvPr userDrawn="1"/>
        </p:nvSpPr>
        <p:spPr>
          <a:xfrm>
            <a:off x="10336531" y="13822"/>
            <a:ext cx="2743199" cy="261610"/>
          </a:xfrm>
          <a:prstGeom prst="rect">
            <a:avLst/>
          </a:prstGeom>
          <a:noFill/>
        </p:spPr>
        <p:txBody>
          <a:bodyPr wrap="square" lIns="91440" tIns="45720" rIns="91440" bIns="45720">
            <a:spAutoFit/>
          </a:bodyPr>
          <a:lstStyle/>
          <a:p>
            <a:pPr algn="ctr"/>
            <a:r>
              <a:rPr lang="en-US" sz="1100" b="1" cap="none" spc="50" dirty="0">
                <a:ln w="9525" cmpd="sng">
                  <a:solidFill>
                    <a:schemeClr val="accent1"/>
                  </a:solidFill>
                  <a:prstDash val="solid"/>
                </a:ln>
                <a:solidFill>
                  <a:srgbClr val="70AD47">
                    <a:tint val="1000"/>
                  </a:srgbClr>
                </a:solidFill>
                <a:effectLst>
                  <a:glow rad="38100">
                    <a:schemeClr val="accent1">
                      <a:alpha val="40000"/>
                    </a:schemeClr>
                  </a:glow>
                </a:effectLst>
              </a:rPr>
              <a:t>MĂNG NON</a:t>
            </a:r>
          </a:p>
        </p:txBody>
      </p:sp>
    </p:spTree>
    <p:extLst>
      <p:ext uri="{BB962C8B-B14F-4D97-AF65-F5344CB8AC3E}">
        <p14:creationId xmlns:p14="http://schemas.microsoft.com/office/powerpoint/2010/main" val="33447551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F7071D9-F074-484A-84A5-7606277B7CEB}" type="datetime10">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18:06</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5B9CC-7BE5-493B-8C8F-8F8FB24BB78D}"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70799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370B8E1-620D-442B-995D-F8D028B79830}" type="datetime10">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18:06</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5B9CC-7BE5-493B-8C8F-8F8FB24BB78D}"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73047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DF43F03-7783-4377-AD08-6A494F30C3C8}" type="datetime10">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18:06</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5B9CC-7BE5-493B-8C8F-8F8FB24BB78D}"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94166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2471671-FA52-4DFB-A0CF-1C8E7CCC7D6C}" type="datetime10">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18:06</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5B9CC-7BE5-493B-8C8F-8F8FB24BB78D}"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0750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025167-C707-48D4-A05D-3277E012C7AB}" type="datetime10">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18:06</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5B9CC-7BE5-493B-8C8F-8F8FB24BB78D}"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76353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540A2-19CF-4EF0-9B77-B6E1CFB03D69}" type="datetime10">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18:08</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5B9CC-7BE5-493B-8C8F-8F8FB24BB78D}"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507F05E3-DF27-4EFE-9D4B-8B9680B8747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39361"/>
          <a:stretch/>
        </p:blipFill>
        <p:spPr>
          <a:xfrm>
            <a:off x="12045311" y="-285750"/>
            <a:ext cx="1613539" cy="1663843"/>
          </a:xfrm>
          <a:prstGeom prst="rect">
            <a:avLst/>
          </a:prstGeom>
        </p:spPr>
      </p:pic>
    </p:spTree>
    <p:extLst>
      <p:ext uri="{BB962C8B-B14F-4D97-AF65-F5344CB8AC3E}">
        <p14:creationId xmlns:p14="http://schemas.microsoft.com/office/powerpoint/2010/main" val="23149937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2021/11/23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31E4BAB-666D-4FEA-999B-D9779F27C6C4}" type="datetime10">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18:06</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5B9CC-7BE5-493B-8C8F-8F8FB24BB78D}"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08325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4758615-F412-48F1-9472-CF7D0224D617}" type="datetime10">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18:06</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5B9CC-7BE5-493B-8C8F-8F8FB24BB78D}"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41971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3ED98E-0511-43F0-AA95-BF0717210F83}" type="datetime10">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18:08</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5B9CC-7BE5-493B-8C8F-8F8FB24BB78D}"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E4A6EED2-7FA4-432D-91FB-41D15311300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39361"/>
          <a:stretch/>
        </p:blipFill>
        <p:spPr>
          <a:xfrm>
            <a:off x="12192000" y="5524428"/>
            <a:ext cx="1613539" cy="1663843"/>
          </a:xfrm>
          <a:prstGeom prst="rect">
            <a:avLst/>
          </a:prstGeom>
        </p:spPr>
      </p:pic>
    </p:spTree>
    <p:extLst>
      <p:ext uri="{BB962C8B-B14F-4D97-AF65-F5344CB8AC3E}">
        <p14:creationId xmlns:p14="http://schemas.microsoft.com/office/powerpoint/2010/main" val="30574987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4BD8395-271F-413B-867E-40BCA44CAE99}" type="datetime10">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18:06</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5B9CC-7BE5-493B-8C8F-8F8FB24BB78D}"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25210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C9D365A-9BF2-41DA-B339-34CF2DAE6DE1}" type="datetime10">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18:06</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5B9CC-7BE5-493B-8C8F-8F8FB24BB78D}"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79648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53C45F8-E5F0-4245-884A-0C6658DB008D}" type="datetime10">
              <a:rPr kumimoji="0" lang="en-GB" altLang="zh-CN" sz="1200" b="0" i="0" u="none" strike="noStrike" kern="1200" cap="none" spc="0" normalizeH="0" baseline="0" noProof="0" smtClean="0">
                <a:ln>
                  <a:noFill/>
                </a:ln>
                <a:solidFill>
                  <a:prstClr val="black">
                    <a:tint val="75000"/>
                  </a:prstClr>
                </a:solidFill>
                <a:effectLst/>
                <a:uLnTx/>
                <a:uFillTx/>
                <a:latin typeface="Calibri"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18:06</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D3F61A-CFC2-4047-B072-EFFC82AF773E}"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cs typeface="+mn-cs"/>
            </a:endParaRPr>
          </a:p>
        </p:txBody>
      </p:sp>
    </p:spTree>
    <p:extLst>
      <p:ext uri="{BB962C8B-B14F-4D97-AF65-F5344CB8AC3E}">
        <p14:creationId xmlns:p14="http://schemas.microsoft.com/office/powerpoint/2010/main" val="3368223115"/>
      </p:ext>
    </p:extLst>
  </p:cSld>
  <p:clrMapOvr>
    <a:masterClrMapping/>
  </p:clrMapOvr>
  <mc:AlternateContent xmlns:mc="http://schemas.openxmlformats.org/markup-compatibility/2006" xmlns:p14="http://schemas.microsoft.com/office/powerpoint/2010/main">
    <mc:Choice Requires="p14">
      <p:transition spd="slow" p14:dur="30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F54C615-7983-4D9A-A09E-10479AF185D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39361"/>
          <a:stretch/>
        </p:blipFill>
        <p:spPr>
          <a:xfrm>
            <a:off x="14902811" y="7848600"/>
            <a:ext cx="1613539" cy="1663843"/>
          </a:xfrm>
          <a:prstGeom prst="rect">
            <a:avLst/>
          </a:prstGeom>
        </p:spPr>
      </p:pic>
    </p:spTree>
    <p:extLst>
      <p:ext uri="{BB962C8B-B14F-4D97-AF65-F5344CB8AC3E}">
        <p14:creationId xmlns:p14="http://schemas.microsoft.com/office/powerpoint/2010/main" val="1941625477"/>
      </p:ext>
    </p:extLst>
  </p:cSld>
  <p:clrMapOvr>
    <a:masterClrMapping/>
  </p:clrMapOvr>
  <mc:AlternateContent xmlns:mc="http://schemas.openxmlformats.org/markup-compatibility/2006" xmlns:p14="http://schemas.microsoft.com/office/powerpoint/2010/main">
    <mc:Choice Requires="p14">
      <p:transition spd="slow" p14:dur="30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2021/11/23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2021/11/23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t>2021/11/23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2021/11/23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2021/11/23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2021/11/23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2021/11/23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6" Type="http://schemas.openxmlformats.org/officeDocument/2006/relationships/image" Target="../media/image1.pn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3.jp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DCF6E9"/>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2021/11/23</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sp>
        <p:nvSpPr>
          <p:cNvPr id="7" name="Rectangle 6"/>
          <p:cNvSpPr/>
          <p:nvPr userDrawn="1"/>
        </p:nvSpPr>
        <p:spPr>
          <a:xfrm>
            <a:off x="10336531" y="13822"/>
            <a:ext cx="2743199" cy="261610"/>
          </a:xfrm>
          <a:prstGeom prst="rect">
            <a:avLst/>
          </a:prstGeom>
          <a:noFill/>
        </p:spPr>
        <p:txBody>
          <a:bodyPr wrap="square" lIns="91440" tIns="45720" rIns="91440" bIns="45720">
            <a:spAutoFit/>
          </a:bodyPr>
          <a:lstStyle/>
          <a:p>
            <a:pPr algn="ctr"/>
            <a:r>
              <a:rPr lang="en-US" sz="1100" b="1" cap="none" spc="50" dirty="0">
                <a:ln w="9525" cmpd="sng">
                  <a:solidFill>
                    <a:schemeClr val="accent1"/>
                  </a:solidFill>
                  <a:prstDash val="solid"/>
                </a:ln>
                <a:solidFill>
                  <a:srgbClr val="70AD47">
                    <a:tint val="1000"/>
                  </a:srgbClr>
                </a:solidFill>
                <a:effectLst>
                  <a:glow rad="38100">
                    <a:schemeClr val="accent1">
                      <a:alpha val="40000"/>
                    </a:schemeClr>
                  </a:glow>
                </a:effectLst>
              </a:rPr>
              <a:t>MĂNG NON</a:t>
            </a:r>
          </a:p>
        </p:txBody>
      </p:sp>
      <p:pic>
        <p:nvPicPr>
          <p:cNvPr id="8" name="Picture 7"/>
          <p:cNvPicPr>
            <a:picLocks noChangeAspect="1"/>
          </p:cNvPicPr>
          <p:nvPr userDrawn="1"/>
        </p:nvPicPr>
        <p:blipFill rotWithShape="1">
          <a:blip r:embed="rId15" cstate="print">
            <a:extLst>
              <a:ext uri="{28A0092B-C50C-407E-A947-70E740481C1C}">
                <a14:useLocalDpi xmlns:a14="http://schemas.microsoft.com/office/drawing/2010/main" val="0"/>
              </a:ext>
            </a:extLst>
          </a:blip>
          <a:srcRect t="39361"/>
          <a:stretch/>
        </p:blipFill>
        <p:spPr>
          <a:xfrm>
            <a:off x="-1613539" y="0"/>
            <a:ext cx="1613539" cy="1663843"/>
          </a:xfrm>
          <a:prstGeom prst="rect">
            <a:avLst/>
          </a:prstGeom>
        </p:spPr>
      </p:pic>
      <p:sp>
        <p:nvSpPr>
          <p:cNvPr id="9" name="Rectangle 8">
            <a:extLst>
              <a:ext uri="{FF2B5EF4-FFF2-40B4-BE49-F238E27FC236}">
                <a16:creationId xmlns:a16="http://schemas.microsoft.com/office/drawing/2014/main" id="{BD25EEEF-5296-4358-981B-82E28A99DD84}"/>
              </a:ext>
            </a:extLst>
          </p:cNvPr>
          <p:cNvSpPr/>
          <p:nvPr userDrawn="1"/>
        </p:nvSpPr>
        <p:spPr>
          <a:xfrm>
            <a:off x="-806770" y="6541299"/>
            <a:ext cx="2743199" cy="261610"/>
          </a:xfrm>
          <a:prstGeom prst="rect">
            <a:avLst/>
          </a:prstGeom>
          <a:noFill/>
        </p:spPr>
        <p:txBody>
          <a:bodyPr wrap="square" lIns="91440" tIns="45720" rIns="91440" bIns="45720">
            <a:spAutoFit/>
          </a:bodyPr>
          <a:lstStyle/>
          <a:p>
            <a:pPr algn="ctr"/>
            <a:r>
              <a:rPr lang="en-US" sz="1100" b="1" cap="none" spc="50" dirty="0">
                <a:ln w="9525" cmpd="sng">
                  <a:solidFill>
                    <a:schemeClr val="accent1"/>
                  </a:solidFill>
                  <a:prstDash val="solid"/>
                </a:ln>
                <a:solidFill>
                  <a:srgbClr val="70AD47">
                    <a:tint val="1000"/>
                  </a:srgbClr>
                </a:solidFill>
                <a:effectLst>
                  <a:glow rad="38100">
                    <a:schemeClr val="accent1">
                      <a:alpha val="40000"/>
                    </a:schemeClr>
                  </a:glow>
                </a:effectLst>
              </a:rPr>
              <a:t>MĂNG NON</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 id="2147483687"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t="-13000" b="-1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D952B72-A4C9-4FB2-A2DA-4F53C75BCA68}" type="datetime10">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18:08</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BB5B9CC-7BE5-493B-8C8F-8F8FB24BB78D}"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A8AD3D8E-FFC2-4A26-AD59-943D09CE18D3}"/>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9361"/>
          <a:stretch/>
        </p:blipFill>
        <p:spPr>
          <a:xfrm>
            <a:off x="-1613539" y="0"/>
            <a:ext cx="1613539" cy="1663843"/>
          </a:xfrm>
          <a:prstGeom prst="rect">
            <a:avLst/>
          </a:prstGeom>
        </p:spPr>
      </p:pic>
      <p:sp>
        <p:nvSpPr>
          <p:cNvPr id="8" name="Rectangle 7">
            <a:extLst>
              <a:ext uri="{FF2B5EF4-FFF2-40B4-BE49-F238E27FC236}">
                <a16:creationId xmlns:a16="http://schemas.microsoft.com/office/drawing/2014/main" id="{910151B4-8157-464A-BEBC-34FB55BDDB66}"/>
              </a:ext>
            </a:extLst>
          </p:cNvPr>
          <p:cNvSpPr/>
          <p:nvPr userDrawn="1"/>
        </p:nvSpPr>
        <p:spPr>
          <a:xfrm>
            <a:off x="10336531" y="13822"/>
            <a:ext cx="2743199" cy="261610"/>
          </a:xfrm>
          <a:prstGeom prst="rect">
            <a:avLst/>
          </a:prstGeom>
          <a:noFill/>
        </p:spPr>
        <p:txBody>
          <a:bodyPr wrap="square" lIns="91440" tIns="45720" rIns="91440" bIns="45720">
            <a:spAutoFit/>
          </a:bodyPr>
          <a:lstStyle/>
          <a:p>
            <a:pPr algn="ctr"/>
            <a:r>
              <a:rPr lang="en-US" sz="1100" b="1" cap="none" spc="50" dirty="0">
                <a:ln w="9525" cmpd="sng">
                  <a:solidFill>
                    <a:schemeClr val="accent1"/>
                  </a:solidFill>
                  <a:prstDash val="solid"/>
                </a:ln>
                <a:solidFill>
                  <a:srgbClr val="70AD47">
                    <a:tint val="1000"/>
                  </a:srgbClr>
                </a:solidFill>
                <a:effectLst>
                  <a:glow rad="38100">
                    <a:schemeClr val="accent1">
                      <a:alpha val="40000"/>
                    </a:schemeClr>
                  </a:glow>
                </a:effectLst>
              </a:rPr>
              <a:t>MĂNG NON</a:t>
            </a:r>
          </a:p>
        </p:txBody>
      </p:sp>
      <p:sp>
        <p:nvSpPr>
          <p:cNvPr id="9" name="Rectangle 8">
            <a:extLst>
              <a:ext uri="{FF2B5EF4-FFF2-40B4-BE49-F238E27FC236}">
                <a16:creationId xmlns:a16="http://schemas.microsoft.com/office/drawing/2014/main" id="{90338E8C-5EE8-48B7-AE6A-2007005FBD42}"/>
              </a:ext>
            </a:extLst>
          </p:cNvPr>
          <p:cNvSpPr/>
          <p:nvPr userDrawn="1"/>
        </p:nvSpPr>
        <p:spPr>
          <a:xfrm>
            <a:off x="-761999" y="6572577"/>
            <a:ext cx="2743199" cy="261610"/>
          </a:xfrm>
          <a:prstGeom prst="rect">
            <a:avLst/>
          </a:prstGeom>
          <a:noFill/>
        </p:spPr>
        <p:txBody>
          <a:bodyPr wrap="square" lIns="91440" tIns="45720" rIns="91440" bIns="45720">
            <a:spAutoFit/>
          </a:bodyPr>
          <a:lstStyle/>
          <a:p>
            <a:pPr algn="ctr"/>
            <a:r>
              <a:rPr lang="en-US" sz="1100" b="1" cap="none" spc="50" dirty="0">
                <a:ln w="9525" cmpd="sng">
                  <a:solidFill>
                    <a:schemeClr val="accent1"/>
                  </a:solidFill>
                  <a:prstDash val="solid"/>
                </a:ln>
                <a:solidFill>
                  <a:srgbClr val="70AD47">
                    <a:tint val="1000"/>
                  </a:srgbClr>
                </a:solidFill>
                <a:effectLst>
                  <a:glow rad="38100">
                    <a:schemeClr val="accent1">
                      <a:alpha val="40000"/>
                    </a:schemeClr>
                  </a:glow>
                </a:effectLst>
              </a:rPr>
              <a:t>MĂNG NON</a:t>
            </a:r>
          </a:p>
        </p:txBody>
      </p:sp>
    </p:spTree>
    <p:extLst>
      <p:ext uri="{BB962C8B-B14F-4D97-AF65-F5344CB8AC3E}">
        <p14:creationId xmlns:p14="http://schemas.microsoft.com/office/powerpoint/2010/main" val="238633810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8.png"/><Relationship Id="rId1" Type="http://schemas.openxmlformats.org/officeDocument/2006/relationships/slideLayout" Target="../slideLayouts/slideLayout2.xml"/><Relationship Id="rId5" Type="http://schemas.microsoft.com/office/2007/relationships/hdphoto" Target="../media/hdphoto5.wdp"/><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12.xml.rels><?xml version="1.0" encoding="UTF-8" standalone="yes"?>
<Relationships xmlns="http://schemas.openxmlformats.org/package/2006/relationships"><Relationship Id="rId3" Type="http://schemas.openxmlformats.org/officeDocument/2006/relationships/audio" Target="../media/media5.WAV"/><Relationship Id="rId7" Type="http://schemas.openxmlformats.org/officeDocument/2006/relationships/image" Target="../media/image30.png"/><Relationship Id="rId2" Type="http://schemas.microsoft.com/office/2007/relationships/media" Target="../media/media5.WAV"/><Relationship Id="rId1" Type="http://schemas.openxmlformats.org/officeDocument/2006/relationships/tags" Target="../tags/tag3.xml"/><Relationship Id="rId6" Type="http://schemas.openxmlformats.org/officeDocument/2006/relationships/image" Target="../media/image29.png"/><Relationship Id="rId5" Type="http://schemas.openxmlformats.org/officeDocument/2006/relationships/notesSlide" Target="../notesSlides/notesSlide6.xml"/><Relationship Id="rId4"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9.gif"/><Relationship Id="rId7" Type="http://schemas.microsoft.com/office/2007/relationships/hdphoto" Target="../media/hdphoto6.wdp"/><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43.jpeg"/><Relationship Id="rId7" Type="http://schemas.openxmlformats.org/officeDocument/2006/relationships/image" Target="../media/image47.png"/><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1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16.xml.rels><?xml version="1.0" encoding="UTF-8" standalone="yes"?>
<Relationships xmlns="http://schemas.openxmlformats.org/package/2006/relationships"><Relationship Id="rId3" Type="http://schemas.openxmlformats.org/officeDocument/2006/relationships/image" Target="../media/image52.gif"/><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54.gif"/><Relationship Id="rId4" Type="http://schemas.openxmlformats.org/officeDocument/2006/relationships/image" Target="../media/image53.gif"/></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0.png"/><Relationship Id="rId2" Type="http://schemas.openxmlformats.org/officeDocument/2006/relationships/audio" Target="../media/media5.WAV"/><Relationship Id="rId1" Type="http://schemas.microsoft.com/office/2007/relationships/media" Target="../media/media5.WAV"/><Relationship Id="rId6" Type="http://schemas.openxmlformats.org/officeDocument/2006/relationships/image" Target="../media/image55.png"/><Relationship Id="rId5" Type="http://schemas.openxmlformats.org/officeDocument/2006/relationships/image" Target="../media/image28.png"/><Relationship Id="rId4" Type="http://schemas.openxmlformats.org/officeDocument/2006/relationships/notesSlide" Target="../notesSlides/notesSlide7.xml"/></Relationships>
</file>

<file path=ppt/slides/_rels/slide18.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slideLayout" Target="../slideLayouts/slideLayout7.xml"/><Relationship Id="rId7" Type="http://schemas.openxmlformats.org/officeDocument/2006/relationships/image" Target="../media/image30.png"/><Relationship Id="rId2" Type="http://schemas.openxmlformats.org/officeDocument/2006/relationships/audio" Target="../media/media5.WAV"/><Relationship Id="rId1" Type="http://schemas.microsoft.com/office/2007/relationships/media" Target="../media/media5.WAV"/><Relationship Id="rId6" Type="http://schemas.openxmlformats.org/officeDocument/2006/relationships/image" Target="../media/image55.png"/><Relationship Id="rId5" Type="http://schemas.openxmlformats.org/officeDocument/2006/relationships/image" Target="../media/image28.png"/><Relationship Id="rId4" Type="http://schemas.openxmlformats.org/officeDocument/2006/relationships/notesSlide" Target="../notesSlides/notesSlide8.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12.jpg"/><Relationship Id="rId3" Type="http://schemas.openxmlformats.org/officeDocument/2006/relationships/slideLayout" Target="../slideLayouts/slideLayout1.xml"/><Relationship Id="rId7" Type="http://schemas.openxmlformats.org/officeDocument/2006/relationships/image" Target="../media/image7.png"/><Relationship Id="rId12" Type="http://schemas.openxmlformats.org/officeDocument/2006/relationships/image" Target="../media/image11.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6.jpg"/><Relationship Id="rId11" Type="http://schemas.openxmlformats.org/officeDocument/2006/relationships/image" Target="../media/image10.png"/><Relationship Id="rId5" Type="http://schemas.openxmlformats.org/officeDocument/2006/relationships/image" Target="../media/image5.jpeg"/><Relationship Id="rId10" Type="http://schemas.openxmlformats.org/officeDocument/2006/relationships/image" Target="../media/image9.png"/><Relationship Id="rId4" Type="http://schemas.openxmlformats.org/officeDocument/2006/relationships/notesSlide" Target="../notesSlides/notesSlide1.xml"/><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slideLayout" Target="../slideLayouts/slideLayout14.xml"/><Relationship Id="rId7" Type="http://schemas.openxmlformats.org/officeDocument/2006/relationships/image" Target="../media/image32.png"/><Relationship Id="rId12" Type="http://schemas.openxmlformats.org/officeDocument/2006/relationships/image" Target="../media/image58.png"/><Relationship Id="rId2" Type="http://schemas.openxmlformats.org/officeDocument/2006/relationships/audio" Target="../media/media6.wav"/><Relationship Id="rId1" Type="http://schemas.microsoft.com/office/2007/relationships/media" Target="../media/media6.wav"/><Relationship Id="rId6" Type="http://schemas.openxmlformats.org/officeDocument/2006/relationships/image" Target="../media/image31.gif"/><Relationship Id="rId11" Type="http://schemas.openxmlformats.org/officeDocument/2006/relationships/image" Target="../media/image36.png"/><Relationship Id="rId5" Type="http://schemas.openxmlformats.org/officeDocument/2006/relationships/image" Target="../media/image8.png"/><Relationship Id="rId10" Type="http://schemas.openxmlformats.org/officeDocument/2006/relationships/image" Target="../media/image57.png"/><Relationship Id="rId4" Type="http://schemas.openxmlformats.org/officeDocument/2006/relationships/notesSlide" Target="../notesSlides/notesSlide9.xml"/><Relationship Id="rId9" Type="http://schemas.openxmlformats.org/officeDocument/2006/relationships/image" Target="../media/image56.png"/></Relationships>
</file>

<file path=ppt/slides/_rels/slide21.xml.rels><?xml version="1.0" encoding="UTF-8" standalone="yes"?>
<Relationships xmlns="http://schemas.openxmlformats.org/package/2006/relationships"><Relationship Id="rId8" Type="http://schemas.openxmlformats.org/officeDocument/2006/relationships/image" Target="../media/image64.gif"/><Relationship Id="rId3" Type="http://schemas.openxmlformats.org/officeDocument/2006/relationships/image" Target="../media/image59.png"/><Relationship Id="rId7" Type="http://schemas.openxmlformats.org/officeDocument/2006/relationships/image" Target="../media/image63.gif"/><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62.gif"/><Relationship Id="rId5" Type="http://schemas.openxmlformats.org/officeDocument/2006/relationships/image" Target="../media/image61.gif"/><Relationship Id="rId10" Type="http://schemas.openxmlformats.org/officeDocument/2006/relationships/image" Target="../media/image66.png"/><Relationship Id="rId4" Type="http://schemas.openxmlformats.org/officeDocument/2006/relationships/image" Target="../media/image60.gif"/><Relationship Id="rId9" Type="http://schemas.openxmlformats.org/officeDocument/2006/relationships/image" Target="../media/image65.png"/></Relationships>
</file>

<file path=ppt/slides/_rels/slide22.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59.png"/><Relationship Id="rId7" Type="http://schemas.openxmlformats.org/officeDocument/2006/relationships/image" Target="../media/image67.gif"/><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0.gif"/><Relationship Id="rId9" Type="http://schemas.openxmlformats.org/officeDocument/2006/relationships/image" Target="../media/image61.gif"/></Relationships>
</file>

<file path=ppt/slides/_rels/slide23.xml.rels><?xml version="1.0" encoding="UTF-8" standalone="yes"?>
<Relationships xmlns="http://schemas.openxmlformats.org/package/2006/relationships"><Relationship Id="rId3" Type="http://schemas.openxmlformats.org/officeDocument/2006/relationships/image" Target="../media/image69.gif"/><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61.gif"/><Relationship Id="rId5" Type="http://schemas.openxmlformats.org/officeDocument/2006/relationships/image" Target="../media/image67.gif"/><Relationship Id="rId4" Type="http://schemas.openxmlformats.org/officeDocument/2006/relationships/image" Target="../media/image70.gif"/></Relationships>
</file>

<file path=ppt/slides/_rels/slide24.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1.png"/><Relationship Id="rId7" Type="http://schemas.openxmlformats.org/officeDocument/2006/relationships/image" Target="../media/image74.png"/><Relationship Id="rId2" Type="http://schemas.openxmlformats.org/officeDocument/2006/relationships/image" Target="../media/image28.png"/><Relationship Id="rId1" Type="http://schemas.openxmlformats.org/officeDocument/2006/relationships/slideLayout" Target="../slideLayouts/slideLayout12.xml"/><Relationship Id="rId6" Type="http://schemas.openxmlformats.org/officeDocument/2006/relationships/image" Target="../media/image73.png"/><Relationship Id="rId5" Type="http://schemas.openxmlformats.org/officeDocument/2006/relationships/image" Target="../media/image61.gif"/><Relationship Id="rId10" Type="http://schemas.openxmlformats.org/officeDocument/2006/relationships/image" Target="../media/image77.png"/><Relationship Id="rId4" Type="http://schemas.openxmlformats.org/officeDocument/2006/relationships/image" Target="../media/image72.png"/><Relationship Id="rId9" Type="http://schemas.openxmlformats.org/officeDocument/2006/relationships/image" Target="../media/image76.png"/></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80.png"/><Relationship Id="rId5" Type="http://schemas.openxmlformats.org/officeDocument/2006/relationships/image" Target="../media/image79.emf"/><Relationship Id="rId4" Type="http://schemas.openxmlformats.org/officeDocument/2006/relationships/image" Target="../media/image78.emf"/></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80.png"/><Relationship Id="rId5" Type="http://schemas.openxmlformats.org/officeDocument/2006/relationships/image" Target="../media/image79.emf"/><Relationship Id="rId4" Type="http://schemas.openxmlformats.org/officeDocument/2006/relationships/image" Target="../media/image78.emf"/></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80.png"/><Relationship Id="rId5" Type="http://schemas.openxmlformats.org/officeDocument/2006/relationships/image" Target="../media/image79.emf"/><Relationship Id="rId4" Type="http://schemas.openxmlformats.org/officeDocument/2006/relationships/image" Target="../media/image78.emf"/></Relationships>
</file>

<file path=ppt/slides/_rels/slide28.xml.rels><?xml version="1.0" encoding="UTF-8" standalone="yes"?>
<Relationships xmlns="http://schemas.openxmlformats.org/package/2006/relationships"><Relationship Id="rId2" Type="http://schemas.openxmlformats.org/officeDocument/2006/relationships/image" Target="../media/image81.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image" Target="../media/image82.jpeg"/><Relationship Id="rId3" Type="http://schemas.openxmlformats.org/officeDocument/2006/relationships/audio" Target="../media/media5.WAV"/><Relationship Id="rId7" Type="http://schemas.openxmlformats.org/officeDocument/2006/relationships/image" Target="../media/image30.png"/><Relationship Id="rId12" Type="http://schemas.microsoft.com/office/2007/relationships/hdphoto" Target="../media/hdphoto8.wdp"/><Relationship Id="rId2" Type="http://schemas.microsoft.com/office/2007/relationships/media" Target="../media/media5.WAV"/><Relationship Id="rId1" Type="http://schemas.openxmlformats.org/officeDocument/2006/relationships/tags" Target="../tags/tag4.xml"/><Relationship Id="rId6" Type="http://schemas.openxmlformats.org/officeDocument/2006/relationships/image" Target="../media/image28.png"/><Relationship Id="rId11" Type="http://schemas.openxmlformats.org/officeDocument/2006/relationships/image" Target="../media/image85.png"/><Relationship Id="rId5" Type="http://schemas.openxmlformats.org/officeDocument/2006/relationships/notesSlide" Target="../notesSlides/notesSlide13.xml"/><Relationship Id="rId10" Type="http://schemas.openxmlformats.org/officeDocument/2006/relationships/image" Target="../media/image84.jpeg"/><Relationship Id="rId4" Type="http://schemas.openxmlformats.org/officeDocument/2006/relationships/slideLayout" Target="../slideLayouts/slideLayout1.xml"/><Relationship Id="rId9" Type="http://schemas.openxmlformats.org/officeDocument/2006/relationships/image" Target="../media/image83.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3.mp4"/><Relationship Id="rId1" Type="http://schemas.openxmlformats.org/officeDocument/2006/relationships/video" Target="NULL" TargetMode="External"/><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8" Type="http://schemas.openxmlformats.org/officeDocument/2006/relationships/image" Target="../media/image87.jpeg"/><Relationship Id="rId3" Type="http://schemas.openxmlformats.org/officeDocument/2006/relationships/audio" Target="../media/media5.WAV"/><Relationship Id="rId7" Type="http://schemas.openxmlformats.org/officeDocument/2006/relationships/image" Target="../media/image86.jpeg"/><Relationship Id="rId2" Type="http://schemas.microsoft.com/office/2007/relationships/media" Target="../media/media5.WAV"/><Relationship Id="rId1" Type="http://schemas.openxmlformats.org/officeDocument/2006/relationships/tags" Target="../tags/tag5.xml"/><Relationship Id="rId6" Type="http://schemas.openxmlformats.org/officeDocument/2006/relationships/image" Target="../media/image30.png"/><Relationship Id="rId11" Type="http://schemas.openxmlformats.org/officeDocument/2006/relationships/image" Target="../media/image28.png"/><Relationship Id="rId5" Type="http://schemas.openxmlformats.org/officeDocument/2006/relationships/notesSlide" Target="../notesSlides/notesSlide14.xml"/><Relationship Id="rId10" Type="http://schemas.openxmlformats.org/officeDocument/2006/relationships/image" Target="../media/image89.jpeg"/><Relationship Id="rId4" Type="http://schemas.openxmlformats.org/officeDocument/2006/relationships/slideLayout" Target="../slideLayouts/slideLayout1.xml"/><Relationship Id="rId9" Type="http://schemas.openxmlformats.org/officeDocument/2006/relationships/image" Target="../media/image88.jpeg"/></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slideLayout" Target="../slideLayouts/slideLayout2.xml"/><Relationship Id="rId7" Type="http://schemas.openxmlformats.org/officeDocument/2006/relationships/image" Target="../media/image16.jpe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15.jpeg"/><Relationship Id="rId11" Type="http://schemas.openxmlformats.org/officeDocument/2006/relationships/image" Target="../media/image8.png"/><Relationship Id="rId5" Type="http://schemas.openxmlformats.org/officeDocument/2006/relationships/image" Target="../media/image14.jpeg"/><Relationship Id="rId10" Type="http://schemas.openxmlformats.org/officeDocument/2006/relationships/image" Target="../media/image19.jpeg"/><Relationship Id="rId4" Type="http://schemas.openxmlformats.org/officeDocument/2006/relationships/notesSlide" Target="../notesSlides/notesSlide2.xml"/><Relationship Id="rId9" Type="http://schemas.openxmlformats.org/officeDocument/2006/relationships/image" Target="../media/image18.jpe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2.jpeg"/><Relationship Id="rId7" Type="http://schemas.microsoft.com/office/2007/relationships/hdphoto" Target="../media/hdphoto3.wdp"/><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jpeg"/><Relationship Id="rId4" Type="http://schemas.openxmlformats.org/officeDocument/2006/relationships/image" Target="../media/image23.jpeg"/><Relationship Id="rId9" Type="http://schemas.microsoft.com/office/2007/relationships/hdphoto" Target="../media/hdphoto4.wdp"/></Relationships>
</file>

<file path=ppt/slides/_rels/slide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audio" Target="../media/media5.WAV"/><Relationship Id="rId7" Type="http://schemas.openxmlformats.org/officeDocument/2006/relationships/image" Target="../media/image29.png"/><Relationship Id="rId2" Type="http://schemas.microsoft.com/office/2007/relationships/media" Target="../media/media5.WAV"/><Relationship Id="rId1" Type="http://schemas.openxmlformats.org/officeDocument/2006/relationships/tags" Target="../tags/tag2.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notesSlide" Target="../notesSlides/notesSlide4.xml"/><Relationship Id="rId10" Type="http://schemas.openxmlformats.org/officeDocument/2006/relationships/image" Target="../media/image32.png"/><Relationship Id="rId4" Type="http://schemas.openxmlformats.org/officeDocument/2006/relationships/slideLayout" Target="../slideLayouts/slideLayout1.xml"/><Relationship Id="rId9" Type="http://schemas.openxmlformats.org/officeDocument/2006/relationships/image" Target="../media/image31.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953D6-46BE-41CB-AD7C-D41C4352C310}"/>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BADE55CA-8282-448E-B338-FFD955BE4B5B}"/>
              </a:ext>
            </a:extLst>
          </p:cNvPr>
          <p:cNvSpPr>
            <a:spLocks noGrp="1"/>
          </p:cNvSpPr>
          <p:nvPr>
            <p:ph type="subTitle" idx="1"/>
          </p:nvPr>
        </p:nvSpPr>
        <p:spPr/>
        <p:txBody>
          <a:bodyPr/>
          <a:lstStyle/>
          <a:p>
            <a:endParaRPr lang="en-US"/>
          </a:p>
        </p:txBody>
      </p:sp>
      <p:pic>
        <p:nvPicPr>
          <p:cNvPr id="4" name="Video MNT">
            <a:hlinkClick r:id="" action="ppaction://media"/>
            <a:extLst>
              <a:ext uri="{FF2B5EF4-FFF2-40B4-BE49-F238E27FC236}">
                <a16:creationId xmlns:a16="http://schemas.microsoft.com/office/drawing/2014/main" id="{5E830C77-AC5D-4D7A-A855-DD39B461F06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870536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76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AutoShape 2" descr="COMBO 1 - 3 KHAY LÀM ĐÁ BI TRÒN THẾ HỆ MỚI LOẠI LỚN 33 VIÊN | Shopee Việt  Na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8" descr="Trang45.1.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5307201" y="1690688"/>
            <a:ext cx="6509260" cy="46649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148" name="Picture 4" descr="4 nguyên nhân khiến tủ lạnh lâu đông đá - Bảo Hành Điện Máy Hà Nội"/>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7368" l="0" r="98496"/>
                    </a14:imgEffect>
                  </a14:imgLayer>
                </a14:imgProps>
              </a:ext>
              <a:ext uri="{28A0092B-C50C-407E-A947-70E740481C1C}">
                <a14:useLocalDpi xmlns:a14="http://schemas.microsoft.com/office/drawing/2010/main" val="0"/>
              </a:ext>
            </a:extLst>
          </a:blip>
          <a:srcRect/>
          <a:stretch>
            <a:fillRect/>
          </a:stretch>
        </p:blipFill>
        <p:spPr bwMode="auto">
          <a:xfrm>
            <a:off x="0" y="2399506"/>
            <a:ext cx="5099301" cy="3642360"/>
          </a:xfrm>
          <a:prstGeom prst="rect">
            <a:avLst/>
          </a:prstGeom>
          <a:noFill/>
          <a:extLst>
            <a:ext uri="{909E8E84-426E-40DD-AFC4-6F175D3DCCD1}">
              <a14:hiddenFill xmlns:a14="http://schemas.microsoft.com/office/drawing/2010/main">
                <a:solidFill>
                  <a:srgbClr val="FFFFFF"/>
                </a:solidFill>
              </a14:hiddenFill>
            </a:ext>
          </a:extLst>
        </p:spPr>
      </p:pic>
      <p:sp>
        <p:nvSpPr>
          <p:cNvPr id="8" name="Title 7"/>
          <p:cNvSpPr>
            <a:spLocks noGrp="1"/>
          </p:cNvSpPr>
          <p:nvPr>
            <p:ph type="title"/>
          </p:nvPr>
        </p:nvSpPr>
        <p:spPr>
          <a:prstGeom prst="rect">
            <a:avLst/>
          </a:prstGeom>
          <a:noFill/>
        </p:spPr>
        <p:txBody>
          <a:bodyPr wrap="none" lIns="91440" tIns="45720" rIns="91440" bIns="45720">
            <a:spAutoFit/>
          </a:bodyPr>
          <a:lstStyle/>
          <a:p>
            <a:pPr algn="ctr"/>
            <a:r>
              <a:rPr lang="en-US" sz="6000" b="1" cap="none" spc="0" dirty="0">
                <a:ln w="9525">
                  <a:solidFill>
                    <a:schemeClr val="bg1"/>
                  </a:solidFill>
                  <a:prstDash val="solid"/>
                </a:ln>
                <a:solidFill>
                  <a:schemeClr val="accent5"/>
                </a:solidFill>
                <a:effectLst>
                  <a:glow rad="139700">
                    <a:schemeClr val="accent3">
                      <a:satMod val="175000"/>
                      <a:alpha val="40000"/>
                    </a:schemeClr>
                  </a:glow>
                  <a:outerShdw blurRad="12700" dist="38100" dir="2700000" algn="tl" rotWithShape="0">
                    <a:schemeClr val="accent5">
                      <a:lumMod val="60000"/>
                      <a:lumOff val="40000"/>
                    </a:schemeClr>
                  </a:outerShdw>
                </a:effectLst>
                <a:latin typeface="UVN Van Chuong Nang" panose="00000400000000000000" pitchFamily="2" charset="0"/>
              </a:rPr>
              <a:t>Thí nghiệm 2</a:t>
            </a:r>
          </a:p>
        </p:txBody>
      </p:sp>
    </p:spTree>
    <p:extLst>
      <p:ext uri="{BB962C8B-B14F-4D97-AF65-F5344CB8AC3E}">
        <p14:creationId xmlns:p14="http://schemas.microsoft.com/office/powerpoint/2010/main" val="331035641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5727646" y="34209"/>
            <a:ext cx="7099020" cy="6823791"/>
          </a:xfrm>
          <a:prstGeom prst="rect">
            <a:avLst/>
          </a:prstGeom>
        </p:spPr>
      </p:pic>
      <p:pic>
        <p:nvPicPr>
          <p:cNvPr id="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3063240"/>
            <a:ext cx="5715000" cy="3429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0" name="Rectangle 9"/>
          <p:cNvSpPr/>
          <p:nvPr/>
        </p:nvSpPr>
        <p:spPr>
          <a:xfrm>
            <a:off x="448496" y="533061"/>
            <a:ext cx="4620176" cy="1015663"/>
          </a:xfrm>
          <a:prstGeom prst="rect">
            <a:avLst/>
          </a:prstGeom>
          <a:noFill/>
        </p:spPr>
        <p:txBody>
          <a:bodyPr wrap="none" lIns="91440" tIns="45720" rIns="91440" bIns="45720">
            <a:spAutoFit/>
          </a:bodyPr>
          <a:lstStyle/>
          <a:p>
            <a:pPr algn="ctr"/>
            <a:r>
              <a:rPr lang="en-US" sz="6000" b="1" cap="none" spc="0" dirty="0">
                <a:ln w="9525">
                  <a:solidFill>
                    <a:schemeClr val="bg1"/>
                  </a:solidFill>
                  <a:prstDash val="solid"/>
                </a:ln>
                <a:solidFill>
                  <a:schemeClr val="accent5"/>
                </a:solidFill>
                <a:effectLst>
                  <a:glow rad="139700">
                    <a:schemeClr val="accent3">
                      <a:satMod val="175000"/>
                      <a:alpha val="40000"/>
                    </a:schemeClr>
                  </a:glow>
                  <a:outerShdw blurRad="12700" dist="38100" dir="2700000" algn="tl" rotWithShape="0">
                    <a:schemeClr val="accent5">
                      <a:lumMod val="60000"/>
                      <a:lumOff val="40000"/>
                    </a:schemeClr>
                  </a:outerShdw>
                </a:effectLst>
                <a:latin typeface="UVN Van Chuong Nang" panose="00000400000000000000" pitchFamily="2" charset="0"/>
              </a:rPr>
              <a:t>Thí nghiệm 2</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3"/>
          <p:cNvPicPr>
            <a:picLocks noChangeAspect="1"/>
          </p:cNvPicPr>
          <p:nvPr/>
        </p:nvPicPr>
        <p:blipFill rotWithShape="1">
          <a:blip r:embed="rId6" cstate="print">
            <a:extLst>
              <a:ext uri="{28A0092B-C50C-407E-A947-70E740481C1C}">
                <a14:useLocalDpi xmlns:a14="http://schemas.microsoft.com/office/drawing/2010/main" val="0"/>
              </a:ext>
            </a:extLst>
          </a:blip>
          <a:srcRect/>
          <a:stretch>
            <a:fillRect/>
          </a:stretch>
        </p:blipFill>
        <p:spPr>
          <a:xfrm>
            <a:off x="8354615" y="4460004"/>
            <a:ext cx="3734515" cy="2579168"/>
          </a:xfrm>
          <a:prstGeom prst="rect">
            <a:avLst/>
          </a:prstGeom>
        </p:spPr>
      </p:pic>
      <p:sp>
        <p:nvSpPr>
          <p:cNvPr id="13314" name="Text Box 4"/>
          <p:cNvSpPr txBox="1">
            <a:spLocks noChangeArrowheads="1"/>
          </p:cNvSpPr>
          <p:nvPr/>
        </p:nvSpPr>
        <p:spPr bwMode="auto">
          <a:xfrm>
            <a:off x="2209800" y="381001"/>
            <a:ext cx="7848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endParaRPr lang="en-US" altLang="en-US" sz="1800"/>
          </a:p>
        </p:txBody>
      </p:sp>
      <p:sp>
        <p:nvSpPr>
          <p:cNvPr id="13315" name="Text Box 10"/>
          <p:cNvSpPr txBox="1">
            <a:spLocks noChangeArrowheads="1"/>
          </p:cNvSpPr>
          <p:nvPr/>
        </p:nvSpPr>
        <p:spPr bwMode="auto">
          <a:xfrm>
            <a:off x="3048000" y="1603376"/>
            <a:ext cx="3200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endParaRPr lang="en-US" altLang="en-US" sz="1800"/>
          </a:p>
        </p:txBody>
      </p:sp>
      <p:pic>
        <p:nvPicPr>
          <p:cNvPr id="188430" name="ding1759.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7">
            <a:extLst>
              <a:ext uri="{28A0092B-C50C-407E-A947-70E740481C1C}">
                <a14:useLocalDpi xmlns:a14="http://schemas.microsoft.com/office/drawing/2010/main" val="0"/>
              </a:ext>
            </a:extLst>
          </a:blip>
          <a:srcRect/>
          <a:stretch>
            <a:fillRect/>
          </a:stretch>
        </p:blipFill>
        <p:spPr bwMode="auto">
          <a:xfrm>
            <a:off x="3810000" y="8991600"/>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88431" name="ding1760.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7">
            <a:extLst>
              <a:ext uri="{28A0092B-C50C-407E-A947-70E740481C1C}">
                <a14:useLocalDpi xmlns:a14="http://schemas.microsoft.com/office/drawing/2010/main" val="0"/>
              </a:ext>
            </a:extLst>
          </a:blip>
          <a:srcRect/>
          <a:stretch>
            <a:fillRect/>
          </a:stretch>
        </p:blipFill>
        <p:spPr bwMode="auto">
          <a:xfrm>
            <a:off x="3962400" y="9144000"/>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88432" name="ding1775.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7">
            <a:extLst>
              <a:ext uri="{28A0092B-C50C-407E-A947-70E740481C1C}">
                <a14:useLocalDpi xmlns:a14="http://schemas.microsoft.com/office/drawing/2010/main" val="0"/>
              </a:ext>
            </a:extLst>
          </a:blip>
          <a:srcRect/>
          <a:stretch>
            <a:fillRect/>
          </a:stretch>
        </p:blipFill>
        <p:spPr bwMode="auto">
          <a:xfrm>
            <a:off x="4114800" y="9296400"/>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88433" name="ding1776.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7">
            <a:extLst>
              <a:ext uri="{28A0092B-C50C-407E-A947-70E740481C1C}">
                <a14:useLocalDpi xmlns:a14="http://schemas.microsoft.com/office/drawing/2010/main" val="0"/>
              </a:ext>
            </a:extLst>
          </a:blip>
          <a:srcRect/>
          <a:stretch>
            <a:fillRect/>
          </a:stretch>
        </p:blipFill>
        <p:spPr bwMode="auto">
          <a:xfrm>
            <a:off x="4267200" y="9448800"/>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88434" name="ding1777.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7">
            <a:extLst>
              <a:ext uri="{28A0092B-C50C-407E-A947-70E740481C1C}">
                <a14:useLocalDpi xmlns:a14="http://schemas.microsoft.com/office/drawing/2010/main" val="0"/>
              </a:ext>
            </a:extLst>
          </a:blip>
          <a:srcRect/>
          <a:stretch>
            <a:fillRect/>
          </a:stretch>
        </p:blipFill>
        <p:spPr bwMode="auto">
          <a:xfrm>
            <a:off x="4419600" y="9601200"/>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88435" name="ding1790.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7">
            <a:extLst>
              <a:ext uri="{28A0092B-C50C-407E-A947-70E740481C1C}">
                <a14:useLocalDpi xmlns:a14="http://schemas.microsoft.com/office/drawing/2010/main" val="0"/>
              </a:ext>
            </a:extLst>
          </a:blip>
          <a:srcRect/>
          <a:stretch>
            <a:fillRect/>
          </a:stretch>
        </p:blipFill>
        <p:spPr bwMode="auto">
          <a:xfrm>
            <a:off x="4572000" y="9753600"/>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88436" name="ding1791.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7">
            <a:extLst>
              <a:ext uri="{28A0092B-C50C-407E-A947-70E740481C1C}">
                <a14:useLocalDpi xmlns:a14="http://schemas.microsoft.com/office/drawing/2010/main" val="0"/>
              </a:ext>
            </a:extLst>
          </a:blip>
          <a:srcRect/>
          <a:stretch>
            <a:fillRect/>
          </a:stretch>
        </p:blipFill>
        <p:spPr bwMode="auto">
          <a:xfrm>
            <a:off x="4724400" y="9906000"/>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88437" name="ding1792.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7">
            <a:extLst>
              <a:ext uri="{28A0092B-C50C-407E-A947-70E740481C1C}">
                <a14:useLocalDpi xmlns:a14="http://schemas.microsoft.com/office/drawing/2010/main" val="0"/>
              </a:ext>
            </a:extLst>
          </a:blip>
          <a:srcRect/>
          <a:stretch>
            <a:fillRect/>
          </a:stretch>
        </p:blipFill>
        <p:spPr bwMode="auto">
          <a:xfrm>
            <a:off x="4876800" y="10058400"/>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88438" name="ding1806.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7">
            <a:extLst>
              <a:ext uri="{28A0092B-C50C-407E-A947-70E740481C1C}">
                <a14:useLocalDpi xmlns:a14="http://schemas.microsoft.com/office/drawing/2010/main" val="0"/>
              </a:ext>
            </a:extLst>
          </a:blip>
          <a:srcRect/>
          <a:stretch>
            <a:fillRect/>
          </a:stretch>
        </p:blipFill>
        <p:spPr bwMode="auto">
          <a:xfrm>
            <a:off x="5029200" y="10210800"/>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88439" name="ding1807.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7">
            <a:extLst>
              <a:ext uri="{28A0092B-C50C-407E-A947-70E740481C1C}">
                <a14:useLocalDpi xmlns:a14="http://schemas.microsoft.com/office/drawing/2010/main" val="0"/>
              </a:ext>
            </a:extLst>
          </a:blip>
          <a:srcRect/>
          <a:stretch>
            <a:fillRect/>
          </a:stretch>
        </p:blipFill>
        <p:spPr bwMode="auto">
          <a:xfrm>
            <a:off x="5181600" y="10363200"/>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88440" name="ding1808.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7">
            <a:extLst>
              <a:ext uri="{28A0092B-C50C-407E-A947-70E740481C1C}">
                <a14:useLocalDpi xmlns:a14="http://schemas.microsoft.com/office/drawing/2010/main" val="0"/>
              </a:ext>
            </a:extLst>
          </a:blip>
          <a:srcRect/>
          <a:stretch>
            <a:fillRect/>
          </a:stretch>
        </p:blipFill>
        <p:spPr bwMode="auto">
          <a:xfrm>
            <a:off x="5334000" y="10515600"/>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graphicFrame>
        <p:nvGraphicFramePr>
          <p:cNvPr id="17457" name="Group 49"/>
          <p:cNvGraphicFramePr>
            <a:graphicFrameLocks noGrp="1"/>
          </p:cNvGraphicFramePr>
          <p:nvPr>
            <p:extLst>
              <p:ext uri="{D42A27DB-BD31-4B8C-83A1-F6EECF244321}">
                <p14:modId xmlns:p14="http://schemas.microsoft.com/office/powerpoint/2010/main" val="4057577335"/>
              </p:ext>
            </p:extLst>
          </p:nvPr>
        </p:nvGraphicFramePr>
        <p:xfrm>
          <a:off x="205740" y="435528"/>
          <a:ext cx="11856720" cy="3969949"/>
        </p:xfrm>
        <a:graphic>
          <a:graphicData uri="http://schemas.openxmlformats.org/drawingml/2006/table">
            <a:tbl>
              <a:tblPr>
                <a:tableStyleId>{FABFCF23-3B69-468F-B69F-88F6DE6A72F2}</a:tableStyleId>
              </a:tblPr>
              <a:tblGrid>
                <a:gridCol w="5979822">
                  <a:extLst>
                    <a:ext uri="{9D8B030D-6E8A-4147-A177-3AD203B41FA5}">
                      <a16:colId xmlns:a16="http://schemas.microsoft.com/office/drawing/2014/main" val="20000"/>
                    </a:ext>
                  </a:extLst>
                </a:gridCol>
                <a:gridCol w="5876898">
                  <a:extLst>
                    <a:ext uri="{9D8B030D-6E8A-4147-A177-3AD203B41FA5}">
                      <a16:colId xmlns:a16="http://schemas.microsoft.com/office/drawing/2014/main" val="20001"/>
                    </a:ext>
                  </a:extLst>
                </a:gridCol>
              </a:tblGrid>
              <a:tr h="625957">
                <a:tc>
                  <a:txBody>
                    <a:bodyPr/>
                    <a:lstStyle>
                      <a:lvl1pPr eaLnBrk="0" hangingPunct="0">
                        <a:spcBef>
                          <a:spcPct val="20000"/>
                        </a:spcBef>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400" b="1" u="none" strike="noStrike" cap="none" normalizeH="0" baseline="0" dirty="0">
                          <a:ln>
                            <a:noFill/>
                          </a:ln>
                          <a:solidFill>
                            <a:srgbClr val="0070C0"/>
                          </a:solidFill>
                          <a:effectLst/>
                          <a:latin typeface="Amazone" panose="03020702060507090A04" pitchFamily="66" charset="0"/>
                        </a:rPr>
                        <a:t>Thí nghiệm</a:t>
                      </a:r>
                      <a:endParaRPr kumimoji="0" lang="en-US" sz="4400" b="1" i="0" u="none" strike="noStrike" cap="none" normalizeH="0" baseline="0" dirty="0">
                        <a:ln>
                          <a:noFill/>
                        </a:ln>
                        <a:solidFill>
                          <a:srgbClr val="0070C0"/>
                        </a:solidFill>
                        <a:effectLst/>
                        <a:latin typeface="Amazone" panose="03020702060507090A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400" b="1" u="none" strike="noStrike" cap="none" normalizeH="0" baseline="0" dirty="0">
                          <a:ln>
                            <a:noFill/>
                          </a:ln>
                          <a:solidFill>
                            <a:srgbClr val="0070C0"/>
                          </a:solidFill>
                          <a:effectLst/>
                          <a:latin typeface="Amazone" panose="03020702060507090A04" pitchFamily="66" charset="0"/>
                        </a:rPr>
                        <a:t>Nhận xét hiện tượng</a:t>
                      </a:r>
                      <a:endParaRPr kumimoji="0" lang="en-US" sz="4400" b="1" i="0" u="none" strike="noStrike" cap="none" normalizeH="0" baseline="0" dirty="0">
                        <a:ln>
                          <a:noFill/>
                        </a:ln>
                        <a:solidFill>
                          <a:srgbClr val="0070C0"/>
                        </a:solidFill>
                        <a:effectLst/>
                        <a:latin typeface="Amazone" panose="03020702060507090A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1759032">
                <a:tc>
                  <a:txBody>
                    <a:bodyPr/>
                    <a:lstStyle>
                      <a:lvl1pPr eaLnBrk="0" hangingPunct="0">
                        <a:spcBef>
                          <a:spcPct val="20000"/>
                        </a:spcBef>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justLow"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a:ln>
                            <a:noFill/>
                          </a:ln>
                          <a:effectLst/>
                        </a:rPr>
                        <a:t>  </a:t>
                      </a:r>
                      <a:endParaRPr kumimoji="0" lang="en-US" sz="2400" b="1" i="0" u="none" strike="noStrike" cap="none" normalizeH="0" baseline="0">
                        <a:ln>
                          <a:noFill/>
                        </a:ln>
                        <a:solidFill>
                          <a:srgbClr val="0000FF"/>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u="none" strike="noStrike" cap="none" normalizeH="0" baseline="0">
                        <a:ln>
                          <a:noFill/>
                        </a:ln>
                        <a:effectLst/>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a:ln>
                          <a:noFill/>
                        </a:ln>
                        <a:solidFill>
                          <a:srgbClr val="0000CC"/>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448917">
                <a:tc>
                  <a:txBody>
                    <a:bodyPr/>
                    <a:lstStyle>
                      <a:lvl1pPr eaLnBrk="0" hangingPunct="0">
                        <a:spcBef>
                          <a:spcPct val="20000"/>
                        </a:spcBef>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a:ln>
                          <a:noFill/>
                        </a:ln>
                        <a:solidFill>
                          <a:srgbClr val="FF0000"/>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17450" name="Text Box 42"/>
          <p:cNvSpPr txBox="1">
            <a:spLocks noChangeArrowheads="1"/>
          </p:cNvSpPr>
          <p:nvPr/>
        </p:nvSpPr>
        <p:spPr bwMode="auto">
          <a:xfrm>
            <a:off x="205740" y="1206878"/>
            <a:ext cx="5913120"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Low" eaLnBrk="1" hangingPunct="1">
              <a:buFontTx/>
              <a:buNone/>
            </a:pPr>
            <a:r>
              <a:rPr lang="en-US" altLang="en-US" sz="2600" b="1" dirty="0">
                <a:solidFill>
                  <a:srgbClr val="002060"/>
                </a:solidFill>
                <a:latin typeface="UVN Ky Thuat" panose="03050502040202020B03" pitchFamily="66" charset="0"/>
                <a:cs typeface="Times New Roman" panose="02020603050405020304" pitchFamily="18" charset="0"/>
              </a:rPr>
              <a:t>Đặt khay có nước vào ngăn làm đá của tủ lạnh, sau vài giờ lấy khay ra. Hiện tượng gì sẽ xảy ra đối với nước trong khay ? Hiện tượng đó gọi là gì ?</a:t>
            </a:r>
          </a:p>
        </p:txBody>
      </p:sp>
      <p:sp>
        <p:nvSpPr>
          <p:cNvPr id="17451" name="Text Box 43"/>
          <p:cNvSpPr txBox="1">
            <a:spLocks noChangeArrowheads="1"/>
          </p:cNvSpPr>
          <p:nvPr/>
        </p:nvSpPr>
        <p:spPr bwMode="auto">
          <a:xfrm>
            <a:off x="6252210" y="1313657"/>
            <a:ext cx="583692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2800" b="1" dirty="0">
                <a:solidFill>
                  <a:srgbClr val="008000"/>
                </a:solidFill>
                <a:latin typeface="UVN Ky Thuat" panose="03050502040202020B03" pitchFamily="66" charset="0"/>
                <a:cs typeface="Times New Roman" panose="02020603050405020304" pitchFamily="18" charset="0"/>
              </a:rPr>
              <a:t>- Nước trong khay đã thành cục ( thể rắn).</a:t>
            </a:r>
            <a:endParaRPr lang="en-US" altLang="en-US" sz="2800" dirty="0">
              <a:solidFill>
                <a:srgbClr val="008000"/>
              </a:solidFill>
              <a:latin typeface="UVN Ky Thuat" panose="03050502040202020B03" pitchFamily="66" charset="0"/>
              <a:cs typeface="Times New Roman" panose="02020603050405020304" pitchFamily="18" charset="0"/>
            </a:endParaRPr>
          </a:p>
        </p:txBody>
      </p:sp>
      <p:sp>
        <p:nvSpPr>
          <p:cNvPr id="17452" name="Text Box 44"/>
          <p:cNvSpPr txBox="1">
            <a:spLocks noChangeArrowheads="1"/>
          </p:cNvSpPr>
          <p:nvPr/>
        </p:nvSpPr>
        <p:spPr bwMode="auto">
          <a:xfrm>
            <a:off x="6172200" y="2226594"/>
            <a:ext cx="6096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2800" b="1" dirty="0">
                <a:solidFill>
                  <a:srgbClr val="008000"/>
                </a:solidFill>
                <a:latin typeface="UVN Ky Thuat" panose="03050502040202020B03" pitchFamily="66" charset="0"/>
                <a:cs typeface="Times New Roman" panose="02020603050405020304" pitchFamily="18" charset="0"/>
              </a:rPr>
              <a:t>- Hiện tượng đó gọi là đông đặc.</a:t>
            </a:r>
            <a:endParaRPr lang="en-US" altLang="en-US" sz="2800" dirty="0">
              <a:solidFill>
                <a:srgbClr val="008000"/>
              </a:solidFill>
              <a:latin typeface="UVN Ky Thuat" panose="03050502040202020B03" pitchFamily="66" charset="0"/>
              <a:cs typeface="Times New Roman" panose="02020603050405020304" pitchFamily="18" charset="0"/>
            </a:endParaRPr>
          </a:p>
        </p:txBody>
      </p:sp>
      <p:sp>
        <p:nvSpPr>
          <p:cNvPr id="17453" name="Text Box 45"/>
          <p:cNvSpPr txBox="1">
            <a:spLocks noChangeArrowheads="1"/>
          </p:cNvSpPr>
          <p:nvPr/>
        </p:nvSpPr>
        <p:spPr bwMode="auto">
          <a:xfrm>
            <a:off x="182880" y="3127375"/>
            <a:ext cx="593598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buFontTx/>
              <a:buNone/>
            </a:pPr>
            <a:r>
              <a:rPr lang="fr-LU" altLang="en-US" sz="2600" b="1" dirty="0">
                <a:solidFill>
                  <a:srgbClr val="002060"/>
                </a:solidFill>
                <a:latin typeface="UVN Ky Thuat" panose="03050502040202020B03" pitchFamily="66" charset="0"/>
                <a:cs typeface="Times New Roman" panose="02020603050405020304" pitchFamily="18" charset="0"/>
              </a:rPr>
              <a:t>Để khay nước đá ở ngoài tủ lạnh, hiện tượng gì sẽ xảy ra? Hiện tượng đó gọi là gì ?</a:t>
            </a:r>
            <a:endParaRPr lang="en-US" altLang="en-US" sz="2600" b="1" dirty="0">
              <a:solidFill>
                <a:srgbClr val="002060"/>
              </a:solidFill>
              <a:latin typeface="UVN Ky Thuat" panose="03050502040202020B03" pitchFamily="66" charset="0"/>
              <a:cs typeface="Times New Roman" panose="02020603050405020304" pitchFamily="18" charset="0"/>
            </a:endParaRPr>
          </a:p>
        </p:txBody>
      </p:sp>
      <p:sp>
        <p:nvSpPr>
          <p:cNvPr id="17454" name="Text Box 46"/>
          <p:cNvSpPr txBox="1">
            <a:spLocks noChangeArrowheads="1"/>
          </p:cNvSpPr>
          <p:nvPr/>
        </p:nvSpPr>
        <p:spPr bwMode="auto">
          <a:xfrm>
            <a:off x="6096000" y="3508376"/>
            <a:ext cx="5791200"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buFontTx/>
              <a:buNone/>
            </a:pPr>
            <a:r>
              <a:rPr lang="en-US" altLang="en-US" sz="2600" b="1" dirty="0">
                <a:solidFill>
                  <a:srgbClr val="008000"/>
                </a:solidFill>
                <a:latin typeface="UVN Ky Thuat" panose="03050502040202020B03" pitchFamily="66" charset="0"/>
                <a:cs typeface="Times New Roman" panose="02020603050405020304" pitchFamily="18" charset="0"/>
              </a:rPr>
              <a:t>- Hiện tượng này được gọi là </a:t>
            </a:r>
            <a:r>
              <a:rPr lang="en-US" altLang="en-US" sz="2600" b="1" u="sng" dirty="0">
                <a:solidFill>
                  <a:srgbClr val="008000"/>
                </a:solidFill>
                <a:latin typeface="UVN Ky Thuat" panose="03050502040202020B03" pitchFamily="66" charset="0"/>
                <a:cs typeface="Times New Roman" panose="02020603050405020304" pitchFamily="18" charset="0"/>
              </a:rPr>
              <a:t>sự nóng chảy.</a:t>
            </a:r>
            <a:endParaRPr lang="en-US" altLang="en-US" sz="2600" dirty="0">
              <a:solidFill>
                <a:srgbClr val="008000"/>
              </a:solidFill>
              <a:latin typeface="UVN Ky Thuat" panose="03050502040202020B03" pitchFamily="66" charset="0"/>
              <a:cs typeface="Times New Roman" panose="02020603050405020304" pitchFamily="18" charset="0"/>
            </a:endParaRPr>
          </a:p>
        </p:txBody>
      </p:sp>
      <p:sp>
        <p:nvSpPr>
          <p:cNvPr id="17455" name="Text Box 47"/>
          <p:cNvSpPr txBox="1">
            <a:spLocks noChangeArrowheads="1"/>
          </p:cNvSpPr>
          <p:nvPr/>
        </p:nvSpPr>
        <p:spPr bwMode="auto">
          <a:xfrm>
            <a:off x="6096000" y="3051175"/>
            <a:ext cx="562356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2600" b="1" dirty="0">
                <a:solidFill>
                  <a:srgbClr val="008000"/>
                </a:solidFill>
                <a:latin typeface="UVN Ky Thuat" panose="03050502040202020B03" pitchFamily="66" charset="0"/>
                <a:cs typeface="Times New Roman" panose="02020603050405020304" pitchFamily="18" charset="0"/>
              </a:rPr>
              <a:t>- Cục đá chảy ra thành nước.</a:t>
            </a:r>
            <a:endParaRPr lang="en-US" altLang="en-US" sz="2600" dirty="0">
              <a:solidFill>
                <a:srgbClr val="008000"/>
              </a:solidFill>
              <a:latin typeface="UVN Ky Thuat" panose="03050502040202020B03" pitchFamily="66" charset="0"/>
              <a:cs typeface="Times New Roman" panose="02020603050405020304" pitchFamily="18" charset="0"/>
            </a:endParaRPr>
          </a:p>
        </p:txBody>
      </p:sp>
      <p:sp>
        <p:nvSpPr>
          <p:cNvPr id="26" name="Rectangle: Rounded Corners 43">
            <a:extLst>
              <a:ext uri="{FF2B5EF4-FFF2-40B4-BE49-F238E27FC236}">
                <a16:creationId xmlns:a16="http://schemas.microsoft.com/office/drawing/2014/main" id="{9D645240-D005-4810-AC9C-C05A048A4394}"/>
              </a:ext>
            </a:extLst>
          </p:cNvPr>
          <p:cNvSpPr/>
          <p:nvPr/>
        </p:nvSpPr>
        <p:spPr>
          <a:xfrm>
            <a:off x="962146" y="4951021"/>
            <a:ext cx="6457707" cy="1055839"/>
          </a:xfrm>
          <a:custGeom>
            <a:avLst/>
            <a:gdLst>
              <a:gd name="connsiteX0" fmla="*/ 0 w 3545058"/>
              <a:gd name="connsiteY0" fmla="*/ 96131 h 576774"/>
              <a:gd name="connsiteX1" fmla="*/ 96131 w 3545058"/>
              <a:gd name="connsiteY1" fmla="*/ 0 h 576774"/>
              <a:gd name="connsiteX2" fmla="*/ 721986 w 3545058"/>
              <a:gd name="connsiteY2" fmla="*/ 0 h 576774"/>
              <a:gd name="connsiteX3" fmla="*/ 1280786 w 3545058"/>
              <a:gd name="connsiteY3" fmla="*/ 0 h 576774"/>
              <a:gd name="connsiteX4" fmla="*/ 1839585 w 3545058"/>
              <a:gd name="connsiteY4" fmla="*/ 0 h 576774"/>
              <a:gd name="connsiteX5" fmla="*/ 2297800 w 3545058"/>
              <a:gd name="connsiteY5" fmla="*/ 0 h 576774"/>
              <a:gd name="connsiteX6" fmla="*/ 2789544 w 3545058"/>
              <a:gd name="connsiteY6" fmla="*/ 0 h 576774"/>
              <a:gd name="connsiteX7" fmla="*/ 3448927 w 3545058"/>
              <a:gd name="connsiteY7" fmla="*/ 0 h 576774"/>
              <a:gd name="connsiteX8" fmla="*/ 3545058 w 3545058"/>
              <a:gd name="connsiteY8" fmla="*/ 96131 h 576774"/>
              <a:gd name="connsiteX9" fmla="*/ 3545058 w 3545058"/>
              <a:gd name="connsiteY9" fmla="*/ 480643 h 576774"/>
              <a:gd name="connsiteX10" fmla="*/ 3448927 w 3545058"/>
              <a:gd name="connsiteY10" fmla="*/ 576774 h 576774"/>
              <a:gd name="connsiteX11" fmla="*/ 2890128 w 3545058"/>
              <a:gd name="connsiteY11" fmla="*/ 576774 h 576774"/>
              <a:gd name="connsiteX12" fmla="*/ 2264272 w 3545058"/>
              <a:gd name="connsiteY12" fmla="*/ 576774 h 576774"/>
              <a:gd name="connsiteX13" fmla="*/ 1772529 w 3545058"/>
              <a:gd name="connsiteY13" fmla="*/ 576774 h 576774"/>
              <a:gd name="connsiteX14" fmla="*/ 1180202 w 3545058"/>
              <a:gd name="connsiteY14" fmla="*/ 576774 h 576774"/>
              <a:gd name="connsiteX15" fmla="*/ 688458 w 3545058"/>
              <a:gd name="connsiteY15" fmla="*/ 576774 h 576774"/>
              <a:gd name="connsiteX16" fmla="*/ 96131 w 3545058"/>
              <a:gd name="connsiteY16" fmla="*/ 576774 h 576774"/>
              <a:gd name="connsiteX17" fmla="*/ 0 w 3545058"/>
              <a:gd name="connsiteY17" fmla="*/ 480643 h 576774"/>
              <a:gd name="connsiteX18" fmla="*/ 0 w 3545058"/>
              <a:gd name="connsiteY18" fmla="*/ 96131 h 576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45058" h="576774" fill="none" extrusionOk="0">
                <a:moveTo>
                  <a:pt x="0" y="96131"/>
                </a:moveTo>
                <a:cubicBezTo>
                  <a:pt x="8469" y="51660"/>
                  <a:pt x="47925" y="5020"/>
                  <a:pt x="96131" y="0"/>
                </a:cubicBezTo>
                <a:cubicBezTo>
                  <a:pt x="328807" y="-58924"/>
                  <a:pt x="426981" y="48115"/>
                  <a:pt x="721986" y="0"/>
                </a:cubicBezTo>
                <a:cubicBezTo>
                  <a:pt x="1016992" y="-48115"/>
                  <a:pt x="1017421" y="32492"/>
                  <a:pt x="1280786" y="0"/>
                </a:cubicBezTo>
                <a:cubicBezTo>
                  <a:pt x="1544151" y="-32492"/>
                  <a:pt x="1605561" y="33355"/>
                  <a:pt x="1839585" y="0"/>
                </a:cubicBezTo>
                <a:cubicBezTo>
                  <a:pt x="2073609" y="-33355"/>
                  <a:pt x="2202420" y="36480"/>
                  <a:pt x="2297800" y="0"/>
                </a:cubicBezTo>
                <a:cubicBezTo>
                  <a:pt x="2393180" y="-36480"/>
                  <a:pt x="2628824" y="15384"/>
                  <a:pt x="2789544" y="0"/>
                </a:cubicBezTo>
                <a:cubicBezTo>
                  <a:pt x="2950264" y="-15384"/>
                  <a:pt x="3266356" y="30402"/>
                  <a:pt x="3448927" y="0"/>
                </a:cubicBezTo>
                <a:cubicBezTo>
                  <a:pt x="3497003" y="8190"/>
                  <a:pt x="3554289" y="53047"/>
                  <a:pt x="3545058" y="96131"/>
                </a:cubicBezTo>
                <a:cubicBezTo>
                  <a:pt x="3582194" y="223006"/>
                  <a:pt x="3500532" y="304039"/>
                  <a:pt x="3545058" y="480643"/>
                </a:cubicBezTo>
                <a:cubicBezTo>
                  <a:pt x="3557281" y="525022"/>
                  <a:pt x="3510681" y="570867"/>
                  <a:pt x="3448927" y="576774"/>
                </a:cubicBezTo>
                <a:cubicBezTo>
                  <a:pt x="3265199" y="626351"/>
                  <a:pt x="3153732" y="516119"/>
                  <a:pt x="2890128" y="576774"/>
                </a:cubicBezTo>
                <a:cubicBezTo>
                  <a:pt x="2626524" y="637429"/>
                  <a:pt x="2543795" y="514245"/>
                  <a:pt x="2264272" y="576774"/>
                </a:cubicBezTo>
                <a:cubicBezTo>
                  <a:pt x="1984749" y="639303"/>
                  <a:pt x="1936652" y="544973"/>
                  <a:pt x="1772529" y="576774"/>
                </a:cubicBezTo>
                <a:cubicBezTo>
                  <a:pt x="1608406" y="608575"/>
                  <a:pt x="1319332" y="525552"/>
                  <a:pt x="1180202" y="576774"/>
                </a:cubicBezTo>
                <a:cubicBezTo>
                  <a:pt x="1041072" y="627996"/>
                  <a:pt x="850449" y="572313"/>
                  <a:pt x="688458" y="576774"/>
                </a:cubicBezTo>
                <a:cubicBezTo>
                  <a:pt x="526467" y="581235"/>
                  <a:pt x="364897" y="548993"/>
                  <a:pt x="96131" y="576774"/>
                </a:cubicBezTo>
                <a:cubicBezTo>
                  <a:pt x="31053" y="579273"/>
                  <a:pt x="-212" y="543239"/>
                  <a:pt x="0" y="480643"/>
                </a:cubicBezTo>
                <a:cubicBezTo>
                  <a:pt x="-2852" y="366264"/>
                  <a:pt x="31056" y="237213"/>
                  <a:pt x="0" y="96131"/>
                </a:cubicBezTo>
                <a:close/>
              </a:path>
              <a:path w="3545058" h="576774" stroke="0" extrusionOk="0">
                <a:moveTo>
                  <a:pt x="0" y="96131"/>
                </a:moveTo>
                <a:cubicBezTo>
                  <a:pt x="-10612" y="39904"/>
                  <a:pt x="48631" y="4257"/>
                  <a:pt x="96131" y="0"/>
                </a:cubicBezTo>
                <a:cubicBezTo>
                  <a:pt x="310742" y="-3093"/>
                  <a:pt x="485945" y="803"/>
                  <a:pt x="688458" y="0"/>
                </a:cubicBezTo>
                <a:cubicBezTo>
                  <a:pt x="890971" y="-803"/>
                  <a:pt x="1114072" y="19783"/>
                  <a:pt x="1280786" y="0"/>
                </a:cubicBezTo>
                <a:cubicBezTo>
                  <a:pt x="1447500" y="-19783"/>
                  <a:pt x="1716277" y="34185"/>
                  <a:pt x="1873113" y="0"/>
                </a:cubicBezTo>
                <a:cubicBezTo>
                  <a:pt x="2029949" y="-34185"/>
                  <a:pt x="2244527" y="23485"/>
                  <a:pt x="2498968" y="0"/>
                </a:cubicBezTo>
                <a:cubicBezTo>
                  <a:pt x="2753410" y="-23485"/>
                  <a:pt x="3153957" y="24836"/>
                  <a:pt x="3448927" y="0"/>
                </a:cubicBezTo>
                <a:cubicBezTo>
                  <a:pt x="3514463" y="6400"/>
                  <a:pt x="3535715" y="44706"/>
                  <a:pt x="3545058" y="96131"/>
                </a:cubicBezTo>
                <a:cubicBezTo>
                  <a:pt x="3557692" y="178573"/>
                  <a:pt x="3502318" y="384324"/>
                  <a:pt x="3545058" y="480643"/>
                </a:cubicBezTo>
                <a:cubicBezTo>
                  <a:pt x="3549325" y="521047"/>
                  <a:pt x="3492872" y="581268"/>
                  <a:pt x="3448927" y="576774"/>
                </a:cubicBezTo>
                <a:cubicBezTo>
                  <a:pt x="3288584" y="614035"/>
                  <a:pt x="3152018" y="563756"/>
                  <a:pt x="2990712" y="576774"/>
                </a:cubicBezTo>
                <a:cubicBezTo>
                  <a:pt x="2829407" y="589792"/>
                  <a:pt x="2679171" y="539943"/>
                  <a:pt x="2398384" y="576774"/>
                </a:cubicBezTo>
                <a:cubicBezTo>
                  <a:pt x="2117597" y="613605"/>
                  <a:pt x="2066972" y="559516"/>
                  <a:pt x="1906641" y="576774"/>
                </a:cubicBezTo>
                <a:cubicBezTo>
                  <a:pt x="1746310" y="594032"/>
                  <a:pt x="1524709" y="549960"/>
                  <a:pt x="1414897" y="576774"/>
                </a:cubicBezTo>
                <a:cubicBezTo>
                  <a:pt x="1305085" y="603588"/>
                  <a:pt x="937421" y="501787"/>
                  <a:pt x="789042" y="576774"/>
                </a:cubicBezTo>
                <a:cubicBezTo>
                  <a:pt x="640663" y="651761"/>
                  <a:pt x="353707" y="521177"/>
                  <a:pt x="96131" y="576774"/>
                </a:cubicBezTo>
                <a:cubicBezTo>
                  <a:pt x="48192" y="587358"/>
                  <a:pt x="-8858" y="527621"/>
                  <a:pt x="0" y="480643"/>
                </a:cubicBezTo>
                <a:cubicBezTo>
                  <a:pt x="-14439" y="349945"/>
                  <a:pt x="21005" y="199522"/>
                  <a:pt x="0" y="96131"/>
                </a:cubicBezTo>
                <a:close/>
              </a:path>
            </a:pathLst>
          </a:custGeom>
          <a:ln>
            <a:headEnd type="none" w="med" len="med"/>
            <a:tailEnd type="none" w="med" len="med"/>
          </a:ln>
        </p:spPr>
        <p:style>
          <a:lnRef idx="2">
            <a:schemeClr val="accent4"/>
          </a:lnRef>
          <a:fillRef idx="1">
            <a:schemeClr val="lt1"/>
          </a:fillRef>
          <a:effectRef idx="0">
            <a:schemeClr val="accent4"/>
          </a:effectRef>
          <a:fontRef idx="minor">
            <a:schemeClr val="dk1"/>
          </a:fontRef>
        </p:style>
        <p:txBody>
          <a:bodyPr rtlCol="0" anchor="ctr"/>
          <a:lstStyle/>
          <a:p>
            <a:pPr algn="ctr">
              <a:defRPr/>
            </a:pPr>
            <a:r>
              <a:rPr lang="en-US" sz="3600" dirty="0">
                <a:solidFill>
                  <a:srgbClr val="FF0000"/>
                </a:solidFill>
                <a:latin typeface="SVN-Sofia" panose="02040603050506020204" pitchFamily="18" charset="0"/>
              </a:rPr>
              <a:t>Nước chyển từ thể lỏng sang thể rắn và ngược lại.</a:t>
            </a:r>
          </a:p>
        </p:txBody>
      </p:sp>
      <p:sp>
        <p:nvSpPr>
          <p:cNvPr id="27" name="Rectangle: Rounded Corners 43">
            <a:extLst>
              <a:ext uri="{FF2B5EF4-FFF2-40B4-BE49-F238E27FC236}">
                <a16:creationId xmlns:a16="http://schemas.microsoft.com/office/drawing/2014/main" id="{9D645240-D005-4810-AC9C-C05A048A4394}"/>
              </a:ext>
            </a:extLst>
          </p:cNvPr>
          <p:cNvSpPr/>
          <p:nvPr/>
        </p:nvSpPr>
        <p:spPr>
          <a:xfrm>
            <a:off x="511027" y="4869572"/>
            <a:ext cx="7817146" cy="1055839"/>
          </a:xfrm>
          <a:custGeom>
            <a:avLst/>
            <a:gdLst>
              <a:gd name="connsiteX0" fmla="*/ 0 w 3545058"/>
              <a:gd name="connsiteY0" fmla="*/ 96131 h 576774"/>
              <a:gd name="connsiteX1" fmla="*/ 96131 w 3545058"/>
              <a:gd name="connsiteY1" fmla="*/ 0 h 576774"/>
              <a:gd name="connsiteX2" fmla="*/ 721986 w 3545058"/>
              <a:gd name="connsiteY2" fmla="*/ 0 h 576774"/>
              <a:gd name="connsiteX3" fmla="*/ 1280786 w 3545058"/>
              <a:gd name="connsiteY3" fmla="*/ 0 h 576774"/>
              <a:gd name="connsiteX4" fmla="*/ 1839585 w 3545058"/>
              <a:gd name="connsiteY4" fmla="*/ 0 h 576774"/>
              <a:gd name="connsiteX5" fmla="*/ 2297800 w 3545058"/>
              <a:gd name="connsiteY5" fmla="*/ 0 h 576774"/>
              <a:gd name="connsiteX6" fmla="*/ 2789544 w 3545058"/>
              <a:gd name="connsiteY6" fmla="*/ 0 h 576774"/>
              <a:gd name="connsiteX7" fmla="*/ 3448927 w 3545058"/>
              <a:gd name="connsiteY7" fmla="*/ 0 h 576774"/>
              <a:gd name="connsiteX8" fmla="*/ 3545058 w 3545058"/>
              <a:gd name="connsiteY8" fmla="*/ 96131 h 576774"/>
              <a:gd name="connsiteX9" fmla="*/ 3545058 w 3545058"/>
              <a:gd name="connsiteY9" fmla="*/ 480643 h 576774"/>
              <a:gd name="connsiteX10" fmla="*/ 3448927 w 3545058"/>
              <a:gd name="connsiteY10" fmla="*/ 576774 h 576774"/>
              <a:gd name="connsiteX11" fmla="*/ 2890128 w 3545058"/>
              <a:gd name="connsiteY11" fmla="*/ 576774 h 576774"/>
              <a:gd name="connsiteX12" fmla="*/ 2264272 w 3545058"/>
              <a:gd name="connsiteY12" fmla="*/ 576774 h 576774"/>
              <a:gd name="connsiteX13" fmla="*/ 1772529 w 3545058"/>
              <a:gd name="connsiteY13" fmla="*/ 576774 h 576774"/>
              <a:gd name="connsiteX14" fmla="*/ 1180202 w 3545058"/>
              <a:gd name="connsiteY14" fmla="*/ 576774 h 576774"/>
              <a:gd name="connsiteX15" fmla="*/ 688458 w 3545058"/>
              <a:gd name="connsiteY15" fmla="*/ 576774 h 576774"/>
              <a:gd name="connsiteX16" fmla="*/ 96131 w 3545058"/>
              <a:gd name="connsiteY16" fmla="*/ 576774 h 576774"/>
              <a:gd name="connsiteX17" fmla="*/ 0 w 3545058"/>
              <a:gd name="connsiteY17" fmla="*/ 480643 h 576774"/>
              <a:gd name="connsiteX18" fmla="*/ 0 w 3545058"/>
              <a:gd name="connsiteY18" fmla="*/ 96131 h 576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45058" h="576774" fill="none" extrusionOk="0">
                <a:moveTo>
                  <a:pt x="0" y="96131"/>
                </a:moveTo>
                <a:cubicBezTo>
                  <a:pt x="8469" y="51660"/>
                  <a:pt x="47925" y="5020"/>
                  <a:pt x="96131" y="0"/>
                </a:cubicBezTo>
                <a:cubicBezTo>
                  <a:pt x="328807" y="-58924"/>
                  <a:pt x="426981" y="48115"/>
                  <a:pt x="721986" y="0"/>
                </a:cubicBezTo>
                <a:cubicBezTo>
                  <a:pt x="1016992" y="-48115"/>
                  <a:pt x="1017421" y="32492"/>
                  <a:pt x="1280786" y="0"/>
                </a:cubicBezTo>
                <a:cubicBezTo>
                  <a:pt x="1544151" y="-32492"/>
                  <a:pt x="1605561" y="33355"/>
                  <a:pt x="1839585" y="0"/>
                </a:cubicBezTo>
                <a:cubicBezTo>
                  <a:pt x="2073609" y="-33355"/>
                  <a:pt x="2202420" y="36480"/>
                  <a:pt x="2297800" y="0"/>
                </a:cubicBezTo>
                <a:cubicBezTo>
                  <a:pt x="2393180" y="-36480"/>
                  <a:pt x="2628824" y="15384"/>
                  <a:pt x="2789544" y="0"/>
                </a:cubicBezTo>
                <a:cubicBezTo>
                  <a:pt x="2950264" y="-15384"/>
                  <a:pt x="3266356" y="30402"/>
                  <a:pt x="3448927" y="0"/>
                </a:cubicBezTo>
                <a:cubicBezTo>
                  <a:pt x="3497003" y="8190"/>
                  <a:pt x="3554289" y="53047"/>
                  <a:pt x="3545058" y="96131"/>
                </a:cubicBezTo>
                <a:cubicBezTo>
                  <a:pt x="3582194" y="223006"/>
                  <a:pt x="3500532" y="304039"/>
                  <a:pt x="3545058" y="480643"/>
                </a:cubicBezTo>
                <a:cubicBezTo>
                  <a:pt x="3557281" y="525022"/>
                  <a:pt x="3510681" y="570867"/>
                  <a:pt x="3448927" y="576774"/>
                </a:cubicBezTo>
                <a:cubicBezTo>
                  <a:pt x="3265199" y="626351"/>
                  <a:pt x="3153732" y="516119"/>
                  <a:pt x="2890128" y="576774"/>
                </a:cubicBezTo>
                <a:cubicBezTo>
                  <a:pt x="2626524" y="637429"/>
                  <a:pt x="2543795" y="514245"/>
                  <a:pt x="2264272" y="576774"/>
                </a:cubicBezTo>
                <a:cubicBezTo>
                  <a:pt x="1984749" y="639303"/>
                  <a:pt x="1936652" y="544973"/>
                  <a:pt x="1772529" y="576774"/>
                </a:cubicBezTo>
                <a:cubicBezTo>
                  <a:pt x="1608406" y="608575"/>
                  <a:pt x="1319332" y="525552"/>
                  <a:pt x="1180202" y="576774"/>
                </a:cubicBezTo>
                <a:cubicBezTo>
                  <a:pt x="1041072" y="627996"/>
                  <a:pt x="850449" y="572313"/>
                  <a:pt x="688458" y="576774"/>
                </a:cubicBezTo>
                <a:cubicBezTo>
                  <a:pt x="526467" y="581235"/>
                  <a:pt x="364897" y="548993"/>
                  <a:pt x="96131" y="576774"/>
                </a:cubicBezTo>
                <a:cubicBezTo>
                  <a:pt x="31053" y="579273"/>
                  <a:pt x="-212" y="543239"/>
                  <a:pt x="0" y="480643"/>
                </a:cubicBezTo>
                <a:cubicBezTo>
                  <a:pt x="-2852" y="366264"/>
                  <a:pt x="31056" y="237213"/>
                  <a:pt x="0" y="96131"/>
                </a:cubicBezTo>
                <a:close/>
              </a:path>
              <a:path w="3545058" h="576774" stroke="0" extrusionOk="0">
                <a:moveTo>
                  <a:pt x="0" y="96131"/>
                </a:moveTo>
                <a:cubicBezTo>
                  <a:pt x="-10612" y="39904"/>
                  <a:pt x="48631" y="4257"/>
                  <a:pt x="96131" y="0"/>
                </a:cubicBezTo>
                <a:cubicBezTo>
                  <a:pt x="310742" y="-3093"/>
                  <a:pt x="485945" y="803"/>
                  <a:pt x="688458" y="0"/>
                </a:cubicBezTo>
                <a:cubicBezTo>
                  <a:pt x="890971" y="-803"/>
                  <a:pt x="1114072" y="19783"/>
                  <a:pt x="1280786" y="0"/>
                </a:cubicBezTo>
                <a:cubicBezTo>
                  <a:pt x="1447500" y="-19783"/>
                  <a:pt x="1716277" y="34185"/>
                  <a:pt x="1873113" y="0"/>
                </a:cubicBezTo>
                <a:cubicBezTo>
                  <a:pt x="2029949" y="-34185"/>
                  <a:pt x="2244527" y="23485"/>
                  <a:pt x="2498968" y="0"/>
                </a:cubicBezTo>
                <a:cubicBezTo>
                  <a:pt x="2753410" y="-23485"/>
                  <a:pt x="3153957" y="24836"/>
                  <a:pt x="3448927" y="0"/>
                </a:cubicBezTo>
                <a:cubicBezTo>
                  <a:pt x="3514463" y="6400"/>
                  <a:pt x="3535715" y="44706"/>
                  <a:pt x="3545058" y="96131"/>
                </a:cubicBezTo>
                <a:cubicBezTo>
                  <a:pt x="3557692" y="178573"/>
                  <a:pt x="3502318" y="384324"/>
                  <a:pt x="3545058" y="480643"/>
                </a:cubicBezTo>
                <a:cubicBezTo>
                  <a:pt x="3549325" y="521047"/>
                  <a:pt x="3492872" y="581268"/>
                  <a:pt x="3448927" y="576774"/>
                </a:cubicBezTo>
                <a:cubicBezTo>
                  <a:pt x="3288584" y="614035"/>
                  <a:pt x="3152018" y="563756"/>
                  <a:pt x="2990712" y="576774"/>
                </a:cubicBezTo>
                <a:cubicBezTo>
                  <a:pt x="2829407" y="589792"/>
                  <a:pt x="2679171" y="539943"/>
                  <a:pt x="2398384" y="576774"/>
                </a:cubicBezTo>
                <a:cubicBezTo>
                  <a:pt x="2117597" y="613605"/>
                  <a:pt x="2066972" y="559516"/>
                  <a:pt x="1906641" y="576774"/>
                </a:cubicBezTo>
                <a:cubicBezTo>
                  <a:pt x="1746310" y="594032"/>
                  <a:pt x="1524709" y="549960"/>
                  <a:pt x="1414897" y="576774"/>
                </a:cubicBezTo>
                <a:cubicBezTo>
                  <a:pt x="1305085" y="603588"/>
                  <a:pt x="937421" y="501787"/>
                  <a:pt x="789042" y="576774"/>
                </a:cubicBezTo>
                <a:cubicBezTo>
                  <a:pt x="640663" y="651761"/>
                  <a:pt x="353707" y="521177"/>
                  <a:pt x="96131" y="576774"/>
                </a:cubicBezTo>
                <a:cubicBezTo>
                  <a:pt x="48192" y="587358"/>
                  <a:pt x="-8858" y="527621"/>
                  <a:pt x="0" y="480643"/>
                </a:cubicBezTo>
                <a:cubicBezTo>
                  <a:pt x="-14439" y="349945"/>
                  <a:pt x="21005" y="199522"/>
                  <a:pt x="0" y="96131"/>
                </a:cubicBezTo>
                <a:close/>
              </a:path>
            </a:pathLst>
          </a:custGeom>
          <a:ln>
            <a:headEnd type="none" w="med" len="med"/>
            <a:tailEnd type="none" w="med" len="med"/>
          </a:ln>
        </p:spPr>
        <p:style>
          <a:lnRef idx="2">
            <a:schemeClr val="accent4"/>
          </a:lnRef>
          <a:fillRef idx="1">
            <a:schemeClr val="lt1"/>
          </a:fillRef>
          <a:effectRef idx="0">
            <a:schemeClr val="accent4"/>
          </a:effectRef>
          <a:fontRef idx="minor">
            <a:schemeClr val="dk1"/>
          </a:fontRef>
        </p:style>
        <p:txBody>
          <a:bodyPr rtlCol="0" anchor="ctr"/>
          <a:lstStyle/>
          <a:p>
            <a:pPr algn="ctr">
              <a:defRPr/>
            </a:pPr>
            <a:r>
              <a:rPr lang="en-US" sz="3600" dirty="0">
                <a:solidFill>
                  <a:srgbClr val="FF0000"/>
                </a:solidFill>
                <a:latin typeface="SVN-Sofia" panose="02040603050506020204" pitchFamily="18" charset="0"/>
              </a:rPr>
              <a:t>Qua hai hiện tượng trên em có nhận xét gì?</a:t>
            </a:r>
          </a:p>
        </p:txBody>
      </p:sp>
    </p:spTree>
    <p:custDataLst>
      <p:tags r:id="rId1"/>
    </p:custDataLst>
    <p:extLst>
      <p:ext uri="{BB962C8B-B14F-4D97-AF65-F5344CB8AC3E}">
        <p14:creationId xmlns:p14="http://schemas.microsoft.com/office/powerpoint/2010/main" val="188406419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17457"/>
                                        </p:tgtEl>
                                        <p:attrNameLst>
                                          <p:attrName>style.visibility</p:attrName>
                                        </p:attrNameLst>
                                      </p:cBhvr>
                                      <p:to>
                                        <p:strVal val="visible"/>
                                      </p:to>
                                    </p:set>
                                    <p:animEffect transition="in" filter="checkerboard(across)">
                                      <p:cBhvr>
                                        <p:cTn id="7" dur="500"/>
                                        <p:tgtEl>
                                          <p:spTgt spid="1745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17450"/>
                                        </p:tgtEl>
                                        <p:attrNameLst>
                                          <p:attrName>style.visibility</p:attrName>
                                        </p:attrNameLst>
                                      </p:cBhvr>
                                      <p:to>
                                        <p:strVal val="visible"/>
                                      </p:to>
                                    </p:set>
                                    <p:anim calcmode="discrete" valueType="clr">
                                      <p:cBhvr override="childStyle">
                                        <p:cTn id="12" dur="80"/>
                                        <p:tgtEl>
                                          <p:spTgt spid="17450"/>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17450"/>
                                        </p:tgtEl>
                                        <p:attrNameLst>
                                          <p:attrName>fillcolor</p:attrName>
                                        </p:attrNameLst>
                                      </p:cBhvr>
                                      <p:tavLst>
                                        <p:tav tm="0">
                                          <p:val>
                                            <p:clrVal>
                                              <a:schemeClr val="accent2"/>
                                            </p:clrVal>
                                          </p:val>
                                        </p:tav>
                                        <p:tav tm="50000">
                                          <p:val>
                                            <p:clrVal>
                                              <a:schemeClr val="hlink"/>
                                            </p:clrVal>
                                          </p:val>
                                        </p:tav>
                                      </p:tavLst>
                                    </p:anim>
                                    <p:set>
                                      <p:cBhvr>
                                        <p:cTn id="14" dur="80"/>
                                        <p:tgtEl>
                                          <p:spTgt spid="17450"/>
                                        </p:tgtEl>
                                        <p:attrNameLst>
                                          <p:attrName>fill.type</p:attrName>
                                        </p:attrNameLst>
                                      </p:cBhvr>
                                      <p:to>
                                        <p:strVal val="solid"/>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7" presetClass="entr" presetSubtype="0" fill="hold" grpId="0" nodeType="clickEffect">
                                  <p:stCondLst>
                                    <p:cond delay="0"/>
                                  </p:stCondLst>
                                  <p:iterate type="lt">
                                    <p:tmPct val="50000"/>
                                  </p:iterate>
                                  <p:childTnLst>
                                    <p:set>
                                      <p:cBhvr>
                                        <p:cTn id="18" dur="1" fill="hold">
                                          <p:stCondLst>
                                            <p:cond delay="0"/>
                                          </p:stCondLst>
                                        </p:cTn>
                                        <p:tgtEl>
                                          <p:spTgt spid="17451"/>
                                        </p:tgtEl>
                                        <p:attrNameLst>
                                          <p:attrName>style.visibility</p:attrName>
                                        </p:attrNameLst>
                                      </p:cBhvr>
                                      <p:to>
                                        <p:strVal val="visible"/>
                                      </p:to>
                                    </p:set>
                                    <p:anim calcmode="discrete" valueType="clr">
                                      <p:cBhvr override="childStyle">
                                        <p:cTn id="19" dur="80"/>
                                        <p:tgtEl>
                                          <p:spTgt spid="17451"/>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17451"/>
                                        </p:tgtEl>
                                        <p:attrNameLst>
                                          <p:attrName>fillcolor</p:attrName>
                                        </p:attrNameLst>
                                      </p:cBhvr>
                                      <p:tavLst>
                                        <p:tav tm="0">
                                          <p:val>
                                            <p:clrVal>
                                              <a:schemeClr val="accent2"/>
                                            </p:clrVal>
                                          </p:val>
                                        </p:tav>
                                        <p:tav tm="50000">
                                          <p:val>
                                            <p:clrVal>
                                              <a:schemeClr val="hlink"/>
                                            </p:clrVal>
                                          </p:val>
                                        </p:tav>
                                      </p:tavLst>
                                    </p:anim>
                                    <p:set>
                                      <p:cBhvr>
                                        <p:cTn id="21" dur="80"/>
                                        <p:tgtEl>
                                          <p:spTgt spid="17451"/>
                                        </p:tgtEl>
                                        <p:attrNameLst>
                                          <p:attrName>fill.type</p:attrName>
                                        </p:attrNameLst>
                                      </p:cBhvr>
                                      <p:to>
                                        <p:strVal val="solid"/>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27" presetClass="entr" presetSubtype="0" fill="hold" grpId="0" nodeType="clickEffect">
                                  <p:stCondLst>
                                    <p:cond delay="0"/>
                                  </p:stCondLst>
                                  <p:iterate type="lt">
                                    <p:tmPct val="50000"/>
                                  </p:iterate>
                                  <p:childTnLst>
                                    <p:set>
                                      <p:cBhvr>
                                        <p:cTn id="25" dur="1" fill="hold">
                                          <p:stCondLst>
                                            <p:cond delay="0"/>
                                          </p:stCondLst>
                                        </p:cTn>
                                        <p:tgtEl>
                                          <p:spTgt spid="17452"/>
                                        </p:tgtEl>
                                        <p:attrNameLst>
                                          <p:attrName>style.visibility</p:attrName>
                                        </p:attrNameLst>
                                      </p:cBhvr>
                                      <p:to>
                                        <p:strVal val="visible"/>
                                      </p:to>
                                    </p:set>
                                    <p:anim calcmode="discrete" valueType="clr">
                                      <p:cBhvr override="childStyle">
                                        <p:cTn id="26" dur="80"/>
                                        <p:tgtEl>
                                          <p:spTgt spid="17452"/>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17452"/>
                                        </p:tgtEl>
                                        <p:attrNameLst>
                                          <p:attrName>fillcolor</p:attrName>
                                        </p:attrNameLst>
                                      </p:cBhvr>
                                      <p:tavLst>
                                        <p:tav tm="0">
                                          <p:val>
                                            <p:clrVal>
                                              <a:schemeClr val="accent2"/>
                                            </p:clrVal>
                                          </p:val>
                                        </p:tav>
                                        <p:tav tm="50000">
                                          <p:val>
                                            <p:clrVal>
                                              <a:schemeClr val="hlink"/>
                                            </p:clrVal>
                                          </p:val>
                                        </p:tav>
                                      </p:tavLst>
                                    </p:anim>
                                    <p:set>
                                      <p:cBhvr>
                                        <p:cTn id="28" dur="80"/>
                                        <p:tgtEl>
                                          <p:spTgt spid="17452"/>
                                        </p:tgtEl>
                                        <p:attrNameLst>
                                          <p:attrName>fill.type</p:attrName>
                                        </p:attrNameLst>
                                      </p:cBhvr>
                                      <p:to>
                                        <p:strVal val="solid"/>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27" presetClass="entr" presetSubtype="0" fill="hold" grpId="0" nodeType="clickEffect">
                                  <p:stCondLst>
                                    <p:cond delay="0"/>
                                  </p:stCondLst>
                                  <p:iterate type="lt">
                                    <p:tmPct val="50000"/>
                                  </p:iterate>
                                  <p:childTnLst>
                                    <p:set>
                                      <p:cBhvr>
                                        <p:cTn id="32" dur="1" fill="hold">
                                          <p:stCondLst>
                                            <p:cond delay="0"/>
                                          </p:stCondLst>
                                        </p:cTn>
                                        <p:tgtEl>
                                          <p:spTgt spid="17453"/>
                                        </p:tgtEl>
                                        <p:attrNameLst>
                                          <p:attrName>style.visibility</p:attrName>
                                        </p:attrNameLst>
                                      </p:cBhvr>
                                      <p:to>
                                        <p:strVal val="visible"/>
                                      </p:to>
                                    </p:set>
                                    <p:anim calcmode="discrete" valueType="clr">
                                      <p:cBhvr override="childStyle">
                                        <p:cTn id="33" dur="80"/>
                                        <p:tgtEl>
                                          <p:spTgt spid="17453"/>
                                        </p:tgtEl>
                                        <p:attrNameLst>
                                          <p:attrName>style.color</p:attrName>
                                        </p:attrNameLst>
                                      </p:cBhvr>
                                      <p:tavLst>
                                        <p:tav tm="0">
                                          <p:val>
                                            <p:clrVal>
                                              <a:schemeClr val="accent2"/>
                                            </p:clrVal>
                                          </p:val>
                                        </p:tav>
                                        <p:tav tm="50000">
                                          <p:val>
                                            <p:clrVal>
                                              <a:schemeClr val="hlink"/>
                                            </p:clrVal>
                                          </p:val>
                                        </p:tav>
                                      </p:tavLst>
                                    </p:anim>
                                    <p:anim calcmode="discrete" valueType="clr">
                                      <p:cBhvr>
                                        <p:cTn id="34" dur="80"/>
                                        <p:tgtEl>
                                          <p:spTgt spid="17453"/>
                                        </p:tgtEl>
                                        <p:attrNameLst>
                                          <p:attrName>fillcolor</p:attrName>
                                        </p:attrNameLst>
                                      </p:cBhvr>
                                      <p:tavLst>
                                        <p:tav tm="0">
                                          <p:val>
                                            <p:clrVal>
                                              <a:schemeClr val="accent2"/>
                                            </p:clrVal>
                                          </p:val>
                                        </p:tav>
                                        <p:tav tm="50000">
                                          <p:val>
                                            <p:clrVal>
                                              <a:schemeClr val="hlink"/>
                                            </p:clrVal>
                                          </p:val>
                                        </p:tav>
                                      </p:tavLst>
                                    </p:anim>
                                    <p:set>
                                      <p:cBhvr>
                                        <p:cTn id="35" dur="80"/>
                                        <p:tgtEl>
                                          <p:spTgt spid="17453"/>
                                        </p:tgtEl>
                                        <p:attrNameLst>
                                          <p:attrName>fill.type</p:attrName>
                                        </p:attrNameLst>
                                      </p:cBhvr>
                                      <p:to>
                                        <p:strVal val="solid"/>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27" presetClass="entr" presetSubtype="0" fill="hold" grpId="0" nodeType="clickEffect">
                                  <p:stCondLst>
                                    <p:cond delay="0"/>
                                  </p:stCondLst>
                                  <p:iterate type="lt">
                                    <p:tmPct val="50000"/>
                                  </p:iterate>
                                  <p:childTnLst>
                                    <p:set>
                                      <p:cBhvr>
                                        <p:cTn id="39" dur="1" fill="hold">
                                          <p:stCondLst>
                                            <p:cond delay="0"/>
                                          </p:stCondLst>
                                        </p:cTn>
                                        <p:tgtEl>
                                          <p:spTgt spid="17455"/>
                                        </p:tgtEl>
                                        <p:attrNameLst>
                                          <p:attrName>style.visibility</p:attrName>
                                        </p:attrNameLst>
                                      </p:cBhvr>
                                      <p:to>
                                        <p:strVal val="visible"/>
                                      </p:to>
                                    </p:set>
                                    <p:anim calcmode="discrete" valueType="clr">
                                      <p:cBhvr override="childStyle">
                                        <p:cTn id="40" dur="80"/>
                                        <p:tgtEl>
                                          <p:spTgt spid="17455"/>
                                        </p:tgtEl>
                                        <p:attrNameLst>
                                          <p:attrName>style.color</p:attrName>
                                        </p:attrNameLst>
                                      </p:cBhvr>
                                      <p:tavLst>
                                        <p:tav tm="0">
                                          <p:val>
                                            <p:clrVal>
                                              <a:schemeClr val="accent2"/>
                                            </p:clrVal>
                                          </p:val>
                                        </p:tav>
                                        <p:tav tm="50000">
                                          <p:val>
                                            <p:clrVal>
                                              <a:schemeClr val="hlink"/>
                                            </p:clrVal>
                                          </p:val>
                                        </p:tav>
                                      </p:tavLst>
                                    </p:anim>
                                    <p:anim calcmode="discrete" valueType="clr">
                                      <p:cBhvr>
                                        <p:cTn id="41" dur="80"/>
                                        <p:tgtEl>
                                          <p:spTgt spid="17455"/>
                                        </p:tgtEl>
                                        <p:attrNameLst>
                                          <p:attrName>fillcolor</p:attrName>
                                        </p:attrNameLst>
                                      </p:cBhvr>
                                      <p:tavLst>
                                        <p:tav tm="0">
                                          <p:val>
                                            <p:clrVal>
                                              <a:schemeClr val="accent2"/>
                                            </p:clrVal>
                                          </p:val>
                                        </p:tav>
                                        <p:tav tm="50000">
                                          <p:val>
                                            <p:clrVal>
                                              <a:schemeClr val="hlink"/>
                                            </p:clrVal>
                                          </p:val>
                                        </p:tav>
                                      </p:tavLst>
                                    </p:anim>
                                    <p:set>
                                      <p:cBhvr>
                                        <p:cTn id="42" dur="80"/>
                                        <p:tgtEl>
                                          <p:spTgt spid="17455"/>
                                        </p:tgtEl>
                                        <p:attrNameLst>
                                          <p:attrName>fill.type</p:attrName>
                                        </p:attrNameLst>
                                      </p:cBhvr>
                                      <p:to>
                                        <p:strVal val="solid"/>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27" presetClass="entr" presetSubtype="0" fill="hold" grpId="0" nodeType="clickEffect">
                                  <p:stCondLst>
                                    <p:cond delay="0"/>
                                  </p:stCondLst>
                                  <p:iterate type="lt">
                                    <p:tmPct val="50000"/>
                                  </p:iterate>
                                  <p:childTnLst>
                                    <p:set>
                                      <p:cBhvr>
                                        <p:cTn id="46" dur="1" fill="hold">
                                          <p:stCondLst>
                                            <p:cond delay="0"/>
                                          </p:stCondLst>
                                        </p:cTn>
                                        <p:tgtEl>
                                          <p:spTgt spid="17454"/>
                                        </p:tgtEl>
                                        <p:attrNameLst>
                                          <p:attrName>style.visibility</p:attrName>
                                        </p:attrNameLst>
                                      </p:cBhvr>
                                      <p:to>
                                        <p:strVal val="visible"/>
                                      </p:to>
                                    </p:set>
                                    <p:anim calcmode="discrete" valueType="clr">
                                      <p:cBhvr override="childStyle">
                                        <p:cTn id="47" dur="80"/>
                                        <p:tgtEl>
                                          <p:spTgt spid="17454"/>
                                        </p:tgtEl>
                                        <p:attrNameLst>
                                          <p:attrName>style.color</p:attrName>
                                        </p:attrNameLst>
                                      </p:cBhvr>
                                      <p:tavLst>
                                        <p:tav tm="0">
                                          <p:val>
                                            <p:clrVal>
                                              <a:schemeClr val="accent2"/>
                                            </p:clrVal>
                                          </p:val>
                                        </p:tav>
                                        <p:tav tm="50000">
                                          <p:val>
                                            <p:clrVal>
                                              <a:schemeClr val="hlink"/>
                                            </p:clrVal>
                                          </p:val>
                                        </p:tav>
                                      </p:tavLst>
                                    </p:anim>
                                    <p:anim calcmode="discrete" valueType="clr">
                                      <p:cBhvr>
                                        <p:cTn id="48" dur="80"/>
                                        <p:tgtEl>
                                          <p:spTgt spid="17454"/>
                                        </p:tgtEl>
                                        <p:attrNameLst>
                                          <p:attrName>fillcolor</p:attrName>
                                        </p:attrNameLst>
                                      </p:cBhvr>
                                      <p:tavLst>
                                        <p:tav tm="0">
                                          <p:val>
                                            <p:clrVal>
                                              <a:schemeClr val="accent2"/>
                                            </p:clrVal>
                                          </p:val>
                                        </p:tav>
                                        <p:tav tm="50000">
                                          <p:val>
                                            <p:clrVal>
                                              <a:schemeClr val="hlink"/>
                                            </p:clrVal>
                                          </p:val>
                                        </p:tav>
                                      </p:tavLst>
                                    </p:anim>
                                    <p:set>
                                      <p:cBhvr>
                                        <p:cTn id="49" dur="80"/>
                                        <p:tgtEl>
                                          <p:spTgt spid="17454"/>
                                        </p:tgtEl>
                                        <p:attrNameLst>
                                          <p:attrName>fill.type</p:attrName>
                                        </p:attrNameLst>
                                      </p:cBhvr>
                                      <p:to>
                                        <p:strVal val="solid"/>
                                      </p:to>
                                    </p:set>
                                  </p:childTnLst>
                                </p:cTn>
                              </p:par>
                            </p:childTnLst>
                          </p:cTn>
                        </p:par>
                        <p:par>
                          <p:cTn id="50" fill="hold">
                            <p:stCondLst>
                              <p:cond delay="1360"/>
                            </p:stCondLst>
                            <p:childTnLst>
                              <p:par>
                                <p:cTn id="51" presetID="42" presetClass="entr" presetSubtype="0" fill="hold" nodeType="afterEffect">
                                  <p:stCondLst>
                                    <p:cond delay="0"/>
                                  </p:stCondLst>
                                  <p:childTnLst>
                                    <p:set>
                                      <p:cBhvr>
                                        <p:cTn id="52" dur="1" fill="hold">
                                          <p:stCondLst>
                                            <p:cond delay="0"/>
                                          </p:stCondLst>
                                        </p:cTn>
                                        <p:tgtEl>
                                          <p:spTgt spid="25"/>
                                        </p:tgtEl>
                                        <p:attrNameLst>
                                          <p:attrName>style.visibility</p:attrName>
                                        </p:attrNameLst>
                                      </p:cBhvr>
                                      <p:to>
                                        <p:strVal val="visible"/>
                                      </p:to>
                                    </p:set>
                                    <p:animEffect transition="in" filter="fade">
                                      <p:cBhvr>
                                        <p:cTn id="53" dur="1000"/>
                                        <p:tgtEl>
                                          <p:spTgt spid="25"/>
                                        </p:tgtEl>
                                      </p:cBhvr>
                                    </p:animEffect>
                                    <p:anim calcmode="lin" valueType="num">
                                      <p:cBhvr>
                                        <p:cTn id="54" dur="1000" fill="hold"/>
                                        <p:tgtEl>
                                          <p:spTgt spid="25"/>
                                        </p:tgtEl>
                                        <p:attrNameLst>
                                          <p:attrName>ppt_x</p:attrName>
                                        </p:attrNameLst>
                                      </p:cBhvr>
                                      <p:tavLst>
                                        <p:tav tm="0">
                                          <p:val>
                                            <p:strVal val="#ppt_x"/>
                                          </p:val>
                                        </p:tav>
                                        <p:tav tm="100000">
                                          <p:val>
                                            <p:strVal val="#ppt_x"/>
                                          </p:val>
                                        </p:tav>
                                      </p:tavLst>
                                    </p:anim>
                                    <p:anim calcmode="lin" valueType="num">
                                      <p:cBhvr>
                                        <p:cTn id="5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p:cTn id="60" dur="500" fill="hold"/>
                                        <p:tgtEl>
                                          <p:spTgt spid="27"/>
                                        </p:tgtEl>
                                        <p:attrNameLst>
                                          <p:attrName>ppt_w</p:attrName>
                                        </p:attrNameLst>
                                      </p:cBhvr>
                                      <p:tavLst>
                                        <p:tav tm="0">
                                          <p:val>
                                            <p:fltVal val="0"/>
                                          </p:val>
                                        </p:tav>
                                        <p:tav tm="100000">
                                          <p:val>
                                            <p:strVal val="#ppt_w"/>
                                          </p:val>
                                        </p:tav>
                                      </p:tavLst>
                                    </p:anim>
                                    <p:anim calcmode="lin" valueType="num">
                                      <p:cBhvr>
                                        <p:cTn id="61" dur="500" fill="hold"/>
                                        <p:tgtEl>
                                          <p:spTgt spid="27"/>
                                        </p:tgtEl>
                                        <p:attrNameLst>
                                          <p:attrName>ppt_h</p:attrName>
                                        </p:attrNameLst>
                                      </p:cBhvr>
                                      <p:tavLst>
                                        <p:tav tm="0">
                                          <p:val>
                                            <p:fltVal val="0"/>
                                          </p:val>
                                        </p:tav>
                                        <p:tav tm="100000">
                                          <p:val>
                                            <p:strVal val="#ppt_h"/>
                                          </p:val>
                                        </p:tav>
                                      </p:tavLst>
                                    </p:anim>
                                    <p:animEffect transition="in" filter="fade">
                                      <p:cBhvr>
                                        <p:cTn id="62" dur="500"/>
                                        <p:tgtEl>
                                          <p:spTgt spid="27"/>
                                        </p:tgtEl>
                                      </p:cBhvr>
                                    </p:animEffect>
                                  </p:childTnLst>
                                </p:cTn>
                              </p:par>
                            </p:childTnLst>
                          </p:cTn>
                        </p:par>
                      </p:childTnLst>
                    </p:cTn>
                  </p:par>
                  <p:par>
                    <p:cTn id="63" fill="hold">
                      <p:stCondLst>
                        <p:cond delay="indefinite"/>
                      </p:stCondLst>
                      <p:childTnLst>
                        <p:par>
                          <p:cTn id="64" fill="hold">
                            <p:stCondLst>
                              <p:cond delay="0"/>
                            </p:stCondLst>
                            <p:childTnLst>
                              <p:par>
                                <p:cTn id="65" presetID="2" presetClass="exit" presetSubtype="4" fill="hold" grpId="1" nodeType="clickEffect">
                                  <p:stCondLst>
                                    <p:cond delay="0"/>
                                  </p:stCondLst>
                                  <p:childTnLst>
                                    <p:anim calcmode="lin" valueType="num">
                                      <p:cBhvr additive="base">
                                        <p:cTn id="66" dur="500"/>
                                        <p:tgtEl>
                                          <p:spTgt spid="27"/>
                                        </p:tgtEl>
                                        <p:attrNameLst>
                                          <p:attrName>ppt_x</p:attrName>
                                        </p:attrNameLst>
                                      </p:cBhvr>
                                      <p:tavLst>
                                        <p:tav tm="0">
                                          <p:val>
                                            <p:strVal val="ppt_x"/>
                                          </p:val>
                                        </p:tav>
                                        <p:tav tm="100000">
                                          <p:val>
                                            <p:strVal val="ppt_x"/>
                                          </p:val>
                                        </p:tav>
                                      </p:tavLst>
                                    </p:anim>
                                    <p:anim calcmode="lin" valueType="num">
                                      <p:cBhvr additive="base">
                                        <p:cTn id="67" dur="500"/>
                                        <p:tgtEl>
                                          <p:spTgt spid="27"/>
                                        </p:tgtEl>
                                        <p:attrNameLst>
                                          <p:attrName>ppt_y</p:attrName>
                                        </p:attrNameLst>
                                      </p:cBhvr>
                                      <p:tavLst>
                                        <p:tav tm="0">
                                          <p:val>
                                            <p:strVal val="ppt_y"/>
                                          </p:val>
                                        </p:tav>
                                        <p:tav tm="100000">
                                          <p:val>
                                            <p:strVal val="1+ppt_h/2"/>
                                          </p:val>
                                        </p:tav>
                                      </p:tavLst>
                                    </p:anim>
                                    <p:set>
                                      <p:cBhvr>
                                        <p:cTn id="68" dur="1" fill="hold">
                                          <p:stCondLst>
                                            <p:cond delay="499"/>
                                          </p:stCondLst>
                                        </p:cTn>
                                        <p:tgtEl>
                                          <p:spTgt spid="27"/>
                                        </p:tgtEl>
                                        <p:attrNameLst>
                                          <p:attrName>style.visibility</p:attrName>
                                        </p:attrNameLst>
                                      </p:cBhvr>
                                      <p:to>
                                        <p:strVal val="hidden"/>
                                      </p:to>
                                    </p:se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26"/>
                                        </p:tgtEl>
                                        <p:attrNameLst>
                                          <p:attrName>style.visibility</p:attrName>
                                        </p:attrNameLst>
                                      </p:cBhvr>
                                      <p:to>
                                        <p:strVal val="visible"/>
                                      </p:to>
                                    </p:set>
                                    <p:anim calcmode="lin" valueType="num">
                                      <p:cBhvr>
                                        <p:cTn id="73" dur="500" fill="hold"/>
                                        <p:tgtEl>
                                          <p:spTgt spid="26"/>
                                        </p:tgtEl>
                                        <p:attrNameLst>
                                          <p:attrName>ppt_w</p:attrName>
                                        </p:attrNameLst>
                                      </p:cBhvr>
                                      <p:tavLst>
                                        <p:tav tm="0">
                                          <p:val>
                                            <p:fltVal val="0"/>
                                          </p:val>
                                        </p:tav>
                                        <p:tav tm="100000">
                                          <p:val>
                                            <p:strVal val="#ppt_w"/>
                                          </p:val>
                                        </p:tav>
                                      </p:tavLst>
                                    </p:anim>
                                    <p:anim calcmode="lin" valueType="num">
                                      <p:cBhvr>
                                        <p:cTn id="74" dur="500" fill="hold"/>
                                        <p:tgtEl>
                                          <p:spTgt spid="26"/>
                                        </p:tgtEl>
                                        <p:attrNameLst>
                                          <p:attrName>ppt_h</p:attrName>
                                        </p:attrNameLst>
                                      </p:cBhvr>
                                      <p:tavLst>
                                        <p:tav tm="0">
                                          <p:val>
                                            <p:fltVal val="0"/>
                                          </p:val>
                                        </p:tav>
                                        <p:tav tm="100000">
                                          <p:val>
                                            <p:strVal val="#ppt_h"/>
                                          </p:val>
                                        </p:tav>
                                      </p:tavLst>
                                    </p:anim>
                                    <p:animEffect transition="in" filter="fade">
                                      <p:cBhvr>
                                        <p:cTn id="75" dur="500"/>
                                        <p:tgtEl>
                                          <p:spTgt spid="26"/>
                                        </p:tgtEl>
                                      </p:cBhvr>
                                    </p:animEffect>
                                  </p:childTnLst>
                                </p:cTn>
                              </p:par>
                            </p:childTnLst>
                          </p:cTn>
                        </p:par>
                      </p:childTnLst>
                    </p:cTn>
                  </p:par>
                  <p:par>
                    <p:cTn id="76" fill="hold">
                      <p:stCondLst>
                        <p:cond delay="indefinite"/>
                      </p:stCondLst>
                      <p:childTnLst>
                        <p:par>
                          <p:cTn id="77" fill="hold">
                            <p:stCondLst>
                              <p:cond delay="0"/>
                            </p:stCondLst>
                            <p:childTnLst>
                              <p:par>
                                <p:cTn id="78" presetID="2" presetClass="exit" presetSubtype="4" fill="hold" grpId="1" nodeType="clickEffect">
                                  <p:stCondLst>
                                    <p:cond delay="0"/>
                                  </p:stCondLst>
                                  <p:childTnLst>
                                    <p:anim calcmode="lin" valueType="num">
                                      <p:cBhvr additive="base">
                                        <p:cTn id="79" dur="500"/>
                                        <p:tgtEl>
                                          <p:spTgt spid="26"/>
                                        </p:tgtEl>
                                        <p:attrNameLst>
                                          <p:attrName>ppt_x</p:attrName>
                                        </p:attrNameLst>
                                      </p:cBhvr>
                                      <p:tavLst>
                                        <p:tav tm="0">
                                          <p:val>
                                            <p:strVal val="ppt_x"/>
                                          </p:val>
                                        </p:tav>
                                        <p:tav tm="100000">
                                          <p:val>
                                            <p:strVal val="ppt_x"/>
                                          </p:val>
                                        </p:tav>
                                      </p:tavLst>
                                    </p:anim>
                                    <p:anim calcmode="lin" valueType="num">
                                      <p:cBhvr additive="base">
                                        <p:cTn id="80" dur="500"/>
                                        <p:tgtEl>
                                          <p:spTgt spid="26"/>
                                        </p:tgtEl>
                                        <p:attrNameLst>
                                          <p:attrName>ppt_y</p:attrName>
                                        </p:attrNameLst>
                                      </p:cBhvr>
                                      <p:tavLst>
                                        <p:tav tm="0">
                                          <p:val>
                                            <p:strVal val="ppt_y"/>
                                          </p:val>
                                        </p:tav>
                                        <p:tav tm="100000">
                                          <p:val>
                                            <p:strVal val="1+ppt_h/2"/>
                                          </p:val>
                                        </p:tav>
                                      </p:tavLst>
                                    </p:anim>
                                    <p:set>
                                      <p:cBhvr>
                                        <p:cTn id="81" dur="1" fill="hold">
                                          <p:stCondLst>
                                            <p:cond delay="499"/>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p:cTn id="82" fill="hold" display="0">
                  <p:stCondLst>
                    <p:cond delay="indefinite"/>
                  </p:stCondLst>
                  <p:endCondLst>
                    <p:cond evt="onNext" delay="0">
                      <p:tgtEl>
                        <p:sldTgt/>
                      </p:tgtEl>
                    </p:cond>
                    <p:cond evt="onPrev" delay="0">
                      <p:tgtEl>
                        <p:sldTgt/>
                      </p:tgtEl>
                    </p:cond>
                    <p:cond evt="onStopAudio" delay="0">
                      <p:tgtEl>
                        <p:sldTgt/>
                      </p:tgtEl>
                    </p:cond>
                  </p:endCondLst>
                </p:cTn>
                <p:tgtEl>
                  <p:spTgt spid="188430"/>
                </p:tgtEl>
              </p:cMediaNode>
            </p:audio>
            <p:audio>
              <p:cMediaNode>
                <p:cTn id="83" fill="hold" display="0">
                  <p:stCondLst>
                    <p:cond delay="indefinite"/>
                  </p:stCondLst>
                  <p:endCondLst>
                    <p:cond evt="onNext" delay="0">
                      <p:tgtEl>
                        <p:sldTgt/>
                      </p:tgtEl>
                    </p:cond>
                    <p:cond evt="onPrev" delay="0">
                      <p:tgtEl>
                        <p:sldTgt/>
                      </p:tgtEl>
                    </p:cond>
                    <p:cond evt="onStopAudio" delay="0">
                      <p:tgtEl>
                        <p:sldTgt/>
                      </p:tgtEl>
                    </p:cond>
                  </p:endCondLst>
                </p:cTn>
                <p:tgtEl>
                  <p:spTgt spid="188431"/>
                </p:tgtEl>
              </p:cMediaNode>
            </p:audio>
            <p:audio>
              <p:cMediaNode>
                <p:cTn id="84" fill="hold" display="0">
                  <p:stCondLst>
                    <p:cond delay="indefinite"/>
                  </p:stCondLst>
                  <p:endCondLst>
                    <p:cond evt="onNext" delay="0">
                      <p:tgtEl>
                        <p:sldTgt/>
                      </p:tgtEl>
                    </p:cond>
                    <p:cond evt="onPrev" delay="0">
                      <p:tgtEl>
                        <p:sldTgt/>
                      </p:tgtEl>
                    </p:cond>
                    <p:cond evt="onStopAudio" delay="0">
                      <p:tgtEl>
                        <p:sldTgt/>
                      </p:tgtEl>
                    </p:cond>
                  </p:endCondLst>
                </p:cTn>
                <p:tgtEl>
                  <p:spTgt spid="188432"/>
                </p:tgtEl>
              </p:cMediaNode>
            </p:audio>
            <p:audio>
              <p:cMediaNode>
                <p:cTn id="85" fill="hold" display="0">
                  <p:stCondLst>
                    <p:cond delay="indefinite"/>
                  </p:stCondLst>
                  <p:endCondLst>
                    <p:cond evt="onNext" delay="0">
                      <p:tgtEl>
                        <p:sldTgt/>
                      </p:tgtEl>
                    </p:cond>
                    <p:cond evt="onPrev" delay="0">
                      <p:tgtEl>
                        <p:sldTgt/>
                      </p:tgtEl>
                    </p:cond>
                    <p:cond evt="onStopAudio" delay="0">
                      <p:tgtEl>
                        <p:sldTgt/>
                      </p:tgtEl>
                    </p:cond>
                  </p:endCondLst>
                </p:cTn>
                <p:tgtEl>
                  <p:spTgt spid="188433"/>
                </p:tgtEl>
              </p:cMediaNode>
            </p:audio>
            <p:audio>
              <p:cMediaNode>
                <p:cTn id="86" fill="hold" display="0">
                  <p:stCondLst>
                    <p:cond delay="indefinite"/>
                  </p:stCondLst>
                  <p:endCondLst>
                    <p:cond evt="onNext" delay="0">
                      <p:tgtEl>
                        <p:sldTgt/>
                      </p:tgtEl>
                    </p:cond>
                    <p:cond evt="onPrev" delay="0">
                      <p:tgtEl>
                        <p:sldTgt/>
                      </p:tgtEl>
                    </p:cond>
                    <p:cond evt="onStopAudio" delay="0">
                      <p:tgtEl>
                        <p:sldTgt/>
                      </p:tgtEl>
                    </p:cond>
                  </p:endCondLst>
                </p:cTn>
                <p:tgtEl>
                  <p:spTgt spid="188434"/>
                </p:tgtEl>
              </p:cMediaNode>
            </p:audio>
            <p:audio>
              <p:cMediaNode>
                <p:cTn id="87" fill="hold" display="0">
                  <p:stCondLst>
                    <p:cond delay="indefinite"/>
                  </p:stCondLst>
                  <p:endCondLst>
                    <p:cond evt="onNext" delay="0">
                      <p:tgtEl>
                        <p:sldTgt/>
                      </p:tgtEl>
                    </p:cond>
                    <p:cond evt="onPrev" delay="0">
                      <p:tgtEl>
                        <p:sldTgt/>
                      </p:tgtEl>
                    </p:cond>
                    <p:cond evt="onStopAudio" delay="0">
                      <p:tgtEl>
                        <p:sldTgt/>
                      </p:tgtEl>
                    </p:cond>
                  </p:endCondLst>
                </p:cTn>
                <p:tgtEl>
                  <p:spTgt spid="188435"/>
                </p:tgtEl>
              </p:cMediaNode>
            </p:audio>
            <p:audio>
              <p:cMediaNode>
                <p:cTn id="88" fill="hold" display="0">
                  <p:stCondLst>
                    <p:cond delay="indefinite"/>
                  </p:stCondLst>
                  <p:endCondLst>
                    <p:cond evt="onNext" delay="0">
                      <p:tgtEl>
                        <p:sldTgt/>
                      </p:tgtEl>
                    </p:cond>
                    <p:cond evt="onPrev" delay="0">
                      <p:tgtEl>
                        <p:sldTgt/>
                      </p:tgtEl>
                    </p:cond>
                    <p:cond evt="onStopAudio" delay="0">
                      <p:tgtEl>
                        <p:sldTgt/>
                      </p:tgtEl>
                    </p:cond>
                  </p:endCondLst>
                </p:cTn>
                <p:tgtEl>
                  <p:spTgt spid="188436"/>
                </p:tgtEl>
              </p:cMediaNode>
            </p:audio>
            <p:audio>
              <p:cMediaNode>
                <p:cTn id="89" fill="hold" display="0">
                  <p:stCondLst>
                    <p:cond delay="indefinite"/>
                  </p:stCondLst>
                  <p:endCondLst>
                    <p:cond evt="onNext" delay="0">
                      <p:tgtEl>
                        <p:sldTgt/>
                      </p:tgtEl>
                    </p:cond>
                    <p:cond evt="onPrev" delay="0">
                      <p:tgtEl>
                        <p:sldTgt/>
                      </p:tgtEl>
                    </p:cond>
                    <p:cond evt="onStopAudio" delay="0">
                      <p:tgtEl>
                        <p:sldTgt/>
                      </p:tgtEl>
                    </p:cond>
                  </p:endCondLst>
                </p:cTn>
                <p:tgtEl>
                  <p:spTgt spid="188437"/>
                </p:tgtEl>
              </p:cMediaNode>
            </p:audio>
            <p:audio>
              <p:cMediaNode>
                <p:cTn id="90" fill="hold" display="0">
                  <p:stCondLst>
                    <p:cond delay="indefinite"/>
                  </p:stCondLst>
                  <p:endCondLst>
                    <p:cond evt="onNext" delay="0">
                      <p:tgtEl>
                        <p:sldTgt/>
                      </p:tgtEl>
                    </p:cond>
                    <p:cond evt="onPrev" delay="0">
                      <p:tgtEl>
                        <p:sldTgt/>
                      </p:tgtEl>
                    </p:cond>
                    <p:cond evt="onStopAudio" delay="0">
                      <p:tgtEl>
                        <p:sldTgt/>
                      </p:tgtEl>
                    </p:cond>
                  </p:endCondLst>
                </p:cTn>
                <p:tgtEl>
                  <p:spTgt spid="188438"/>
                </p:tgtEl>
              </p:cMediaNode>
            </p:audio>
            <p:audio>
              <p:cMediaNode>
                <p:cTn id="91" fill="hold" display="0">
                  <p:stCondLst>
                    <p:cond delay="indefinite"/>
                  </p:stCondLst>
                  <p:endCondLst>
                    <p:cond evt="onNext" delay="0">
                      <p:tgtEl>
                        <p:sldTgt/>
                      </p:tgtEl>
                    </p:cond>
                    <p:cond evt="onPrev" delay="0">
                      <p:tgtEl>
                        <p:sldTgt/>
                      </p:tgtEl>
                    </p:cond>
                    <p:cond evt="onStopAudio" delay="0">
                      <p:tgtEl>
                        <p:sldTgt/>
                      </p:tgtEl>
                    </p:cond>
                  </p:endCondLst>
                </p:cTn>
                <p:tgtEl>
                  <p:spTgt spid="188439"/>
                </p:tgtEl>
              </p:cMediaNode>
            </p:audio>
            <p:audio>
              <p:cMediaNode>
                <p:cTn id="92" fill="hold" display="0">
                  <p:stCondLst>
                    <p:cond delay="indefinite"/>
                  </p:stCondLst>
                  <p:endCondLst>
                    <p:cond evt="onNext" delay="0">
                      <p:tgtEl>
                        <p:sldTgt/>
                      </p:tgtEl>
                    </p:cond>
                    <p:cond evt="onPrev" delay="0">
                      <p:tgtEl>
                        <p:sldTgt/>
                      </p:tgtEl>
                    </p:cond>
                    <p:cond evt="onStopAudio" delay="0">
                      <p:tgtEl>
                        <p:sldTgt/>
                      </p:tgtEl>
                    </p:cond>
                  </p:endCondLst>
                </p:cTn>
                <p:tgtEl>
                  <p:spTgt spid="188440"/>
                </p:tgtEl>
              </p:cMediaNode>
            </p:audio>
          </p:childTnLst>
        </p:cTn>
      </p:par>
    </p:tnLst>
    <p:bldLst>
      <p:bldP spid="17450" grpId="0"/>
      <p:bldP spid="17451" grpId="0"/>
      <p:bldP spid="17452" grpId="0"/>
      <p:bldP spid="17453" grpId="0"/>
      <p:bldP spid="17454" grpId="0"/>
      <p:bldP spid="17455" grpId="0"/>
      <p:bldP spid="26" grpId="0" animBg="1"/>
      <p:bldP spid="26" grpId="1" animBg="1"/>
      <p:bldP spid="27" grpId="0" animBg="1"/>
      <p:bldP spid="27"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BD607FA-5F91-4836-B17D-4523BE9535FE}"/>
              </a:ext>
            </a:extLst>
          </p:cNvPr>
          <p:cNvPicPr>
            <a:picLocks noChangeAspect="1"/>
          </p:cNvPicPr>
          <p:nvPr/>
        </p:nvPicPr>
        <p:blipFill rotWithShape="1">
          <a:blip r:embed="rId2"/>
          <a:srcRect t="1112"/>
          <a:stretch/>
        </p:blipFill>
        <p:spPr>
          <a:xfrm>
            <a:off x="27333" y="0"/>
            <a:ext cx="12176450" cy="6858000"/>
          </a:xfrm>
          <a:prstGeom prst="rect">
            <a:avLst/>
          </a:prstGeom>
        </p:spPr>
      </p:pic>
      <p:grpSp>
        <p:nvGrpSpPr>
          <p:cNvPr id="20" name="Group 19">
            <a:extLst>
              <a:ext uri="{FF2B5EF4-FFF2-40B4-BE49-F238E27FC236}">
                <a16:creationId xmlns:a16="http://schemas.microsoft.com/office/drawing/2014/main" id="{F1CA48C3-BB90-4F72-8F25-5874A248A05D}"/>
              </a:ext>
            </a:extLst>
          </p:cNvPr>
          <p:cNvGrpSpPr/>
          <p:nvPr/>
        </p:nvGrpSpPr>
        <p:grpSpPr>
          <a:xfrm>
            <a:off x="4994455" y="1133238"/>
            <a:ext cx="7293610" cy="3030348"/>
            <a:chOff x="838202" y="737756"/>
            <a:chExt cx="7619998" cy="5282044"/>
          </a:xfrm>
        </p:grpSpPr>
        <p:sp>
          <p:nvSpPr>
            <p:cNvPr id="18" name="Rectangle: Rounded Corners 17">
              <a:extLst>
                <a:ext uri="{FF2B5EF4-FFF2-40B4-BE49-F238E27FC236}">
                  <a16:creationId xmlns:a16="http://schemas.microsoft.com/office/drawing/2014/main" id="{3F80CDEA-F582-468B-A130-8CCF392E0B2D}"/>
                </a:ext>
              </a:extLst>
            </p:cNvPr>
            <p:cNvSpPr/>
            <p:nvPr/>
          </p:nvSpPr>
          <p:spPr>
            <a:xfrm>
              <a:off x="838202" y="737756"/>
              <a:ext cx="7619998" cy="5282044"/>
            </a:xfrm>
            <a:prstGeom prst="roundRect">
              <a:avLst>
                <a:gd name="adj" fmla="val 21913"/>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Rounded Corners 18">
              <a:extLst>
                <a:ext uri="{FF2B5EF4-FFF2-40B4-BE49-F238E27FC236}">
                  <a16:creationId xmlns:a16="http://schemas.microsoft.com/office/drawing/2014/main" id="{171C6F02-07D4-466A-8B44-D140B40FBF7F}"/>
                </a:ext>
              </a:extLst>
            </p:cNvPr>
            <p:cNvSpPr/>
            <p:nvPr/>
          </p:nvSpPr>
          <p:spPr>
            <a:xfrm>
              <a:off x="1035205" y="946961"/>
              <a:ext cx="7225992" cy="4863633"/>
            </a:xfrm>
            <a:prstGeom prst="roundRect">
              <a:avLst>
                <a:gd name="adj" fmla="val 1939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0" name="Rectangle 9"/>
          <p:cNvSpPr/>
          <p:nvPr/>
        </p:nvSpPr>
        <p:spPr>
          <a:xfrm>
            <a:off x="5335742" y="1906456"/>
            <a:ext cx="6167175" cy="1569660"/>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4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0" i="0" u="none" strike="noStrike" kern="1200" cap="none" spc="0" normalizeH="0" baseline="0" noProof="0">
              <a:ln w="0"/>
              <a:solidFill>
                <a:srgbClr val="5B9BD5">
                  <a:lumMod val="50000"/>
                </a:srgbClr>
              </a:solidFill>
              <a:effectLst/>
              <a:uLnTx/>
              <a:uFillTx/>
              <a:latin typeface="iCiel Alina" pitchFamily="50" charset="0"/>
              <a:ea typeface="+mn-ea"/>
              <a:cs typeface="Times New Roman" panose="02020603050405020304" pitchFamily="18" charset="0"/>
            </a:endParaRP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00367" y="5137518"/>
            <a:ext cx="1677072" cy="1813051"/>
          </a:xfrm>
          <a:prstGeom prst="rect">
            <a:avLst/>
          </a:prstGeom>
        </p:spPr>
      </p:pic>
      <p:sp>
        <p:nvSpPr>
          <p:cNvPr id="6" name="Rectangle 5"/>
          <p:cNvSpPr/>
          <p:nvPr/>
        </p:nvSpPr>
        <p:spPr>
          <a:xfrm>
            <a:off x="5647162" y="1351866"/>
            <a:ext cx="6168154" cy="3785652"/>
          </a:xfrm>
          <a:prstGeom prst="rect">
            <a:avLst/>
          </a:prstGeom>
        </p:spPr>
        <p:txBody>
          <a:bodyPr wrap="square">
            <a:spAutoFit/>
          </a:bodyPr>
          <a:lstStyle/>
          <a:p>
            <a:r>
              <a:rPr lang="en-US" sz="4000" dirty="0">
                <a:ln w="0"/>
                <a:solidFill>
                  <a:srgbClr val="5B9BD5">
                    <a:lumMod val="50000"/>
                  </a:srgbClr>
                </a:solidFill>
                <a:latin typeface="#9Slide07 FS North Land Sans" panose="00000500000000000000" pitchFamily="2" charset="0"/>
                <a:ea typeface="Cambria Math" panose="02040503050406030204" pitchFamily="18" charset="0"/>
                <a:cs typeface="Times New Roman" panose="02020603050405020304" pitchFamily="18" charset="0"/>
              </a:rPr>
              <a:t>Nước tồn tại ở ba thể:</a:t>
            </a:r>
          </a:p>
          <a:p>
            <a:pPr marL="571500" indent="-571500">
              <a:buFontTx/>
              <a:buChar char="-"/>
            </a:pPr>
            <a:r>
              <a:rPr lang="en-US" sz="4000" dirty="0">
                <a:ln w="0"/>
                <a:solidFill>
                  <a:srgbClr val="5B9BD5">
                    <a:lumMod val="50000"/>
                  </a:srgbClr>
                </a:solidFill>
                <a:latin typeface="#9Slide07 FS North Land Sans" panose="00000500000000000000" pitchFamily="2" charset="0"/>
                <a:ea typeface="Cambria Math" panose="02040503050406030204" pitchFamily="18" charset="0"/>
                <a:cs typeface="Times New Roman" panose="02020603050405020304" pitchFamily="18" charset="0"/>
              </a:rPr>
              <a:t>Thể rắn</a:t>
            </a:r>
          </a:p>
          <a:p>
            <a:pPr marL="571500" indent="-571500">
              <a:buFontTx/>
              <a:buChar char="-"/>
            </a:pPr>
            <a:r>
              <a:rPr lang="en-US" sz="4000" dirty="0">
                <a:ln w="0"/>
                <a:solidFill>
                  <a:srgbClr val="5B9BD5">
                    <a:lumMod val="50000"/>
                  </a:srgbClr>
                </a:solidFill>
                <a:latin typeface="#9Slide07 FS North Land Sans" panose="00000500000000000000" pitchFamily="2" charset="0"/>
                <a:ea typeface="Cambria Math" panose="02040503050406030204" pitchFamily="18" charset="0"/>
                <a:cs typeface="Times New Roman" panose="02020603050405020304" pitchFamily="18" charset="0"/>
              </a:rPr>
              <a:t>Thể lỏng</a:t>
            </a:r>
          </a:p>
          <a:p>
            <a:pPr marL="571500" indent="-571500">
              <a:buFontTx/>
              <a:buChar char="-"/>
            </a:pPr>
            <a:r>
              <a:rPr lang="en-US" sz="4000" dirty="0">
                <a:ln w="0"/>
                <a:solidFill>
                  <a:srgbClr val="5B9BD5">
                    <a:lumMod val="50000"/>
                  </a:srgbClr>
                </a:solidFill>
                <a:latin typeface="#9Slide07 FS North Land Sans" panose="00000500000000000000" pitchFamily="2" charset="0"/>
                <a:ea typeface="Cambria Math" panose="02040503050406030204" pitchFamily="18" charset="0"/>
                <a:cs typeface="Times New Roman" panose="02020603050405020304" pitchFamily="18" charset="0"/>
              </a:rPr>
              <a:t>Thể khí</a:t>
            </a:r>
          </a:p>
          <a:p>
            <a:pPr marL="571500" indent="-571500">
              <a:buFontTx/>
              <a:buChar char="-"/>
            </a:pPr>
            <a:endParaRPr lang="en-US" sz="4000" dirty="0">
              <a:ln w="0"/>
              <a:solidFill>
                <a:srgbClr val="5B9BD5">
                  <a:lumMod val="50000"/>
                </a:srgbClr>
              </a:solidFill>
              <a:latin typeface="Cambria Math" panose="02040503050406030204" pitchFamily="18" charset="0"/>
              <a:ea typeface="Cambria Math" panose="02040503050406030204" pitchFamily="18" charset="0"/>
              <a:cs typeface="Times New Roman" panose="02020603050405020304" pitchFamily="18" charset="0"/>
            </a:endParaRPr>
          </a:p>
          <a:p>
            <a:endParaRPr lang="en-GB" sz="4000" dirty="0"/>
          </a:p>
        </p:txBody>
      </p:sp>
      <p:pic>
        <p:nvPicPr>
          <p:cNvPr id="16" name="图片 3" descr="5c95d9be9ffa50fc92ed5552156a00c5"/>
          <p:cNvPicPr>
            <a:picLocks noChangeAspect="1"/>
          </p:cNvPicPr>
          <p:nvPr/>
        </p:nvPicPr>
        <p:blipFill>
          <a:blip r:embed="rId4"/>
          <a:srcRect/>
          <a:stretch>
            <a:fillRect/>
          </a:stretch>
        </p:blipFill>
        <p:spPr>
          <a:xfrm>
            <a:off x="-503412" y="56177"/>
            <a:ext cx="5347085" cy="3705972"/>
          </a:xfrm>
          <a:prstGeom prst="rect">
            <a:avLst/>
          </a:prstGeom>
        </p:spPr>
      </p:pic>
      <p:sp>
        <p:nvSpPr>
          <p:cNvPr id="7" name="TextBox 6"/>
          <p:cNvSpPr txBox="1"/>
          <p:nvPr/>
        </p:nvSpPr>
        <p:spPr>
          <a:xfrm>
            <a:off x="172057" y="1253260"/>
            <a:ext cx="4233599" cy="1446550"/>
          </a:xfrm>
          <a:prstGeom prst="rect">
            <a:avLst/>
          </a:prstGeom>
          <a:noFill/>
        </p:spPr>
        <p:txBody>
          <a:bodyPr wrap="square" rtlCol="0">
            <a:spAutoFit/>
          </a:bodyPr>
          <a:lstStyle/>
          <a:p>
            <a:pPr algn="ctr">
              <a:spcBef>
                <a:spcPct val="0"/>
              </a:spcBef>
            </a:pPr>
            <a:r>
              <a:rPr lang="en-US" altLang="en-US" sz="4400" b="1" dirty="0">
                <a:solidFill>
                  <a:srgbClr val="FF0000"/>
                </a:solidFill>
                <a:latin typeface="UVF Valentine" panose="02000603000000000000" pitchFamily="2" charset="0"/>
                <a:ea typeface="UVF Valentine" panose="02000603000000000000" pitchFamily="2" charset="0"/>
              </a:rPr>
              <a:t>Nước tồn tại ở những thể nào nhỉ?</a:t>
            </a:r>
          </a:p>
        </p:txBody>
      </p:sp>
      <p:pic>
        <p:nvPicPr>
          <p:cNvPr id="4" name="Picture 3" descr="Diagram&#10;&#10;Description automatically generated">
            <a:extLst>
              <a:ext uri="{FF2B5EF4-FFF2-40B4-BE49-F238E27FC236}">
                <a16:creationId xmlns:a16="http://schemas.microsoft.com/office/drawing/2014/main" id="{43E624B3-E165-4669-88B2-B43FC7317457}"/>
              </a:ext>
            </a:extLst>
          </p:cNvPr>
          <p:cNvPicPr>
            <a:picLocks noChangeAspect="1"/>
          </p:cNvPicPr>
          <p:nvPr/>
        </p:nvPicPr>
        <p:blipFill rotWithShape="1">
          <a:blip r:embed="rId5">
            <a:extLst>
              <a:ext uri="{28A0092B-C50C-407E-A947-70E740481C1C}">
                <a14:useLocalDpi xmlns:a14="http://schemas.microsoft.com/office/drawing/2010/main" val="0"/>
              </a:ext>
            </a:extLst>
          </a:blip>
          <a:srcRect t="38629"/>
          <a:stretch/>
        </p:blipFill>
        <p:spPr>
          <a:xfrm>
            <a:off x="6078749" y="4476997"/>
            <a:ext cx="6167175" cy="2381003"/>
          </a:xfrm>
          <a:prstGeom prst="rect">
            <a:avLst/>
          </a:prstGeom>
        </p:spPr>
      </p:pic>
      <p:pic>
        <p:nvPicPr>
          <p:cNvPr id="8" name="Picture 7" descr="A picture containing logo&#10;&#10;Description automatically generated">
            <a:extLst>
              <a:ext uri="{FF2B5EF4-FFF2-40B4-BE49-F238E27FC236}">
                <a16:creationId xmlns:a16="http://schemas.microsoft.com/office/drawing/2014/main" id="{4FBAD654-C8D4-4C62-898A-8B60CE1C9DCC}"/>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4070" r="92326">
                        <a14:foregroundMark x1="8023" y1="49889" x2="8023" y2="49889"/>
                        <a14:foregroundMark x1="8023" y1="49889" x2="8023" y2="49889"/>
                        <a14:foregroundMark x1="4070" y1="48111" x2="4070" y2="48111"/>
                        <a14:foregroundMark x1="14651" y1="63333" x2="14651" y2="63333"/>
                        <a14:foregroundMark x1="14651" y1="63333" x2="14651" y2="63333"/>
                        <a14:foregroundMark x1="87442" y1="60111" x2="87442" y2="60111"/>
                        <a14:foregroundMark x1="87442" y1="60111" x2="87442" y2="60111"/>
                        <a14:foregroundMark x1="91744" y1="66333" x2="91744" y2="66333"/>
                        <a14:foregroundMark x1="91744" y1="66333" x2="91744" y2="66333"/>
                        <a14:foregroundMark x1="92326" y1="73111" x2="92326" y2="73111"/>
                        <a14:foregroundMark x1="92326" y1="73111" x2="92326" y2="73111"/>
                        <a14:foregroundMark x1="14419" y1="69778" x2="14419" y2="69778"/>
                        <a14:foregroundMark x1="14419" y1="69778" x2="14419" y2="69778"/>
                      </a14:backgroundRemoval>
                    </a14:imgEffect>
                  </a14:imgLayer>
                </a14:imgProps>
              </a:ext>
              <a:ext uri="{28A0092B-C50C-407E-A947-70E740481C1C}">
                <a14:useLocalDpi xmlns:a14="http://schemas.microsoft.com/office/drawing/2010/main" val="0"/>
              </a:ext>
            </a:extLst>
          </a:blip>
          <a:stretch>
            <a:fillRect/>
          </a:stretch>
        </p:blipFill>
        <p:spPr>
          <a:xfrm>
            <a:off x="466820" y="2783704"/>
            <a:ext cx="4631917" cy="4071096"/>
          </a:xfrm>
          <a:prstGeom prst="rect">
            <a:avLst/>
          </a:prstGeom>
        </p:spPr>
      </p:pic>
    </p:spTree>
    <p:extLst>
      <p:ext uri="{BB962C8B-B14F-4D97-AF65-F5344CB8AC3E}">
        <p14:creationId xmlns:p14="http://schemas.microsoft.com/office/powerpoint/2010/main" val="1669926415"/>
      </p:ext>
    </p:extLst>
  </p:cSld>
  <p:clrMapOvr>
    <a:masterClrMapping/>
  </p:clrMapOvr>
  <p:transition spd="slow">
    <p:wipe/>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8"/>
                                            </p:tgtEl>
                                            <p:attrNameLst>
                                              <p:attrName>r</p:attrName>
                                            </p:attrNameLst>
                                          </p:cBhvr>
                                        </p:animRot>
                                        <p:animRot by="-240000">
                                          <p:cBhvr>
                                            <p:cTn id="7" dur="200" fill="hold">
                                              <p:stCondLst>
                                                <p:cond delay="200"/>
                                              </p:stCondLst>
                                            </p:cTn>
                                            <p:tgtEl>
                                              <p:spTgt spid="8"/>
                                            </p:tgtEl>
                                            <p:attrNameLst>
                                              <p:attrName>r</p:attrName>
                                            </p:attrNameLst>
                                          </p:cBhvr>
                                        </p:animRot>
                                        <p:animRot by="240000">
                                          <p:cBhvr>
                                            <p:cTn id="8" dur="200" fill="hold">
                                              <p:stCondLst>
                                                <p:cond delay="400"/>
                                              </p:stCondLst>
                                            </p:cTn>
                                            <p:tgtEl>
                                              <p:spTgt spid="8"/>
                                            </p:tgtEl>
                                            <p:attrNameLst>
                                              <p:attrName>r</p:attrName>
                                            </p:attrNameLst>
                                          </p:cBhvr>
                                        </p:animRot>
                                        <p:animRot by="-240000">
                                          <p:cBhvr>
                                            <p:cTn id="9" dur="200" fill="hold">
                                              <p:stCondLst>
                                                <p:cond delay="600"/>
                                              </p:stCondLst>
                                            </p:cTn>
                                            <p:tgtEl>
                                              <p:spTgt spid="8"/>
                                            </p:tgtEl>
                                            <p:attrNameLst>
                                              <p:attrName>r</p:attrName>
                                            </p:attrNameLst>
                                          </p:cBhvr>
                                        </p:animRot>
                                        <p:animRot by="120000">
                                          <p:cBhvr>
                                            <p:cTn id="10" dur="200" fill="hold">
                                              <p:stCondLst>
                                                <p:cond delay="800"/>
                                              </p:stCondLst>
                                            </p:cTn>
                                            <p:tgtEl>
                                              <p:spTgt spid="8"/>
                                            </p:tgtEl>
                                            <p:attrNameLst>
                                              <p:attrName>r</p:attrName>
                                            </p:attrNameLst>
                                          </p:cBhvr>
                                        </p:animRot>
                                      </p:childTnLst>
                                    </p:cTn>
                                  </p:par>
                                  <p:par>
                                    <p:cTn id="11" presetID="2" presetClass="entr" presetSubtype="2" fill="hold" nodeType="withEffect" p14:presetBounceEnd="52000">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14:bounceEnd="52000">
                                          <p:cBhvr additive="base">
                                            <p:cTn id="13" dur="1000" fill="hold"/>
                                            <p:tgtEl>
                                              <p:spTgt spid="20"/>
                                            </p:tgtEl>
                                            <p:attrNameLst>
                                              <p:attrName>ppt_x</p:attrName>
                                            </p:attrNameLst>
                                          </p:cBhvr>
                                          <p:tavLst>
                                            <p:tav tm="0">
                                              <p:val>
                                                <p:strVal val="1+#ppt_w/2"/>
                                              </p:val>
                                            </p:tav>
                                            <p:tav tm="100000">
                                              <p:val>
                                                <p:strVal val="#ppt_x"/>
                                              </p:val>
                                            </p:tav>
                                          </p:tavLst>
                                        </p:anim>
                                        <p:anim calcmode="lin" valueType="num" p14:bounceEnd="52000">
                                          <p:cBhvr additive="base">
                                            <p:cTn id="14" dur="1000" fill="hold"/>
                                            <p:tgtEl>
                                              <p:spTgt spid="20"/>
                                            </p:tgtEl>
                                            <p:attrNameLst>
                                              <p:attrName>ppt_y</p:attrName>
                                            </p:attrNameLst>
                                          </p:cBhvr>
                                          <p:tavLst>
                                            <p:tav tm="0">
                                              <p:val>
                                                <p:strVal val="#ppt_y"/>
                                              </p:val>
                                            </p:tav>
                                            <p:tav tm="100000">
                                              <p:val>
                                                <p:strVal val="#ppt_y"/>
                                              </p:val>
                                            </p:tav>
                                          </p:tavLst>
                                        </p:anim>
                                      </p:childTnLst>
                                    </p:cTn>
                                  </p:par>
                                  <p:par>
                                    <p:cTn id="15" presetID="22" presetClass="entr" presetSubtype="4" fill="hold" grpId="0" nodeType="withEffect" nodePh="1">
                                      <p:stCondLst>
                                        <p:cond delay="0"/>
                                      </p:stCondLst>
                                      <p:endCondLst>
                                        <p:cond evt="begin" delay="0">
                                          <p:tn val="15"/>
                                        </p:cond>
                                      </p:end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randombar(horizont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32" presetClass="emph" presetSubtype="0" fill="hold" grpId="1" nodeType="clickEffect">
                                      <p:stCondLst>
                                        <p:cond delay="0"/>
                                      </p:stCondLst>
                                      <p:childTnLst>
                                        <p:animRot by="120000">
                                          <p:cBhvr>
                                            <p:cTn id="26" dur="100" fill="hold">
                                              <p:stCondLst>
                                                <p:cond delay="0"/>
                                              </p:stCondLst>
                                            </p:cTn>
                                            <p:tgtEl>
                                              <p:spTgt spid="6"/>
                                            </p:tgtEl>
                                            <p:attrNameLst>
                                              <p:attrName>r</p:attrName>
                                            </p:attrNameLst>
                                          </p:cBhvr>
                                        </p:animRot>
                                        <p:animRot by="-240000">
                                          <p:cBhvr>
                                            <p:cTn id="27" dur="200" fill="hold">
                                              <p:stCondLst>
                                                <p:cond delay="200"/>
                                              </p:stCondLst>
                                            </p:cTn>
                                            <p:tgtEl>
                                              <p:spTgt spid="6"/>
                                            </p:tgtEl>
                                            <p:attrNameLst>
                                              <p:attrName>r</p:attrName>
                                            </p:attrNameLst>
                                          </p:cBhvr>
                                        </p:animRot>
                                        <p:animRot by="240000">
                                          <p:cBhvr>
                                            <p:cTn id="28" dur="200" fill="hold">
                                              <p:stCondLst>
                                                <p:cond delay="400"/>
                                              </p:stCondLst>
                                            </p:cTn>
                                            <p:tgtEl>
                                              <p:spTgt spid="6"/>
                                            </p:tgtEl>
                                            <p:attrNameLst>
                                              <p:attrName>r</p:attrName>
                                            </p:attrNameLst>
                                          </p:cBhvr>
                                        </p:animRot>
                                        <p:animRot by="-240000">
                                          <p:cBhvr>
                                            <p:cTn id="29" dur="200" fill="hold">
                                              <p:stCondLst>
                                                <p:cond delay="600"/>
                                              </p:stCondLst>
                                            </p:cTn>
                                            <p:tgtEl>
                                              <p:spTgt spid="6"/>
                                            </p:tgtEl>
                                            <p:attrNameLst>
                                              <p:attrName>r</p:attrName>
                                            </p:attrNameLst>
                                          </p:cBhvr>
                                        </p:animRot>
                                        <p:animRot by="120000">
                                          <p:cBhvr>
                                            <p:cTn id="30"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6" grpId="0"/>
          <p:bldP spid="6" grpId="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8"/>
                                            </p:tgtEl>
                                            <p:attrNameLst>
                                              <p:attrName>r</p:attrName>
                                            </p:attrNameLst>
                                          </p:cBhvr>
                                        </p:animRot>
                                        <p:animRot by="-240000">
                                          <p:cBhvr>
                                            <p:cTn id="7" dur="200" fill="hold">
                                              <p:stCondLst>
                                                <p:cond delay="200"/>
                                              </p:stCondLst>
                                            </p:cTn>
                                            <p:tgtEl>
                                              <p:spTgt spid="8"/>
                                            </p:tgtEl>
                                            <p:attrNameLst>
                                              <p:attrName>r</p:attrName>
                                            </p:attrNameLst>
                                          </p:cBhvr>
                                        </p:animRot>
                                        <p:animRot by="240000">
                                          <p:cBhvr>
                                            <p:cTn id="8" dur="200" fill="hold">
                                              <p:stCondLst>
                                                <p:cond delay="400"/>
                                              </p:stCondLst>
                                            </p:cTn>
                                            <p:tgtEl>
                                              <p:spTgt spid="8"/>
                                            </p:tgtEl>
                                            <p:attrNameLst>
                                              <p:attrName>r</p:attrName>
                                            </p:attrNameLst>
                                          </p:cBhvr>
                                        </p:animRot>
                                        <p:animRot by="-240000">
                                          <p:cBhvr>
                                            <p:cTn id="9" dur="200" fill="hold">
                                              <p:stCondLst>
                                                <p:cond delay="600"/>
                                              </p:stCondLst>
                                            </p:cTn>
                                            <p:tgtEl>
                                              <p:spTgt spid="8"/>
                                            </p:tgtEl>
                                            <p:attrNameLst>
                                              <p:attrName>r</p:attrName>
                                            </p:attrNameLst>
                                          </p:cBhvr>
                                        </p:animRot>
                                        <p:animRot by="120000">
                                          <p:cBhvr>
                                            <p:cTn id="10" dur="200" fill="hold">
                                              <p:stCondLst>
                                                <p:cond delay="800"/>
                                              </p:stCondLst>
                                            </p:cTn>
                                            <p:tgtEl>
                                              <p:spTgt spid="8"/>
                                            </p:tgtEl>
                                            <p:attrNameLst>
                                              <p:attrName>r</p:attrName>
                                            </p:attrNameLst>
                                          </p:cBhvr>
                                        </p:animRot>
                                      </p:childTnLst>
                                    </p:cTn>
                                  </p:par>
                                  <p:par>
                                    <p:cTn id="11" presetID="2" presetClass="entr" presetSubtype="2"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1000" fill="hold"/>
                                            <p:tgtEl>
                                              <p:spTgt spid="20"/>
                                            </p:tgtEl>
                                            <p:attrNameLst>
                                              <p:attrName>ppt_x</p:attrName>
                                            </p:attrNameLst>
                                          </p:cBhvr>
                                          <p:tavLst>
                                            <p:tav tm="0">
                                              <p:val>
                                                <p:strVal val="1+#ppt_w/2"/>
                                              </p:val>
                                            </p:tav>
                                            <p:tav tm="100000">
                                              <p:val>
                                                <p:strVal val="#ppt_x"/>
                                              </p:val>
                                            </p:tav>
                                          </p:tavLst>
                                        </p:anim>
                                        <p:anim calcmode="lin" valueType="num">
                                          <p:cBhvr additive="base">
                                            <p:cTn id="14" dur="1000" fill="hold"/>
                                            <p:tgtEl>
                                              <p:spTgt spid="20"/>
                                            </p:tgtEl>
                                            <p:attrNameLst>
                                              <p:attrName>ppt_y</p:attrName>
                                            </p:attrNameLst>
                                          </p:cBhvr>
                                          <p:tavLst>
                                            <p:tav tm="0">
                                              <p:val>
                                                <p:strVal val="#ppt_y"/>
                                              </p:val>
                                            </p:tav>
                                            <p:tav tm="100000">
                                              <p:val>
                                                <p:strVal val="#ppt_y"/>
                                              </p:val>
                                            </p:tav>
                                          </p:tavLst>
                                        </p:anim>
                                      </p:childTnLst>
                                    </p:cTn>
                                  </p:par>
                                  <p:par>
                                    <p:cTn id="15" presetID="22" presetClass="entr" presetSubtype="4" fill="hold" grpId="0" nodeType="withEffect" nodePh="1">
                                      <p:stCondLst>
                                        <p:cond delay="0"/>
                                      </p:stCondLst>
                                      <p:endCondLst>
                                        <p:cond evt="begin" delay="0">
                                          <p:tn val="15"/>
                                        </p:cond>
                                      </p:end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randombar(horizont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32" presetClass="emph" presetSubtype="0" fill="hold" grpId="1" nodeType="clickEffect">
                                      <p:stCondLst>
                                        <p:cond delay="0"/>
                                      </p:stCondLst>
                                      <p:childTnLst>
                                        <p:animRot by="120000">
                                          <p:cBhvr>
                                            <p:cTn id="26" dur="100" fill="hold">
                                              <p:stCondLst>
                                                <p:cond delay="0"/>
                                              </p:stCondLst>
                                            </p:cTn>
                                            <p:tgtEl>
                                              <p:spTgt spid="6"/>
                                            </p:tgtEl>
                                            <p:attrNameLst>
                                              <p:attrName>r</p:attrName>
                                            </p:attrNameLst>
                                          </p:cBhvr>
                                        </p:animRot>
                                        <p:animRot by="-240000">
                                          <p:cBhvr>
                                            <p:cTn id="27" dur="200" fill="hold">
                                              <p:stCondLst>
                                                <p:cond delay="200"/>
                                              </p:stCondLst>
                                            </p:cTn>
                                            <p:tgtEl>
                                              <p:spTgt spid="6"/>
                                            </p:tgtEl>
                                            <p:attrNameLst>
                                              <p:attrName>r</p:attrName>
                                            </p:attrNameLst>
                                          </p:cBhvr>
                                        </p:animRot>
                                        <p:animRot by="240000">
                                          <p:cBhvr>
                                            <p:cTn id="28" dur="200" fill="hold">
                                              <p:stCondLst>
                                                <p:cond delay="400"/>
                                              </p:stCondLst>
                                            </p:cTn>
                                            <p:tgtEl>
                                              <p:spTgt spid="6"/>
                                            </p:tgtEl>
                                            <p:attrNameLst>
                                              <p:attrName>r</p:attrName>
                                            </p:attrNameLst>
                                          </p:cBhvr>
                                        </p:animRot>
                                        <p:animRot by="-240000">
                                          <p:cBhvr>
                                            <p:cTn id="29" dur="200" fill="hold">
                                              <p:stCondLst>
                                                <p:cond delay="600"/>
                                              </p:stCondLst>
                                            </p:cTn>
                                            <p:tgtEl>
                                              <p:spTgt spid="6"/>
                                            </p:tgtEl>
                                            <p:attrNameLst>
                                              <p:attrName>r</p:attrName>
                                            </p:attrNameLst>
                                          </p:cBhvr>
                                        </p:animRot>
                                        <p:animRot by="120000">
                                          <p:cBhvr>
                                            <p:cTn id="30"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6" grpId="0"/>
          <p:bldP spid="6" grpId="1"/>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7109" name="Picture 5" descr="MARINE0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2588" y="4308151"/>
            <a:ext cx="3527647" cy="246375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5122" name="Picture 2" descr="Opening soon at Loon Mountain in New Hampshire - a giant Ice Castle with walls of giant icicles extending 25-40 feet in the air. Made by Utah-based artist Brent Christensen and his crew, this free form castle should open by mid-to-late December through March. See it at night when multicolored lights embedded in the ice will give it an otherworldly glo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191" y="11635"/>
            <a:ext cx="3358044" cy="412053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Picture 4" descr="Mục này có hình ảnh của: {{ pinTitle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1635"/>
            <a:ext cx="3726441" cy="629530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Picture 8" descr="https://i.pinimg.com/564x/a3/e8/fb/a3e8fbd6355c2a828fd62466c3c84cf0.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52635" y="206538"/>
            <a:ext cx="3939332" cy="29527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130" name="Picture 10" descr="https://i.pinimg.com/564x/5c/ae/c0/5caec0d44aad5b81a4fbb712d0ec0ef8.jpg"/>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882" b="90000" l="9929" r="89894">
                        <a14:foregroundMark x1="43262" y1="31765" x2="42908" y2="38824"/>
                        <a14:foregroundMark x1="57092" y1="30147" x2="55142" y2="40294"/>
                        <a14:foregroundMark x1="31915" y1="12206" x2="31915" y2="12206"/>
                        <a14:foregroundMark x1="17730" y1="25000" x2="17730" y2="25000"/>
                        <a14:foregroundMark x1="18794" y1="25441" x2="18440" y2="33676"/>
                        <a14:foregroundMark x1="30674" y1="8676" x2="30496" y2="19559"/>
                        <a14:foregroundMark x1="77482" y1="12206" x2="77482" y2="12206"/>
                        <a14:foregroundMark x1="27305" y1="10147" x2="27305" y2="10147"/>
                        <a14:foregroundMark x1="19149" y1="37353" x2="19149" y2="37353"/>
                        <a14:foregroundMark x1="76064" y1="25000" x2="76064" y2="25000"/>
                        <a14:backgroundMark x1="36348" y1="10294" x2="11348" y2="38529"/>
                        <a14:backgroundMark x1="20213" y1="21618" x2="14007" y2="29853"/>
                        <a14:backgroundMark x1="31915" y1="6176" x2="13121" y2="31324"/>
                        <a14:backgroundMark x1="33511" y1="10147" x2="12766" y2="41176"/>
                        <a14:backgroundMark x1="33865" y1="13382" x2="11170" y2="31471"/>
                        <a14:backgroundMark x1="29610" y1="11765" x2="23404" y2="22353"/>
                        <a14:backgroundMark x1="32092" y1="12647" x2="28191" y2="23824"/>
                        <a14:backgroundMark x1="29787" y1="7794" x2="33333" y2="19118"/>
                        <a14:backgroundMark x1="17021" y1="17647" x2="19681" y2="38088"/>
                      </a14:backgroundRemoval>
                    </a14:imgEffect>
                  </a14:imgLayer>
                </a14:imgProps>
              </a:ext>
              <a:ext uri="{28A0092B-C50C-407E-A947-70E740481C1C}">
                <a14:useLocalDpi xmlns:a14="http://schemas.microsoft.com/office/drawing/2010/main" val="0"/>
              </a:ext>
            </a:extLst>
          </a:blip>
          <a:srcRect/>
          <a:stretch>
            <a:fillRect/>
          </a:stretch>
        </p:blipFill>
        <p:spPr bwMode="auto">
          <a:xfrm>
            <a:off x="7535985" y="2213811"/>
            <a:ext cx="3949227" cy="515350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Rounded Corners 43">
            <a:extLst>
              <a:ext uri="{FF2B5EF4-FFF2-40B4-BE49-F238E27FC236}">
                <a16:creationId xmlns:a16="http://schemas.microsoft.com/office/drawing/2014/main" id="{686BD4EF-26A0-4D82-8988-FA8F36E72A93}"/>
              </a:ext>
            </a:extLst>
          </p:cNvPr>
          <p:cNvSpPr/>
          <p:nvPr/>
        </p:nvSpPr>
        <p:spPr>
          <a:xfrm>
            <a:off x="1480495" y="1662012"/>
            <a:ext cx="6985066" cy="1055839"/>
          </a:xfrm>
          <a:prstGeom prst="wedgeRoundRectCallout">
            <a:avLst>
              <a:gd name="adj1" fmla="val 53233"/>
              <a:gd name="adj2" fmla="val 128593"/>
              <a:gd name="adj3" fmla="val 16667"/>
            </a:avLst>
          </a:prstGeom>
          <a:solidFill>
            <a:schemeClr val="accent6">
              <a:lumMod val="20000"/>
              <a:lumOff val="80000"/>
            </a:schemeClr>
          </a:solidFill>
          <a:ln>
            <a:headEnd type="none" w="med" len="med"/>
            <a:tailEnd type="none" w="med" len="med"/>
          </a:ln>
        </p:spPr>
        <p:style>
          <a:lnRef idx="2">
            <a:schemeClr val="accent4"/>
          </a:lnRef>
          <a:fillRef idx="1">
            <a:schemeClr val="lt1"/>
          </a:fillRef>
          <a:effectRef idx="0">
            <a:schemeClr val="accent4"/>
          </a:effectRef>
          <a:fontRef idx="minor">
            <a:schemeClr val="dk1"/>
          </a:fontRef>
        </p:style>
        <p:txBody>
          <a:bodyPr rtlCol="0" anchor="ctr"/>
          <a:lstStyle/>
          <a:p>
            <a:pPr algn="ctr">
              <a:defRPr/>
            </a:pPr>
            <a:r>
              <a:rPr lang="en-US" sz="3600" dirty="0" err="1">
                <a:solidFill>
                  <a:srgbClr val="FF0000"/>
                </a:solidFill>
                <a:latin typeface="SVN-Sofia" panose="02040603050506020204" pitchFamily="18" charset="0"/>
              </a:rPr>
              <a:t>Hiện</a:t>
            </a:r>
            <a:r>
              <a:rPr lang="en-US" sz="3600" dirty="0">
                <a:solidFill>
                  <a:srgbClr val="FF0000"/>
                </a:solidFill>
                <a:latin typeface="SVN-Sofia" panose="02040603050506020204" pitchFamily="18" charset="0"/>
              </a:rPr>
              <a:t> </a:t>
            </a:r>
            <a:r>
              <a:rPr lang="en-US" sz="3600" dirty="0" err="1">
                <a:solidFill>
                  <a:srgbClr val="FF0000"/>
                </a:solidFill>
                <a:latin typeface="SVN-Sofia" panose="02040603050506020204" pitchFamily="18" charset="0"/>
              </a:rPr>
              <a:t>tượng</a:t>
            </a:r>
            <a:r>
              <a:rPr lang="en-US" sz="3600" dirty="0">
                <a:solidFill>
                  <a:srgbClr val="FF0000"/>
                </a:solidFill>
                <a:latin typeface="SVN-Sofia" panose="02040603050506020204" pitchFamily="18" charset="0"/>
              </a:rPr>
              <a:t> </a:t>
            </a:r>
            <a:r>
              <a:rPr lang="en-US" sz="3600" dirty="0" err="1">
                <a:solidFill>
                  <a:srgbClr val="FF0000"/>
                </a:solidFill>
                <a:latin typeface="SVN-Sofia" panose="02040603050506020204" pitchFamily="18" charset="0"/>
              </a:rPr>
              <a:t>thời</a:t>
            </a:r>
            <a:r>
              <a:rPr lang="en-US" sz="3600" dirty="0">
                <a:solidFill>
                  <a:srgbClr val="FF0000"/>
                </a:solidFill>
                <a:latin typeface="SVN-Sofia" panose="02040603050506020204" pitchFamily="18" charset="0"/>
              </a:rPr>
              <a:t> </a:t>
            </a:r>
            <a:r>
              <a:rPr lang="en-US" sz="3600" dirty="0" err="1">
                <a:solidFill>
                  <a:srgbClr val="FF0000"/>
                </a:solidFill>
                <a:latin typeface="SVN-Sofia" panose="02040603050506020204" pitchFamily="18" charset="0"/>
              </a:rPr>
              <a:t>tiết</a:t>
            </a:r>
            <a:r>
              <a:rPr lang="en-US" sz="3600" dirty="0">
                <a:solidFill>
                  <a:srgbClr val="FF0000"/>
                </a:solidFill>
                <a:latin typeface="SVN-Sofia" panose="02040603050506020204" pitchFamily="18" charset="0"/>
              </a:rPr>
              <a:t> </a:t>
            </a:r>
            <a:r>
              <a:rPr lang="en-US" sz="3600" dirty="0" err="1">
                <a:solidFill>
                  <a:srgbClr val="FF0000"/>
                </a:solidFill>
                <a:latin typeface="SVN-Sofia" panose="02040603050506020204" pitchFamily="18" charset="0"/>
              </a:rPr>
              <a:t>này</a:t>
            </a:r>
            <a:r>
              <a:rPr lang="en-US" sz="3600" dirty="0">
                <a:solidFill>
                  <a:srgbClr val="FF0000"/>
                </a:solidFill>
                <a:latin typeface="SVN-Sofia" panose="02040603050506020204" pitchFamily="18" charset="0"/>
              </a:rPr>
              <a:t> </a:t>
            </a:r>
            <a:r>
              <a:rPr lang="en-US" sz="3600" dirty="0" err="1">
                <a:solidFill>
                  <a:srgbClr val="FF0000"/>
                </a:solidFill>
                <a:latin typeface="SVN-Sofia" panose="02040603050506020204" pitchFamily="18" charset="0"/>
              </a:rPr>
              <a:t>là</a:t>
            </a:r>
            <a:r>
              <a:rPr lang="en-US" sz="3600" dirty="0">
                <a:solidFill>
                  <a:srgbClr val="FF0000"/>
                </a:solidFill>
                <a:latin typeface="SVN-Sofia" panose="02040603050506020204" pitchFamily="18" charset="0"/>
              </a:rPr>
              <a:t> </a:t>
            </a:r>
            <a:r>
              <a:rPr lang="en-US" sz="3600" dirty="0" err="1">
                <a:solidFill>
                  <a:srgbClr val="FF0000"/>
                </a:solidFill>
                <a:latin typeface="SVN-Sofia" panose="02040603050506020204" pitchFamily="18" charset="0"/>
              </a:rPr>
              <a:t>gì</a:t>
            </a:r>
            <a:r>
              <a:rPr lang="en-US" sz="3600" dirty="0">
                <a:solidFill>
                  <a:srgbClr val="FF0000"/>
                </a:solidFill>
                <a:latin typeface="SVN-Sofia" panose="02040603050506020204" pitchFamily="18" charset="0"/>
              </a:rPr>
              <a:t>?</a:t>
            </a:r>
          </a:p>
        </p:txBody>
      </p:sp>
    </p:spTree>
    <p:extLst>
      <p:ext uri="{BB962C8B-B14F-4D97-AF65-F5344CB8AC3E}">
        <p14:creationId xmlns:p14="http://schemas.microsoft.com/office/powerpoint/2010/main" val="1861472961"/>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par>
                                <p:cTn id="11" presetID="16" presetClass="entr" presetSubtype="21" fill="hold" nodeType="withEffect">
                                  <p:stCondLst>
                                    <p:cond delay="0"/>
                                  </p:stCondLst>
                                  <p:childTnLst>
                                    <p:set>
                                      <p:cBhvr>
                                        <p:cTn id="12" dur="1" fill="hold">
                                          <p:stCondLst>
                                            <p:cond delay="0"/>
                                          </p:stCondLst>
                                        </p:cTn>
                                        <p:tgtEl>
                                          <p:spTgt spid="5122"/>
                                        </p:tgtEl>
                                        <p:attrNameLst>
                                          <p:attrName>style.visibility</p:attrName>
                                        </p:attrNameLst>
                                      </p:cBhvr>
                                      <p:to>
                                        <p:strVal val="visible"/>
                                      </p:to>
                                    </p:set>
                                    <p:animEffect transition="in" filter="barn(inVertical)">
                                      <p:cBhvr>
                                        <p:cTn id="13" dur="500"/>
                                        <p:tgtEl>
                                          <p:spTgt spid="5122"/>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47109"/>
                                        </p:tgtEl>
                                        <p:attrNameLst>
                                          <p:attrName>style.visibility</p:attrName>
                                        </p:attrNameLst>
                                      </p:cBhvr>
                                      <p:to>
                                        <p:strVal val="visible"/>
                                      </p:to>
                                    </p:set>
                                    <p:animEffect transition="in" filter="barn(inVertical)">
                                      <p:cBhvr>
                                        <p:cTn id="18" dur="500"/>
                                        <p:tgtEl>
                                          <p:spTgt spid="4710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8194" name="Picture 2" descr="Kết quả hình ảnh cho bang bac cu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5892800" cy="304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Rectangle 1"/>
          <p:cNvSpPr/>
          <p:nvPr/>
        </p:nvSpPr>
        <p:spPr>
          <a:xfrm>
            <a:off x="914400" y="2971167"/>
            <a:ext cx="2601994" cy="584775"/>
          </a:xfrm>
          <a:prstGeom prst="rect">
            <a:avLst/>
          </a:prstGeom>
        </p:spPr>
        <p:txBody>
          <a:bodyPr wrap="none">
            <a:spAutoFit/>
          </a:bodyPr>
          <a:lstStyle/>
          <a:p>
            <a:pPr algn="ctr"/>
            <a:r>
              <a:rPr lang="en-US" sz="3200" b="1" dirty="0" err="1">
                <a:solidFill>
                  <a:schemeClr val="accent1">
                    <a:lumMod val="50000"/>
                  </a:schemeClr>
                </a:solidFill>
                <a:latin typeface="SVN-Sofia" panose="02040603050506020204"/>
                <a:cs typeface="Times New Roman" pitchFamily="18" charset="0"/>
              </a:rPr>
              <a:t>Băng</a:t>
            </a:r>
            <a:r>
              <a:rPr lang="en-US" sz="3200" b="1" dirty="0">
                <a:solidFill>
                  <a:schemeClr val="accent1">
                    <a:lumMod val="50000"/>
                  </a:schemeClr>
                </a:solidFill>
                <a:latin typeface="SVN-Sofia" panose="02040603050506020204"/>
                <a:cs typeface="Times New Roman" pitchFamily="18" charset="0"/>
              </a:rPr>
              <a:t> ở </a:t>
            </a:r>
            <a:r>
              <a:rPr lang="en-US" sz="3200" b="1" dirty="0" err="1">
                <a:solidFill>
                  <a:schemeClr val="accent1">
                    <a:lumMod val="50000"/>
                  </a:schemeClr>
                </a:solidFill>
                <a:latin typeface="SVN-Sofia" panose="02040603050506020204"/>
                <a:cs typeface="Times New Roman" pitchFamily="18" charset="0"/>
              </a:rPr>
              <a:t>Bắc</a:t>
            </a:r>
            <a:r>
              <a:rPr lang="en-US" sz="3200" b="1" dirty="0">
                <a:solidFill>
                  <a:schemeClr val="accent1">
                    <a:lumMod val="50000"/>
                  </a:schemeClr>
                </a:solidFill>
                <a:latin typeface="SVN-Sofia" panose="02040603050506020204"/>
                <a:cs typeface="Times New Roman" pitchFamily="18" charset="0"/>
              </a:rPr>
              <a:t> </a:t>
            </a:r>
            <a:r>
              <a:rPr lang="en-US" sz="3200" b="1" dirty="0" err="1">
                <a:solidFill>
                  <a:schemeClr val="accent1">
                    <a:lumMod val="50000"/>
                  </a:schemeClr>
                </a:solidFill>
                <a:latin typeface="SVN-Sofia" panose="02040603050506020204"/>
                <a:cs typeface="Times New Roman" pitchFamily="18" charset="0"/>
              </a:rPr>
              <a:t>Cực</a:t>
            </a:r>
            <a:endParaRPr lang="en-US" sz="3200" b="1" dirty="0">
              <a:solidFill>
                <a:schemeClr val="accent1">
                  <a:lumMod val="50000"/>
                </a:schemeClr>
              </a:solidFill>
              <a:latin typeface="SVN-Sofia" panose="02040603050506020204"/>
              <a:cs typeface="Times New Roman" pitchFamily="18" charset="0"/>
            </a:endParaRPr>
          </a:p>
        </p:txBody>
      </p:sp>
      <p:pic>
        <p:nvPicPr>
          <p:cNvPr id="8196" name="Picture 4" descr="Kết quả hình ảnh cho tuyet o Ng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94400" y="0"/>
            <a:ext cx="6197600" cy="304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ctangle 4"/>
          <p:cNvSpPr/>
          <p:nvPr/>
        </p:nvSpPr>
        <p:spPr>
          <a:xfrm>
            <a:off x="7829062" y="2949898"/>
            <a:ext cx="2105063" cy="584775"/>
          </a:xfrm>
          <a:prstGeom prst="rect">
            <a:avLst/>
          </a:prstGeom>
        </p:spPr>
        <p:txBody>
          <a:bodyPr wrap="none">
            <a:spAutoFit/>
          </a:bodyPr>
          <a:lstStyle/>
          <a:p>
            <a:pPr algn="ctr"/>
            <a:r>
              <a:rPr lang="en-US" sz="3200" b="1" dirty="0" err="1">
                <a:solidFill>
                  <a:schemeClr val="accent1">
                    <a:lumMod val="50000"/>
                  </a:schemeClr>
                </a:solidFill>
                <a:latin typeface="SVN-Sofia" panose="02040603050506020204"/>
                <a:cs typeface="Times New Roman" pitchFamily="18" charset="0"/>
              </a:rPr>
              <a:t>Tuyết</a:t>
            </a:r>
            <a:r>
              <a:rPr lang="en-US" sz="3200" b="1" dirty="0">
                <a:solidFill>
                  <a:schemeClr val="accent1">
                    <a:lumMod val="50000"/>
                  </a:schemeClr>
                </a:solidFill>
                <a:latin typeface="SVN-Sofia" panose="02040603050506020204"/>
                <a:cs typeface="Times New Roman" pitchFamily="18" charset="0"/>
              </a:rPr>
              <a:t>  ở </a:t>
            </a:r>
            <a:r>
              <a:rPr lang="en-US" sz="3200" b="1" dirty="0" err="1">
                <a:solidFill>
                  <a:schemeClr val="accent1">
                    <a:lumMod val="50000"/>
                  </a:schemeClr>
                </a:solidFill>
                <a:latin typeface="SVN-Sofia" panose="02040603050506020204"/>
                <a:cs typeface="Times New Roman" pitchFamily="18" charset="0"/>
              </a:rPr>
              <a:t>Nga</a:t>
            </a:r>
            <a:endParaRPr lang="en-US" sz="3200" b="1" dirty="0">
              <a:solidFill>
                <a:schemeClr val="accent1">
                  <a:lumMod val="50000"/>
                </a:schemeClr>
              </a:solidFill>
              <a:latin typeface="SVN-Sofia" panose="02040603050506020204"/>
              <a:cs typeface="Times New Roman" pitchFamily="18" charset="0"/>
            </a:endParaRPr>
          </a:p>
        </p:txBody>
      </p:sp>
      <p:sp>
        <p:nvSpPr>
          <p:cNvPr id="7" name="Rectangle 6"/>
          <p:cNvSpPr/>
          <p:nvPr/>
        </p:nvSpPr>
        <p:spPr>
          <a:xfrm>
            <a:off x="6712261" y="6302018"/>
            <a:ext cx="4174541" cy="584775"/>
          </a:xfrm>
          <a:prstGeom prst="rect">
            <a:avLst/>
          </a:prstGeom>
        </p:spPr>
        <p:txBody>
          <a:bodyPr wrap="none">
            <a:spAutoFit/>
          </a:bodyPr>
          <a:lstStyle/>
          <a:p>
            <a:pPr algn="ctr"/>
            <a:r>
              <a:rPr lang="en-US" sz="3200" b="1" dirty="0" err="1">
                <a:solidFill>
                  <a:schemeClr val="accent1">
                    <a:lumMod val="50000"/>
                  </a:schemeClr>
                </a:solidFill>
                <a:latin typeface="SVN-Sofia" panose="02040603050506020204"/>
                <a:cs typeface="Times New Roman" pitchFamily="18" charset="0"/>
              </a:rPr>
              <a:t>Công</a:t>
            </a:r>
            <a:r>
              <a:rPr lang="en-US" sz="3200" b="1" dirty="0">
                <a:solidFill>
                  <a:schemeClr val="accent1">
                    <a:lumMod val="50000"/>
                  </a:schemeClr>
                </a:solidFill>
                <a:latin typeface="SVN-Sofia" panose="02040603050506020204"/>
                <a:cs typeface="Times New Roman" pitchFamily="18" charset="0"/>
              </a:rPr>
              <a:t> </a:t>
            </a:r>
            <a:r>
              <a:rPr lang="en-US" sz="3200" b="1" dirty="0" err="1">
                <a:solidFill>
                  <a:schemeClr val="accent1">
                    <a:lumMod val="50000"/>
                  </a:schemeClr>
                </a:solidFill>
                <a:latin typeface="SVN-Sofia" panose="02040603050506020204"/>
                <a:cs typeface="Times New Roman" pitchFamily="18" charset="0"/>
              </a:rPr>
              <a:t>trình</a:t>
            </a:r>
            <a:r>
              <a:rPr lang="en-US" sz="3200" b="1" dirty="0">
                <a:solidFill>
                  <a:schemeClr val="accent1">
                    <a:lumMod val="50000"/>
                  </a:schemeClr>
                </a:solidFill>
                <a:latin typeface="SVN-Sofia" panose="02040603050506020204"/>
                <a:cs typeface="Times New Roman" pitchFamily="18" charset="0"/>
              </a:rPr>
              <a:t> </a:t>
            </a:r>
            <a:r>
              <a:rPr lang="en-US" sz="3200" b="1" dirty="0" err="1">
                <a:solidFill>
                  <a:schemeClr val="accent1">
                    <a:lumMod val="50000"/>
                  </a:schemeClr>
                </a:solidFill>
                <a:latin typeface="SVN-Sofia" panose="02040603050506020204"/>
                <a:cs typeface="Times New Roman" pitchFamily="18" charset="0"/>
              </a:rPr>
              <a:t>làm</a:t>
            </a:r>
            <a:r>
              <a:rPr lang="en-US" sz="3200" b="1" dirty="0">
                <a:solidFill>
                  <a:schemeClr val="accent1">
                    <a:lumMod val="50000"/>
                  </a:schemeClr>
                </a:solidFill>
                <a:latin typeface="SVN-Sofia" panose="02040603050506020204"/>
                <a:cs typeface="Times New Roman" pitchFamily="18" charset="0"/>
              </a:rPr>
              <a:t> </a:t>
            </a:r>
            <a:r>
              <a:rPr lang="en-US" sz="3200" b="1" dirty="0" err="1">
                <a:solidFill>
                  <a:schemeClr val="accent1">
                    <a:lumMod val="50000"/>
                  </a:schemeClr>
                </a:solidFill>
                <a:latin typeface="SVN-Sofia" panose="02040603050506020204"/>
                <a:cs typeface="Times New Roman" pitchFamily="18" charset="0"/>
              </a:rPr>
              <a:t>từ</a:t>
            </a:r>
            <a:r>
              <a:rPr lang="en-US" sz="3200" b="1" dirty="0">
                <a:solidFill>
                  <a:schemeClr val="accent1">
                    <a:lumMod val="50000"/>
                  </a:schemeClr>
                </a:solidFill>
                <a:latin typeface="SVN-Sofia" panose="02040603050506020204"/>
                <a:cs typeface="Times New Roman" pitchFamily="18" charset="0"/>
              </a:rPr>
              <a:t> </a:t>
            </a:r>
            <a:r>
              <a:rPr lang="en-US" sz="3200" b="1" dirty="0" err="1">
                <a:solidFill>
                  <a:schemeClr val="accent1">
                    <a:lumMod val="50000"/>
                  </a:schemeClr>
                </a:solidFill>
                <a:latin typeface="SVN-Sofia" panose="02040603050506020204"/>
                <a:cs typeface="Times New Roman" pitchFamily="18" charset="0"/>
              </a:rPr>
              <a:t>băng</a:t>
            </a:r>
            <a:r>
              <a:rPr lang="en-US" sz="3200" b="1" dirty="0">
                <a:solidFill>
                  <a:schemeClr val="accent1">
                    <a:lumMod val="50000"/>
                  </a:schemeClr>
                </a:solidFill>
                <a:latin typeface="SVN-Sofia" panose="02040603050506020204"/>
                <a:cs typeface="Times New Roman" pitchFamily="18" charset="0"/>
              </a:rPr>
              <a:t> </a:t>
            </a:r>
            <a:r>
              <a:rPr lang="en-US" sz="3200" b="1" dirty="0" err="1">
                <a:solidFill>
                  <a:schemeClr val="accent1">
                    <a:lumMod val="50000"/>
                  </a:schemeClr>
                </a:solidFill>
                <a:latin typeface="SVN-Sofia" panose="02040603050506020204"/>
                <a:cs typeface="Times New Roman" pitchFamily="18" charset="0"/>
              </a:rPr>
              <a:t>đá</a:t>
            </a:r>
            <a:endParaRPr lang="en-US" sz="3200" b="1" dirty="0">
              <a:solidFill>
                <a:schemeClr val="accent1">
                  <a:lumMod val="50000"/>
                </a:schemeClr>
              </a:solidFill>
              <a:latin typeface="SVN-Sofia" panose="02040603050506020204"/>
              <a:cs typeface="Times New Roman" pitchFamily="18" charset="0"/>
            </a:endParaRPr>
          </a:p>
        </p:txBody>
      </p:sp>
      <p:pic>
        <p:nvPicPr>
          <p:cNvPr id="8200" name="Picture 8" descr="Kết quả hình ảnh cho tuyết ở viet na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3589254"/>
            <a:ext cx="5973534" cy="270353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Rectangle 8"/>
          <p:cNvSpPr/>
          <p:nvPr/>
        </p:nvSpPr>
        <p:spPr>
          <a:xfrm>
            <a:off x="1259849" y="6292794"/>
            <a:ext cx="2949846" cy="584775"/>
          </a:xfrm>
          <a:prstGeom prst="rect">
            <a:avLst/>
          </a:prstGeom>
        </p:spPr>
        <p:txBody>
          <a:bodyPr wrap="none">
            <a:spAutoFit/>
          </a:bodyPr>
          <a:lstStyle/>
          <a:p>
            <a:pPr algn="ctr"/>
            <a:r>
              <a:rPr lang="en-US" sz="3200" b="1" dirty="0" err="1">
                <a:solidFill>
                  <a:schemeClr val="accent1">
                    <a:lumMod val="50000"/>
                  </a:schemeClr>
                </a:solidFill>
                <a:latin typeface="SVN-Sofia" panose="02040603050506020204"/>
                <a:cs typeface="Times New Roman" pitchFamily="18" charset="0"/>
              </a:rPr>
              <a:t>Tuyết</a:t>
            </a:r>
            <a:r>
              <a:rPr lang="en-US" sz="3200" b="1" dirty="0">
                <a:solidFill>
                  <a:schemeClr val="accent1">
                    <a:lumMod val="50000"/>
                  </a:schemeClr>
                </a:solidFill>
                <a:latin typeface="SVN-Sofia" panose="02040603050506020204"/>
                <a:cs typeface="Times New Roman" pitchFamily="18" charset="0"/>
              </a:rPr>
              <a:t>  ở </a:t>
            </a:r>
            <a:r>
              <a:rPr lang="en-US" sz="3200" b="1" dirty="0" err="1">
                <a:solidFill>
                  <a:schemeClr val="accent1">
                    <a:lumMod val="50000"/>
                  </a:schemeClr>
                </a:solidFill>
                <a:latin typeface="SVN-Sofia" panose="02040603050506020204"/>
                <a:cs typeface="Times New Roman" pitchFamily="18" charset="0"/>
              </a:rPr>
              <a:t>Việt</a:t>
            </a:r>
            <a:r>
              <a:rPr lang="en-US" sz="3200" b="1" dirty="0">
                <a:solidFill>
                  <a:schemeClr val="accent1">
                    <a:lumMod val="50000"/>
                  </a:schemeClr>
                </a:solidFill>
                <a:latin typeface="SVN-Sofia" panose="02040603050506020204"/>
                <a:cs typeface="Times New Roman" pitchFamily="18" charset="0"/>
              </a:rPr>
              <a:t> Nam</a:t>
            </a:r>
          </a:p>
        </p:txBody>
      </p:sp>
      <p:pic>
        <p:nvPicPr>
          <p:cNvPr id="1026" name="Picture 2" descr="Kết quả hình ảnh cho lau dai lam tu bang da"/>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94400" y="3555942"/>
            <a:ext cx="6197600" cy="27035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901887792"/>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196"/>
                                        </p:tgtEl>
                                        <p:attrNameLst>
                                          <p:attrName>style.visibility</p:attrName>
                                        </p:attrNameLst>
                                      </p:cBhvr>
                                      <p:to>
                                        <p:strVal val="visible"/>
                                      </p:to>
                                    </p:set>
                                    <p:animEffect transition="in" filter="barn(inVertical)">
                                      <p:cBhvr>
                                        <p:cTn id="12" dur="500"/>
                                        <p:tgtEl>
                                          <p:spTgt spid="8196"/>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8200"/>
                                        </p:tgtEl>
                                        <p:attrNameLst>
                                          <p:attrName>style.visibility</p:attrName>
                                        </p:attrNameLst>
                                      </p:cBhvr>
                                      <p:to>
                                        <p:strVal val="visible"/>
                                      </p:to>
                                    </p:set>
                                    <p:animEffect transition="in" filter="barn(inVertical)">
                                      <p:cBhvr>
                                        <p:cTn id="20" dur="500"/>
                                        <p:tgtEl>
                                          <p:spTgt spid="8200"/>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arn(inVertical)">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26"/>
                                        </p:tgtEl>
                                        <p:attrNameLst>
                                          <p:attrName>style.visibility</p:attrName>
                                        </p:attrNameLst>
                                      </p:cBhvr>
                                      <p:to>
                                        <p:strVal val="visible"/>
                                      </p:to>
                                    </p:set>
                                    <p:animEffect transition="in" filter="fade">
                                      <p:cBhvr>
                                        <p:cTn id="28" dur="1000"/>
                                        <p:tgtEl>
                                          <p:spTgt spid="1026"/>
                                        </p:tgtEl>
                                      </p:cBhvr>
                                    </p:animEffect>
                                    <p:anim calcmode="lin" valueType="num">
                                      <p:cBhvr>
                                        <p:cTn id="29" dur="1000" fill="hold"/>
                                        <p:tgtEl>
                                          <p:spTgt spid="1026"/>
                                        </p:tgtEl>
                                        <p:attrNameLst>
                                          <p:attrName>ppt_x</p:attrName>
                                        </p:attrNameLst>
                                      </p:cBhvr>
                                      <p:tavLst>
                                        <p:tav tm="0">
                                          <p:val>
                                            <p:strVal val="#ppt_x"/>
                                          </p:val>
                                        </p:tav>
                                        <p:tav tm="100000">
                                          <p:val>
                                            <p:strVal val="#ppt_x"/>
                                          </p:val>
                                        </p:tav>
                                      </p:tavLst>
                                    </p:anim>
                                    <p:anim calcmode="lin" valueType="num">
                                      <p:cBhvr>
                                        <p:cTn id="30" dur="1000" fill="hold"/>
                                        <p:tgtEl>
                                          <p:spTgt spid="1026"/>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1000"/>
                                        <p:tgtEl>
                                          <p:spTgt spid="7"/>
                                        </p:tgtEl>
                                      </p:cBhvr>
                                    </p:animEffect>
                                    <p:anim calcmode="lin" valueType="num">
                                      <p:cBhvr>
                                        <p:cTn id="34" dur="1000" fill="hold"/>
                                        <p:tgtEl>
                                          <p:spTgt spid="7"/>
                                        </p:tgtEl>
                                        <p:attrNameLst>
                                          <p:attrName>ppt_x</p:attrName>
                                        </p:attrNameLst>
                                      </p:cBhvr>
                                      <p:tavLst>
                                        <p:tav tm="0">
                                          <p:val>
                                            <p:strVal val="#ppt_x"/>
                                          </p:val>
                                        </p:tav>
                                        <p:tav tm="100000">
                                          <p:val>
                                            <p:strVal val="#ppt_x"/>
                                          </p:val>
                                        </p:tav>
                                      </p:tavLst>
                                    </p:anim>
                                    <p:anim calcmode="lin" valueType="num">
                                      <p:cBhvr>
                                        <p:cTn id="3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7405148" y="79681"/>
            <a:ext cx="3312125" cy="748988"/>
          </a:xfrm>
          <a:prstGeom prst="rect">
            <a:avLst/>
          </a:prstGeom>
        </p:spPr>
        <p:txBody>
          <a:bodyPr wrap="none">
            <a:spAutoFit/>
          </a:bodyPr>
          <a:lstStyle/>
          <a:p>
            <a:r>
              <a:rPr lang="en-US" sz="4267" b="1" dirty="0" err="1">
                <a:solidFill>
                  <a:srgbClr val="EB757D"/>
                </a:solidFill>
                <a:latin typeface="Amazone" panose="03020702060507090A04" pitchFamily="66" charset="0"/>
                <a:ea typeface="Arial Unicode MS" pitchFamily="34" charset="-128"/>
                <a:cs typeface="Times New Roman" pitchFamily="18" charset="0"/>
              </a:rPr>
              <a:t>Nước</a:t>
            </a:r>
            <a:r>
              <a:rPr lang="en-US" sz="4267" b="1" dirty="0">
                <a:solidFill>
                  <a:srgbClr val="EB757D"/>
                </a:solidFill>
                <a:latin typeface="Amazone" panose="03020702060507090A04" pitchFamily="66" charset="0"/>
                <a:ea typeface="Arial Unicode MS" pitchFamily="34" charset="-128"/>
                <a:cs typeface="Times New Roman" pitchFamily="18" charset="0"/>
              </a:rPr>
              <a:t> ở </a:t>
            </a:r>
            <a:r>
              <a:rPr lang="en-US" sz="4267" b="1" dirty="0" err="1">
                <a:solidFill>
                  <a:srgbClr val="EB757D"/>
                </a:solidFill>
                <a:latin typeface="Amazone" panose="03020702060507090A04" pitchFamily="66" charset="0"/>
                <a:ea typeface="Arial Unicode MS" pitchFamily="34" charset="-128"/>
                <a:cs typeface="Times New Roman" pitchFamily="18" charset="0"/>
              </a:rPr>
              <a:t>thể</a:t>
            </a:r>
            <a:r>
              <a:rPr lang="en-US" sz="4267" b="1" dirty="0">
                <a:solidFill>
                  <a:srgbClr val="EB757D"/>
                </a:solidFill>
                <a:latin typeface="Amazone" panose="03020702060507090A04" pitchFamily="66" charset="0"/>
                <a:ea typeface="Arial Unicode MS" pitchFamily="34" charset="-128"/>
                <a:cs typeface="Times New Roman" pitchFamily="18" charset="0"/>
              </a:rPr>
              <a:t> </a:t>
            </a:r>
            <a:r>
              <a:rPr lang="en-US" sz="4267" b="1" dirty="0" err="1">
                <a:solidFill>
                  <a:srgbClr val="EB757D"/>
                </a:solidFill>
                <a:latin typeface="Amazone" panose="03020702060507090A04" pitchFamily="66" charset="0"/>
                <a:ea typeface="Arial Unicode MS" pitchFamily="34" charset="-128"/>
                <a:cs typeface="Times New Roman" pitchFamily="18" charset="0"/>
              </a:rPr>
              <a:t>khí</a:t>
            </a:r>
            <a:r>
              <a:rPr lang="en-US" sz="4267" b="1" dirty="0">
                <a:solidFill>
                  <a:srgbClr val="EB757D"/>
                </a:solidFill>
                <a:latin typeface="Amazone" panose="03020702060507090A04" pitchFamily="66" charset="0"/>
                <a:ea typeface="Arial Unicode MS" pitchFamily="34" charset="-128"/>
                <a:cs typeface="Times New Roman" pitchFamily="18" charset="0"/>
              </a:rPr>
              <a:t> </a:t>
            </a:r>
            <a:endParaRPr lang="en-US" sz="4267" dirty="0">
              <a:solidFill>
                <a:srgbClr val="EB757D"/>
              </a:solidFill>
              <a:latin typeface="Amazone" panose="03020702060507090A04" pitchFamily="66" charset="0"/>
            </a:endParaRPr>
          </a:p>
        </p:txBody>
      </p:sp>
      <p:sp>
        <p:nvSpPr>
          <p:cNvPr id="3" name="Rectangle 2"/>
          <p:cNvSpPr/>
          <p:nvPr/>
        </p:nvSpPr>
        <p:spPr>
          <a:xfrm>
            <a:off x="527382" y="4005064"/>
            <a:ext cx="5952661" cy="6480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prstClr val="white"/>
              </a:solidFill>
              <a:latin typeface="SVN-Sofia" panose="02040603050506020204"/>
            </a:endParaRPr>
          </a:p>
        </p:txBody>
      </p:sp>
      <p:sp>
        <p:nvSpPr>
          <p:cNvPr id="5" name="AutoShape 2" descr="Kết quả hình ảnh cho nuoc boc hoi"/>
          <p:cNvSpPr>
            <a:spLocks noChangeAspect="1" noChangeArrowheads="1"/>
          </p:cNvSpPr>
          <p:nvPr/>
        </p:nvSpPr>
        <p:spPr bwMode="auto">
          <a:xfrm>
            <a:off x="207433" y="-144461"/>
            <a:ext cx="4064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400">
              <a:solidFill>
                <a:prstClr val="black"/>
              </a:solidFill>
              <a:latin typeface="SVN-Sofia" panose="02040603050506020204"/>
            </a:endParaRPr>
          </a:p>
        </p:txBody>
      </p:sp>
      <p:sp>
        <p:nvSpPr>
          <p:cNvPr id="6" name="AutoShape 4" descr="Kết quả hình ảnh cho nuoc boc hoi"/>
          <p:cNvSpPr>
            <a:spLocks noChangeAspect="1" noChangeArrowheads="1"/>
          </p:cNvSpPr>
          <p:nvPr/>
        </p:nvSpPr>
        <p:spPr bwMode="auto">
          <a:xfrm>
            <a:off x="410633" y="7982"/>
            <a:ext cx="4064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400">
              <a:solidFill>
                <a:prstClr val="black"/>
              </a:solidFill>
              <a:latin typeface="SVN-Sofia" panose="02040603050506020204"/>
            </a:endParaRPr>
          </a:p>
        </p:txBody>
      </p:sp>
      <p:sp>
        <p:nvSpPr>
          <p:cNvPr id="7" name="AutoShape 6" descr="Kết quả hình ảnh cho nuoc boc hoi"/>
          <p:cNvSpPr>
            <a:spLocks noChangeAspect="1" noChangeArrowheads="1"/>
          </p:cNvSpPr>
          <p:nvPr/>
        </p:nvSpPr>
        <p:spPr bwMode="auto">
          <a:xfrm>
            <a:off x="613833" y="160382"/>
            <a:ext cx="4064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400">
              <a:solidFill>
                <a:prstClr val="black"/>
              </a:solidFill>
              <a:latin typeface="SVN-Sofia" panose="02040603050506020204"/>
            </a:endParaRPr>
          </a:p>
        </p:txBody>
      </p:sp>
      <p:sp>
        <p:nvSpPr>
          <p:cNvPr id="8" name="AutoShape 8" descr="Nước bốc hơi ở bao nhiêu độ"/>
          <p:cNvSpPr>
            <a:spLocks noChangeAspect="1" noChangeArrowheads="1"/>
          </p:cNvSpPr>
          <p:nvPr/>
        </p:nvSpPr>
        <p:spPr bwMode="auto">
          <a:xfrm>
            <a:off x="817033" y="312752"/>
            <a:ext cx="4064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400">
              <a:solidFill>
                <a:prstClr val="black"/>
              </a:solidFill>
              <a:latin typeface="SVN-Sofia" panose="02040603050506020204"/>
            </a:endParaRPr>
          </a:p>
        </p:txBody>
      </p:sp>
      <p:sp>
        <p:nvSpPr>
          <p:cNvPr id="9" name="AutoShape 10" descr="Nước bốc hơi ở bao nhiêu độ"/>
          <p:cNvSpPr>
            <a:spLocks noChangeAspect="1" noChangeArrowheads="1"/>
          </p:cNvSpPr>
          <p:nvPr/>
        </p:nvSpPr>
        <p:spPr bwMode="auto">
          <a:xfrm>
            <a:off x="1020233" y="465182"/>
            <a:ext cx="4064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400">
              <a:solidFill>
                <a:prstClr val="black"/>
              </a:solidFill>
              <a:latin typeface="SVN-Sofia" panose="02040603050506020204"/>
            </a:endParaRPr>
          </a:p>
        </p:txBody>
      </p:sp>
      <p:sp>
        <p:nvSpPr>
          <p:cNvPr id="13" name="Rectangle 12"/>
          <p:cNvSpPr/>
          <p:nvPr/>
        </p:nvSpPr>
        <p:spPr>
          <a:xfrm>
            <a:off x="776736" y="7982"/>
            <a:ext cx="3961341" cy="830997"/>
          </a:xfrm>
          <a:prstGeom prst="rect">
            <a:avLst/>
          </a:prstGeom>
        </p:spPr>
        <p:txBody>
          <a:bodyPr wrap="none">
            <a:spAutoFit/>
          </a:bodyPr>
          <a:lstStyle/>
          <a:p>
            <a:r>
              <a:rPr lang="en-US" sz="4800" b="1" dirty="0" err="1">
                <a:solidFill>
                  <a:srgbClr val="EB757D"/>
                </a:solidFill>
                <a:latin typeface="Amazone" panose="03020702060507090A04" pitchFamily="66" charset="0"/>
                <a:ea typeface="Arial Unicode MS" pitchFamily="34" charset="-128"/>
                <a:cs typeface="Times New Roman" pitchFamily="18" charset="0"/>
              </a:rPr>
              <a:t>Nước</a:t>
            </a:r>
            <a:r>
              <a:rPr lang="en-US" sz="4800" b="1" dirty="0">
                <a:solidFill>
                  <a:srgbClr val="EB757D"/>
                </a:solidFill>
                <a:latin typeface="Amazone" panose="03020702060507090A04" pitchFamily="66" charset="0"/>
                <a:ea typeface="Arial Unicode MS" pitchFamily="34" charset="-128"/>
                <a:cs typeface="Times New Roman" pitchFamily="18" charset="0"/>
              </a:rPr>
              <a:t> ở </a:t>
            </a:r>
            <a:r>
              <a:rPr lang="en-US" sz="4800" b="1" dirty="0" err="1">
                <a:solidFill>
                  <a:srgbClr val="EB757D"/>
                </a:solidFill>
                <a:latin typeface="Amazone" panose="03020702060507090A04" pitchFamily="66" charset="0"/>
                <a:ea typeface="Arial Unicode MS" pitchFamily="34" charset="-128"/>
                <a:cs typeface="Times New Roman" pitchFamily="18" charset="0"/>
              </a:rPr>
              <a:t>thể</a:t>
            </a:r>
            <a:r>
              <a:rPr lang="en-US" sz="4800" b="1" dirty="0">
                <a:solidFill>
                  <a:srgbClr val="EB757D"/>
                </a:solidFill>
                <a:latin typeface="Amazone" panose="03020702060507090A04" pitchFamily="66" charset="0"/>
                <a:ea typeface="Arial Unicode MS" pitchFamily="34" charset="-128"/>
                <a:cs typeface="Times New Roman" pitchFamily="18" charset="0"/>
              </a:rPr>
              <a:t> </a:t>
            </a:r>
            <a:r>
              <a:rPr lang="en-US" sz="4800" b="1" dirty="0" err="1">
                <a:solidFill>
                  <a:srgbClr val="EB757D"/>
                </a:solidFill>
                <a:latin typeface="Amazone" panose="03020702060507090A04" pitchFamily="66" charset="0"/>
                <a:ea typeface="Arial Unicode MS" pitchFamily="34" charset="-128"/>
                <a:cs typeface="Times New Roman" pitchFamily="18" charset="0"/>
              </a:rPr>
              <a:t>lỏng</a:t>
            </a:r>
            <a:r>
              <a:rPr lang="en-US" sz="4800" b="1" dirty="0">
                <a:solidFill>
                  <a:srgbClr val="EB757D"/>
                </a:solidFill>
                <a:latin typeface="Amazone" panose="03020702060507090A04" pitchFamily="66" charset="0"/>
                <a:ea typeface="Arial Unicode MS" pitchFamily="34" charset="-128"/>
                <a:cs typeface="Times New Roman" pitchFamily="18" charset="0"/>
              </a:rPr>
              <a:t> </a:t>
            </a:r>
            <a:endParaRPr lang="en-US" sz="4800" dirty="0">
              <a:solidFill>
                <a:srgbClr val="EB757D"/>
              </a:solidFill>
              <a:latin typeface="Amazone" panose="03020702060507090A04" pitchFamily="66" charset="0"/>
            </a:endParaRPr>
          </a:p>
        </p:txBody>
      </p:sp>
      <p:pic>
        <p:nvPicPr>
          <p:cNvPr id="1040" name="Picture 16" descr=" Ảnh động thiên nhiên đẹp - Ảnh nước bốc hơi"/>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04000" y="769982"/>
            <a:ext cx="5588000" cy="3878263"/>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Ảnh động thiên nhiên đẹp"/>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51200" y="762000"/>
            <a:ext cx="3251200" cy="3886200"/>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Ảnh động thiên nhiên đẹp"/>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762000"/>
            <a:ext cx="3149600" cy="3886200"/>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Rounded Corners 43">
            <a:extLst>
              <a:ext uri="{FF2B5EF4-FFF2-40B4-BE49-F238E27FC236}">
                <a16:creationId xmlns:a16="http://schemas.microsoft.com/office/drawing/2014/main" id="{9D645240-D005-4810-AC9C-C05A048A4394}"/>
              </a:ext>
            </a:extLst>
          </p:cNvPr>
          <p:cNvSpPr/>
          <p:nvPr/>
        </p:nvSpPr>
        <p:spPr>
          <a:xfrm>
            <a:off x="0" y="4874298"/>
            <a:ext cx="12225851" cy="1055839"/>
          </a:xfrm>
          <a:custGeom>
            <a:avLst/>
            <a:gdLst>
              <a:gd name="connsiteX0" fmla="*/ 0 w 3545058"/>
              <a:gd name="connsiteY0" fmla="*/ 96131 h 576774"/>
              <a:gd name="connsiteX1" fmla="*/ 96131 w 3545058"/>
              <a:gd name="connsiteY1" fmla="*/ 0 h 576774"/>
              <a:gd name="connsiteX2" fmla="*/ 721986 w 3545058"/>
              <a:gd name="connsiteY2" fmla="*/ 0 h 576774"/>
              <a:gd name="connsiteX3" fmla="*/ 1280786 w 3545058"/>
              <a:gd name="connsiteY3" fmla="*/ 0 h 576774"/>
              <a:gd name="connsiteX4" fmla="*/ 1839585 w 3545058"/>
              <a:gd name="connsiteY4" fmla="*/ 0 h 576774"/>
              <a:gd name="connsiteX5" fmla="*/ 2297800 w 3545058"/>
              <a:gd name="connsiteY5" fmla="*/ 0 h 576774"/>
              <a:gd name="connsiteX6" fmla="*/ 2789544 w 3545058"/>
              <a:gd name="connsiteY6" fmla="*/ 0 h 576774"/>
              <a:gd name="connsiteX7" fmla="*/ 3448927 w 3545058"/>
              <a:gd name="connsiteY7" fmla="*/ 0 h 576774"/>
              <a:gd name="connsiteX8" fmla="*/ 3545058 w 3545058"/>
              <a:gd name="connsiteY8" fmla="*/ 96131 h 576774"/>
              <a:gd name="connsiteX9" fmla="*/ 3545058 w 3545058"/>
              <a:gd name="connsiteY9" fmla="*/ 480643 h 576774"/>
              <a:gd name="connsiteX10" fmla="*/ 3448927 w 3545058"/>
              <a:gd name="connsiteY10" fmla="*/ 576774 h 576774"/>
              <a:gd name="connsiteX11" fmla="*/ 2890128 w 3545058"/>
              <a:gd name="connsiteY11" fmla="*/ 576774 h 576774"/>
              <a:gd name="connsiteX12" fmla="*/ 2264272 w 3545058"/>
              <a:gd name="connsiteY12" fmla="*/ 576774 h 576774"/>
              <a:gd name="connsiteX13" fmla="*/ 1772529 w 3545058"/>
              <a:gd name="connsiteY13" fmla="*/ 576774 h 576774"/>
              <a:gd name="connsiteX14" fmla="*/ 1180202 w 3545058"/>
              <a:gd name="connsiteY14" fmla="*/ 576774 h 576774"/>
              <a:gd name="connsiteX15" fmla="*/ 688458 w 3545058"/>
              <a:gd name="connsiteY15" fmla="*/ 576774 h 576774"/>
              <a:gd name="connsiteX16" fmla="*/ 96131 w 3545058"/>
              <a:gd name="connsiteY16" fmla="*/ 576774 h 576774"/>
              <a:gd name="connsiteX17" fmla="*/ 0 w 3545058"/>
              <a:gd name="connsiteY17" fmla="*/ 480643 h 576774"/>
              <a:gd name="connsiteX18" fmla="*/ 0 w 3545058"/>
              <a:gd name="connsiteY18" fmla="*/ 96131 h 576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45058" h="576774" fill="none" extrusionOk="0">
                <a:moveTo>
                  <a:pt x="0" y="96131"/>
                </a:moveTo>
                <a:cubicBezTo>
                  <a:pt x="8469" y="51660"/>
                  <a:pt x="47925" y="5020"/>
                  <a:pt x="96131" y="0"/>
                </a:cubicBezTo>
                <a:cubicBezTo>
                  <a:pt x="328807" y="-58924"/>
                  <a:pt x="426981" y="48115"/>
                  <a:pt x="721986" y="0"/>
                </a:cubicBezTo>
                <a:cubicBezTo>
                  <a:pt x="1016992" y="-48115"/>
                  <a:pt x="1017421" y="32492"/>
                  <a:pt x="1280786" y="0"/>
                </a:cubicBezTo>
                <a:cubicBezTo>
                  <a:pt x="1544151" y="-32492"/>
                  <a:pt x="1605561" y="33355"/>
                  <a:pt x="1839585" y="0"/>
                </a:cubicBezTo>
                <a:cubicBezTo>
                  <a:pt x="2073609" y="-33355"/>
                  <a:pt x="2202420" y="36480"/>
                  <a:pt x="2297800" y="0"/>
                </a:cubicBezTo>
                <a:cubicBezTo>
                  <a:pt x="2393180" y="-36480"/>
                  <a:pt x="2628824" y="15384"/>
                  <a:pt x="2789544" y="0"/>
                </a:cubicBezTo>
                <a:cubicBezTo>
                  <a:pt x="2950264" y="-15384"/>
                  <a:pt x="3266356" y="30402"/>
                  <a:pt x="3448927" y="0"/>
                </a:cubicBezTo>
                <a:cubicBezTo>
                  <a:pt x="3497003" y="8190"/>
                  <a:pt x="3554289" y="53047"/>
                  <a:pt x="3545058" y="96131"/>
                </a:cubicBezTo>
                <a:cubicBezTo>
                  <a:pt x="3582194" y="223006"/>
                  <a:pt x="3500532" y="304039"/>
                  <a:pt x="3545058" y="480643"/>
                </a:cubicBezTo>
                <a:cubicBezTo>
                  <a:pt x="3557281" y="525022"/>
                  <a:pt x="3510681" y="570867"/>
                  <a:pt x="3448927" y="576774"/>
                </a:cubicBezTo>
                <a:cubicBezTo>
                  <a:pt x="3265199" y="626351"/>
                  <a:pt x="3153732" y="516119"/>
                  <a:pt x="2890128" y="576774"/>
                </a:cubicBezTo>
                <a:cubicBezTo>
                  <a:pt x="2626524" y="637429"/>
                  <a:pt x="2543795" y="514245"/>
                  <a:pt x="2264272" y="576774"/>
                </a:cubicBezTo>
                <a:cubicBezTo>
                  <a:pt x="1984749" y="639303"/>
                  <a:pt x="1936652" y="544973"/>
                  <a:pt x="1772529" y="576774"/>
                </a:cubicBezTo>
                <a:cubicBezTo>
                  <a:pt x="1608406" y="608575"/>
                  <a:pt x="1319332" y="525552"/>
                  <a:pt x="1180202" y="576774"/>
                </a:cubicBezTo>
                <a:cubicBezTo>
                  <a:pt x="1041072" y="627996"/>
                  <a:pt x="850449" y="572313"/>
                  <a:pt x="688458" y="576774"/>
                </a:cubicBezTo>
                <a:cubicBezTo>
                  <a:pt x="526467" y="581235"/>
                  <a:pt x="364897" y="548993"/>
                  <a:pt x="96131" y="576774"/>
                </a:cubicBezTo>
                <a:cubicBezTo>
                  <a:pt x="31053" y="579273"/>
                  <a:pt x="-212" y="543239"/>
                  <a:pt x="0" y="480643"/>
                </a:cubicBezTo>
                <a:cubicBezTo>
                  <a:pt x="-2852" y="366264"/>
                  <a:pt x="31056" y="237213"/>
                  <a:pt x="0" y="96131"/>
                </a:cubicBezTo>
                <a:close/>
              </a:path>
              <a:path w="3545058" h="576774" stroke="0" extrusionOk="0">
                <a:moveTo>
                  <a:pt x="0" y="96131"/>
                </a:moveTo>
                <a:cubicBezTo>
                  <a:pt x="-10612" y="39904"/>
                  <a:pt x="48631" y="4257"/>
                  <a:pt x="96131" y="0"/>
                </a:cubicBezTo>
                <a:cubicBezTo>
                  <a:pt x="310742" y="-3093"/>
                  <a:pt x="485945" y="803"/>
                  <a:pt x="688458" y="0"/>
                </a:cubicBezTo>
                <a:cubicBezTo>
                  <a:pt x="890971" y="-803"/>
                  <a:pt x="1114072" y="19783"/>
                  <a:pt x="1280786" y="0"/>
                </a:cubicBezTo>
                <a:cubicBezTo>
                  <a:pt x="1447500" y="-19783"/>
                  <a:pt x="1716277" y="34185"/>
                  <a:pt x="1873113" y="0"/>
                </a:cubicBezTo>
                <a:cubicBezTo>
                  <a:pt x="2029949" y="-34185"/>
                  <a:pt x="2244527" y="23485"/>
                  <a:pt x="2498968" y="0"/>
                </a:cubicBezTo>
                <a:cubicBezTo>
                  <a:pt x="2753410" y="-23485"/>
                  <a:pt x="3153957" y="24836"/>
                  <a:pt x="3448927" y="0"/>
                </a:cubicBezTo>
                <a:cubicBezTo>
                  <a:pt x="3514463" y="6400"/>
                  <a:pt x="3535715" y="44706"/>
                  <a:pt x="3545058" y="96131"/>
                </a:cubicBezTo>
                <a:cubicBezTo>
                  <a:pt x="3557692" y="178573"/>
                  <a:pt x="3502318" y="384324"/>
                  <a:pt x="3545058" y="480643"/>
                </a:cubicBezTo>
                <a:cubicBezTo>
                  <a:pt x="3549325" y="521047"/>
                  <a:pt x="3492872" y="581268"/>
                  <a:pt x="3448927" y="576774"/>
                </a:cubicBezTo>
                <a:cubicBezTo>
                  <a:pt x="3288584" y="614035"/>
                  <a:pt x="3152018" y="563756"/>
                  <a:pt x="2990712" y="576774"/>
                </a:cubicBezTo>
                <a:cubicBezTo>
                  <a:pt x="2829407" y="589792"/>
                  <a:pt x="2679171" y="539943"/>
                  <a:pt x="2398384" y="576774"/>
                </a:cubicBezTo>
                <a:cubicBezTo>
                  <a:pt x="2117597" y="613605"/>
                  <a:pt x="2066972" y="559516"/>
                  <a:pt x="1906641" y="576774"/>
                </a:cubicBezTo>
                <a:cubicBezTo>
                  <a:pt x="1746310" y="594032"/>
                  <a:pt x="1524709" y="549960"/>
                  <a:pt x="1414897" y="576774"/>
                </a:cubicBezTo>
                <a:cubicBezTo>
                  <a:pt x="1305085" y="603588"/>
                  <a:pt x="937421" y="501787"/>
                  <a:pt x="789042" y="576774"/>
                </a:cubicBezTo>
                <a:cubicBezTo>
                  <a:pt x="640663" y="651761"/>
                  <a:pt x="353707" y="521177"/>
                  <a:pt x="96131" y="576774"/>
                </a:cubicBezTo>
                <a:cubicBezTo>
                  <a:pt x="48192" y="587358"/>
                  <a:pt x="-8858" y="527621"/>
                  <a:pt x="0" y="480643"/>
                </a:cubicBezTo>
                <a:cubicBezTo>
                  <a:pt x="-14439" y="349945"/>
                  <a:pt x="21005" y="199522"/>
                  <a:pt x="0" y="96131"/>
                </a:cubicBezTo>
                <a:close/>
              </a:path>
            </a:pathLst>
          </a:cu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rtlCol="0" anchor="ctr"/>
          <a:lstStyle/>
          <a:p>
            <a:pPr algn="ctr">
              <a:spcBef>
                <a:spcPct val="50000"/>
              </a:spcBef>
            </a:pPr>
            <a:r>
              <a:rPr lang="en-US" sz="3600" b="1" dirty="0">
                <a:solidFill>
                  <a:srgbClr val="EB757D"/>
                </a:solidFill>
                <a:latin typeface="SVN-Sofia" panose="02040603050506020204"/>
                <a:cs typeface="Times New Roman" pitchFamily="18" charset="0"/>
              </a:rPr>
              <a:t>Ở thể khí và thể lỏng nước có hình dạng nhất định không?</a:t>
            </a:r>
            <a:endParaRPr lang="en-GB" sz="3600" b="1" dirty="0">
              <a:solidFill>
                <a:srgbClr val="EB757D"/>
              </a:solidFill>
              <a:latin typeface="SVN-Sofia" panose="02040603050506020204"/>
              <a:cs typeface="Times New Roman" pitchFamily="18" charset="0"/>
            </a:endParaRPr>
          </a:p>
        </p:txBody>
      </p:sp>
      <p:sp>
        <p:nvSpPr>
          <p:cNvPr id="17" name="Rectangle: Rounded Corners 43">
            <a:extLst>
              <a:ext uri="{FF2B5EF4-FFF2-40B4-BE49-F238E27FC236}">
                <a16:creationId xmlns:a16="http://schemas.microsoft.com/office/drawing/2014/main" id="{9D645240-D005-4810-AC9C-C05A048A4394}"/>
              </a:ext>
            </a:extLst>
          </p:cNvPr>
          <p:cNvSpPr/>
          <p:nvPr/>
        </p:nvSpPr>
        <p:spPr>
          <a:xfrm>
            <a:off x="1531294" y="5568080"/>
            <a:ext cx="9163261" cy="1055839"/>
          </a:xfrm>
          <a:custGeom>
            <a:avLst/>
            <a:gdLst>
              <a:gd name="connsiteX0" fmla="*/ 0 w 3545058"/>
              <a:gd name="connsiteY0" fmla="*/ 96131 h 576774"/>
              <a:gd name="connsiteX1" fmla="*/ 96131 w 3545058"/>
              <a:gd name="connsiteY1" fmla="*/ 0 h 576774"/>
              <a:gd name="connsiteX2" fmla="*/ 721986 w 3545058"/>
              <a:gd name="connsiteY2" fmla="*/ 0 h 576774"/>
              <a:gd name="connsiteX3" fmla="*/ 1280786 w 3545058"/>
              <a:gd name="connsiteY3" fmla="*/ 0 h 576774"/>
              <a:gd name="connsiteX4" fmla="*/ 1839585 w 3545058"/>
              <a:gd name="connsiteY4" fmla="*/ 0 h 576774"/>
              <a:gd name="connsiteX5" fmla="*/ 2297800 w 3545058"/>
              <a:gd name="connsiteY5" fmla="*/ 0 h 576774"/>
              <a:gd name="connsiteX6" fmla="*/ 2789544 w 3545058"/>
              <a:gd name="connsiteY6" fmla="*/ 0 h 576774"/>
              <a:gd name="connsiteX7" fmla="*/ 3448927 w 3545058"/>
              <a:gd name="connsiteY7" fmla="*/ 0 h 576774"/>
              <a:gd name="connsiteX8" fmla="*/ 3545058 w 3545058"/>
              <a:gd name="connsiteY8" fmla="*/ 96131 h 576774"/>
              <a:gd name="connsiteX9" fmla="*/ 3545058 w 3545058"/>
              <a:gd name="connsiteY9" fmla="*/ 480643 h 576774"/>
              <a:gd name="connsiteX10" fmla="*/ 3448927 w 3545058"/>
              <a:gd name="connsiteY10" fmla="*/ 576774 h 576774"/>
              <a:gd name="connsiteX11" fmla="*/ 2890128 w 3545058"/>
              <a:gd name="connsiteY11" fmla="*/ 576774 h 576774"/>
              <a:gd name="connsiteX12" fmla="*/ 2264272 w 3545058"/>
              <a:gd name="connsiteY12" fmla="*/ 576774 h 576774"/>
              <a:gd name="connsiteX13" fmla="*/ 1772529 w 3545058"/>
              <a:gd name="connsiteY13" fmla="*/ 576774 h 576774"/>
              <a:gd name="connsiteX14" fmla="*/ 1180202 w 3545058"/>
              <a:gd name="connsiteY14" fmla="*/ 576774 h 576774"/>
              <a:gd name="connsiteX15" fmla="*/ 688458 w 3545058"/>
              <a:gd name="connsiteY15" fmla="*/ 576774 h 576774"/>
              <a:gd name="connsiteX16" fmla="*/ 96131 w 3545058"/>
              <a:gd name="connsiteY16" fmla="*/ 576774 h 576774"/>
              <a:gd name="connsiteX17" fmla="*/ 0 w 3545058"/>
              <a:gd name="connsiteY17" fmla="*/ 480643 h 576774"/>
              <a:gd name="connsiteX18" fmla="*/ 0 w 3545058"/>
              <a:gd name="connsiteY18" fmla="*/ 96131 h 576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45058" h="576774" fill="none" extrusionOk="0">
                <a:moveTo>
                  <a:pt x="0" y="96131"/>
                </a:moveTo>
                <a:cubicBezTo>
                  <a:pt x="8469" y="51660"/>
                  <a:pt x="47925" y="5020"/>
                  <a:pt x="96131" y="0"/>
                </a:cubicBezTo>
                <a:cubicBezTo>
                  <a:pt x="328807" y="-58924"/>
                  <a:pt x="426981" y="48115"/>
                  <a:pt x="721986" y="0"/>
                </a:cubicBezTo>
                <a:cubicBezTo>
                  <a:pt x="1016992" y="-48115"/>
                  <a:pt x="1017421" y="32492"/>
                  <a:pt x="1280786" y="0"/>
                </a:cubicBezTo>
                <a:cubicBezTo>
                  <a:pt x="1544151" y="-32492"/>
                  <a:pt x="1605561" y="33355"/>
                  <a:pt x="1839585" y="0"/>
                </a:cubicBezTo>
                <a:cubicBezTo>
                  <a:pt x="2073609" y="-33355"/>
                  <a:pt x="2202420" y="36480"/>
                  <a:pt x="2297800" y="0"/>
                </a:cubicBezTo>
                <a:cubicBezTo>
                  <a:pt x="2393180" y="-36480"/>
                  <a:pt x="2628824" y="15384"/>
                  <a:pt x="2789544" y="0"/>
                </a:cubicBezTo>
                <a:cubicBezTo>
                  <a:pt x="2950264" y="-15384"/>
                  <a:pt x="3266356" y="30402"/>
                  <a:pt x="3448927" y="0"/>
                </a:cubicBezTo>
                <a:cubicBezTo>
                  <a:pt x="3497003" y="8190"/>
                  <a:pt x="3554289" y="53047"/>
                  <a:pt x="3545058" y="96131"/>
                </a:cubicBezTo>
                <a:cubicBezTo>
                  <a:pt x="3582194" y="223006"/>
                  <a:pt x="3500532" y="304039"/>
                  <a:pt x="3545058" y="480643"/>
                </a:cubicBezTo>
                <a:cubicBezTo>
                  <a:pt x="3557281" y="525022"/>
                  <a:pt x="3510681" y="570867"/>
                  <a:pt x="3448927" y="576774"/>
                </a:cubicBezTo>
                <a:cubicBezTo>
                  <a:pt x="3265199" y="626351"/>
                  <a:pt x="3153732" y="516119"/>
                  <a:pt x="2890128" y="576774"/>
                </a:cubicBezTo>
                <a:cubicBezTo>
                  <a:pt x="2626524" y="637429"/>
                  <a:pt x="2543795" y="514245"/>
                  <a:pt x="2264272" y="576774"/>
                </a:cubicBezTo>
                <a:cubicBezTo>
                  <a:pt x="1984749" y="639303"/>
                  <a:pt x="1936652" y="544973"/>
                  <a:pt x="1772529" y="576774"/>
                </a:cubicBezTo>
                <a:cubicBezTo>
                  <a:pt x="1608406" y="608575"/>
                  <a:pt x="1319332" y="525552"/>
                  <a:pt x="1180202" y="576774"/>
                </a:cubicBezTo>
                <a:cubicBezTo>
                  <a:pt x="1041072" y="627996"/>
                  <a:pt x="850449" y="572313"/>
                  <a:pt x="688458" y="576774"/>
                </a:cubicBezTo>
                <a:cubicBezTo>
                  <a:pt x="526467" y="581235"/>
                  <a:pt x="364897" y="548993"/>
                  <a:pt x="96131" y="576774"/>
                </a:cubicBezTo>
                <a:cubicBezTo>
                  <a:pt x="31053" y="579273"/>
                  <a:pt x="-212" y="543239"/>
                  <a:pt x="0" y="480643"/>
                </a:cubicBezTo>
                <a:cubicBezTo>
                  <a:pt x="-2852" y="366264"/>
                  <a:pt x="31056" y="237213"/>
                  <a:pt x="0" y="96131"/>
                </a:cubicBezTo>
                <a:close/>
              </a:path>
              <a:path w="3545058" h="576774" stroke="0" extrusionOk="0">
                <a:moveTo>
                  <a:pt x="0" y="96131"/>
                </a:moveTo>
                <a:cubicBezTo>
                  <a:pt x="-10612" y="39904"/>
                  <a:pt x="48631" y="4257"/>
                  <a:pt x="96131" y="0"/>
                </a:cubicBezTo>
                <a:cubicBezTo>
                  <a:pt x="310742" y="-3093"/>
                  <a:pt x="485945" y="803"/>
                  <a:pt x="688458" y="0"/>
                </a:cubicBezTo>
                <a:cubicBezTo>
                  <a:pt x="890971" y="-803"/>
                  <a:pt x="1114072" y="19783"/>
                  <a:pt x="1280786" y="0"/>
                </a:cubicBezTo>
                <a:cubicBezTo>
                  <a:pt x="1447500" y="-19783"/>
                  <a:pt x="1716277" y="34185"/>
                  <a:pt x="1873113" y="0"/>
                </a:cubicBezTo>
                <a:cubicBezTo>
                  <a:pt x="2029949" y="-34185"/>
                  <a:pt x="2244527" y="23485"/>
                  <a:pt x="2498968" y="0"/>
                </a:cubicBezTo>
                <a:cubicBezTo>
                  <a:pt x="2753410" y="-23485"/>
                  <a:pt x="3153957" y="24836"/>
                  <a:pt x="3448927" y="0"/>
                </a:cubicBezTo>
                <a:cubicBezTo>
                  <a:pt x="3514463" y="6400"/>
                  <a:pt x="3535715" y="44706"/>
                  <a:pt x="3545058" y="96131"/>
                </a:cubicBezTo>
                <a:cubicBezTo>
                  <a:pt x="3557692" y="178573"/>
                  <a:pt x="3502318" y="384324"/>
                  <a:pt x="3545058" y="480643"/>
                </a:cubicBezTo>
                <a:cubicBezTo>
                  <a:pt x="3549325" y="521047"/>
                  <a:pt x="3492872" y="581268"/>
                  <a:pt x="3448927" y="576774"/>
                </a:cubicBezTo>
                <a:cubicBezTo>
                  <a:pt x="3288584" y="614035"/>
                  <a:pt x="3152018" y="563756"/>
                  <a:pt x="2990712" y="576774"/>
                </a:cubicBezTo>
                <a:cubicBezTo>
                  <a:pt x="2829407" y="589792"/>
                  <a:pt x="2679171" y="539943"/>
                  <a:pt x="2398384" y="576774"/>
                </a:cubicBezTo>
                <a:cubicBezTo>
                  <a:pt x="2117597" y="613605"/>
                  <a:pt x="2066972" y="559516"/>
                  <a:pt x="1906641" y="576774"/>
                </a:cubicBezTo>
                <a:cubicBezTo>
                  <a:pt x="1746310" y="594032"/>
                  <a:pt x="1524709" y="549960"/>
                  <a:pt x="1414897" y="576774"/>
                </a:cubicBezTo>
                <a:cubicBezTo>
                  <a:pt x="1305085" y="603588"/>
                  <a:pt x="937421" y="501787"/>
                  <a:pt x="789042" y="576774"/>
                </a:cubicBezTo>
                <a:cubicBezTo>
                  <a:pt x="640663" y="651761"/>
                  <a:pt x="353707" y="521177"/>
                  <a:pt x="96131" y="576774"/>
                </a:cubicBezTo>
                <a:cubicBezTo>
                  <a:pt x="48192" y="587358"/>
                  <a:pt x="-8858" y="527621"/>
                  <a:pt x="0" y="480643"/>
                </a:cubicBezTo>
                <a:cubicBezTo>
                  <a:pt x="-14439" y="349945"/>
                  <a:pt x="21005" y="199522"/>
                  <a:pt x="0" y="96131"/>
                </a:cubicBezTo>
                <a:close/>
              </a:path>
            </a:pathLst>
          </a:custGeom>
          <a:ln>
            <a:headEnd type="none" w="med" len="med"/>
            <a:tailEnd type="none" w="med" len="med"/>
          </a:ln>
        </p:spPr>
        <p:style>
          <a:lnRef idx="2">
            <a:schemeClr val="accent4"/>
          </a:lnRef>
          <a:fillRef idx="1">
            <a:schemeClr val="lt1"/>
          </a:fillRef>
          <a:effectRef idx="0">
            <a:schemeClr val="accent4"/>
          </a:effectRef>
          <a:fontRef idx="minor">
            <a:schemeClr val="dk1"/>
          </a:fontRef>
        </p:style>
        <p:txBody>
          <a:bodyPr rtlCol="0" anchor="ctr"/>
          <a:lstStyle/>
          <a:p>
            <a:pPr algn="ctr">
              <a:spcBef>
                <a:spcPct val="50000"/>
              </a:spcBef>
            </a:pPr>
            <a:r>
              <a:rPr lang="en-US" sz="4400" b="1" dirty="0">
                <a:solidFill>
                  <a:srgbClr val="0070C0"/>
                </a:solidFill>
                <a:latin typeface="SVN-Sofia" panose="02040603050506020204"/>
                <a:ea typeface="Arial Unicode MS" pitchFamily="34" charset="-128"/>
                <a:cs typeface="Times New Roman" pitchFamily="18" charset="0"/>
              </a:rPr>
              <a:t>Nước ở thể khí và thể lỏng nước </a:t>
            </a:r>
            <a:r>
              <a:rPr lang="en-US" sz="4400" b="1" dirty="0">
                <a:solidFill>
                  <a:srgbClr val="002060"/>
                </a:solidFill>
                <a:latin typeface="SVN-Sofia" panose="02040603050506020204"/>
                <a:ea typeface="Arial Unicode MS" pitchFamily="34" charset="-128"/>
                <a:cs typeface="Times New Roman" pitchFamily="18" charset="0"/>
              </a:rPr>
              <a:t>không có </a:t>
            </a:r>
            <a:r>
              <a:rPr lang="en-US" sz="4400" b="1" dirty="0">
                <a:solidFill>
                  <a:srgbClr val="0070C0"/>
                </a:solidFill>
                <a:latin typeface="SVN-Sofia" panose="02040603050506020204"/>
                <a:ea typeface="Arial Unicode MS" pitchFamily="34" charset="-128"/>
                <a:cs typeface="Times New Roman" pitchFamily="18" charset="0"/>
              </a:rPr>
              <a:t>hình dạng nhất định.</a:t>
            </a:r>
          </a:p>
        </p:txBody>
      </p:sp>
    </p:spTree>
    <p:extLst>
      <p:ext uri="{BB962C8B-B14F-4D97-AF65-F5344CB8AC3E}">
        <p14:creationId xmlns:p14="http://schemas.microsoft.com/office/powerpoint/2010/main" val="66434791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xit" presetSubtype="4" fill="hold" grpId="1" nodeType="clickEffect">
                                  <p:stCondLst>
                                    <p:cond delay="0"/>
                                  </p:stCondLst>
                                  <p:childTnLst>
                                    <p:anim calcmode="lin" valueType="num">
                                      <p:cBhvr additive="base">
                                        <p:cTn id="13" dur="500"/>
                                        <p:tgtEl>
                                          <p:spTgt spid="16"/>
                                        </p:tgtEl>
                                        <p:attrNameLst>
                                          <p:attrName>ppt_x</p:attrName>
                                        </p:attrNameLst>
                                      </p:cBhvr>
                                      <p:tavLst>
                                        <p:tav tm="0">
                                          <p:val>
                                            <p:strVal val="ppt_x"/>
                                          </p:val>
                                        </p:tav>
                                        <p:tav tm="100000">
                                          <p:val>
                                            <p:strVal val="ppt_x"/>
                                          </p:val>
                                        </p:tav>
                                      </p:tavLst>
                                    </p:anim>
                                    <p:anim calcmode="lin" valueType="num">
                                      <p:cBhvr additive="base">
                                        <p:cTn id="14" dur="500"/>
                                        <p:tgtEl>
                                          <p:spTgt spid="16"/>
                                        </p:tgtEl>
                                        <p:attrNameLst>
                                          <p:attrName>ppt_y</p:attrName>
                                        </p:attrNameLst>
                                      </p:cBhvr>
                                      <p:tavLst>
                                        <p:tav tm="0">
                                          <p:val>
                                            <p:strVal val="ppt_y"/>
                                          </p:val>
                                        </p:tav>
                                        <p:tav tm="100000">
                                          <p:val>
                                            <p:strVal val="1+ppt_h/2"/>
                                          </p:val>
                                        </p:tav>
                                      </p:tavLst>
                                    </p:anim>
                                    <p:set>
                                      <p:cBhvr>
                                        <p:cTn id="15" dur="1" fill="hold">
                                          <p:stCondLst>
                                            <p:cond delay="499"/>
                                          </p:stCondLst>
                                        </p:cTn>
                                        <p:tgtEl>
                                          <p:spTgt spid="16"/>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 calcmode="lin" valueType="num">
                                      <p:cBhvr>
                                        <p:cTn id="20" dur="500" fill="hold"/>
                                        <p:tgtEl>
                                          <p:spTgt spid="17"/>
                                        </p:tgtEl>
                                        <p:attrNameLst>
                                          <p:attrName>ppt_w</p:attrName>
                                        </p:attrNameLst>
                                      </p:cBhvr>
                                      <p:tavLst>
                                        <p:tav tm="0">
                                          <p:val>
                                            <p:fltVal val="0"/>
                                          </p:val>
                                        </p:tav>
                                        <p:tav tm="100000">
                                          <p:val>
                                            <p:strVal val="#ppt_w"/>
                                          </p:val>
                                        </p:tav>
                                      </p:tavLst>
                                    </p:anim>
                                    <p:anim calcmode="lin" valueType="num">
                                      <p:cBhvr>
                                        <p:cTn id="21" dur="500" fill="hold"/>
                                        <p:tgtEl>
                                          <p:spTgt spid="17"/>
                                        </p:tgtEl>
                                        <p:attrNameLst>
                                          <p:attrName>ppt_h</p:attrName>
                                        </p:attrNameLst>
                                      </p:cBhvr>
                                      <p:tavLst>
                                        <p:tav tm="0">
                                          <p:val>
                                            <p:fltVal val="0"/>
                                          </p:val>
                                        </p:tav>
                                        <p:tav tm="100000">
                                          <p:val>
                                            <p:strVal val="#ppt_h"/>
                                          </p:val>
                                        </p:tav>
                                      </p:tavLst>
                                    </p:anim>
                                    <p:animEffect transition="in" filter="fade">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26" name="图片 7"/>
          <p:cNvPicPr>
            <a:picLocks noChangeAspect="1"/>
          </p:cNvPicPr>
          <p:nvPr/>
        </p:nvPicPr>
        <p:blipFill rotWithShape="1">
          <a:blip r:embed="rId6" cstate="print">
            <a:extLst>
              <a:ext uri="{28A0092B-C50C-407E-A947-70E740481C1C}">
                <a14:useLocalDpi xmlns:a14="http://schemas.microsoft.com/office/drawing/2010/main" val="0"/>
              </a:ext>
            </a:extLst>
          </a:blip>
          <a:srcRect/>
          <a:stretch>
            <a:fillRect/>
          </a:stretch>
        </p:blipFill>
        <p:spPr>
          <a:xfrm>
            <a:off x="-372211" y="5185849"/>
            <a:ext cx="4153379" cy="1704170"/>
          </a:xfrm>
          <a:prstGeom prst="rect">
            <a:avLst/>
          </a:prstGeom>
        </p:spPr>
      </p:pic>
      <p:grpSp>
        <p:nvGrpSpPr>
          <p:cNvPr id="14" name="Group 13"/>
          <p:cNvGrpSpPr/>
          <p:nvPr/>
        </p:nvGrpSpPr>
        <p:grpSpPr>
          <a:xfrm>
            <a:off x="3907656" y="594895"/>
            <a:ext cx="4376689" cy="1872002"/>
            <a:chOff x="3907656" y="594895"/>
            <a:chExt cx="4376689" cy="1872002"/>
          </a:xfrm>
        </p:grpSpPr>
        <p:grpSp>
          <p:nvGrpSpPr>
            <p:cNvPr id="2" name="组合 41">
              <a:extLst>
                <a:ext uri="{FF2B5EF4-FFF2-40B4-BE49-F238E27FC236}">
                  <a16:creationId xmlns:a16="http://schemas.microsoft.com/office/drawing/2014/main" id="{D76CAAE5-1688-48B8-BB19-14FC765D3768}"/>
                </a:ext>
              </a:extLst>
            </p:cNvPr>
            <p:cNvGrpSpPr/>
            <p:nvPr/>
          </p:nvGrpSpPr>
          <p:grpSpPr>
            <a:xfrm>
              <a:off x="4229973" y="594895"/>
              <a:ext cx="3732055" cy="1872002"/>
              <a:chOff x="1513192" y="1554345"/>
              <a:chExt cx="9542584" cy="2489152"/>
            </a:xfrm>
          </p:grpSpPr>
          <p:sp>
            <p:nvSpPr>
              <p:cNvPr id="3" name="Rectangle 4">
                <a:extLst>
                  <a:ext uri="{FF2B5EF4-FFF2-40B4-BE49-F238E27FC236}">
                    <a16:creationId xmlns:a16="http://schemas.microsoft.com/office/drawing/2014/main" id="{00A67596-2EB2-4837-B74A-316515AF7756}"/>
                  </a:ext>
                </a:extLst>
              </p:cNvPr>
              <p:cNvSpPr/>
              <p:nvPr/>
            </p:nvSpPr>
            <p:spPr>
              <a:xfrm>
                <a:off x="1513192" y="1554345"/>
                <a:ext cx="9542584" cy="2489152"/>
              </a:xfrm>
              <a:prstGeom prst="roundRect">
                <a:avLst>
                  <a:gd name="adj" fmla="val 50000"/>
                </a:avLst>
              </a:prstGeom>
              <a:solidFill>
                <a:sysClr val="window" lastClr="FFFFFF"/>
              </a:solidFill>
              <a:ln w="12700" cap="flat" cmpd="sng" algn="ctr">
                <a:noFill/>
                <a:prstDash val="solid"/>
                <a:miter lim="800000"/>
              </a:ln>
              <a:effectLst>
                <a:outerShdw blurRad="152400" sx="102000" sy="102000" algn="ctr" rotWithShape="0">
                  <a:prstClr val="black">
                    <a:alpha val="15000"/>
                  </a:prst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微软雅黑"/>
                  <a:ea typeface="微软雅黑"/>
                  <a:cs typeface="+mn-cs"/>
                </a:endParaRPr>
              </a:p>
            </p:txBody>
          </p:sp>
          <p:sp>
            <p:nvSpPr>
              <p:cNvPr id="4" name="Rectangle 4">
                <a:extLst>
                  <a:ext uri="{FF2B5EF4-FFF2-40B4-BE49-F238E27FC236}">
                    <a16:creationId xmlns:a16="http://schemas.microsoft.com/office/drawing/2014/main" id="{F9C7C0CC-8E3E-4C2C-9914-3AD4F499DE67}"/>
                  </a:ext>
                </a:extLst>
              </p:cNvPr>
              <p:cNvSpPr/>
              <p:nvPr/>
            </p:nvSpPr>
            <p:spPr>
              <a:xfrm>
                <a:off x="1706880" y="1727314"/>
                <a:ext cx="9178079" cy="2112677"/>
              </a:xfrm>
              <a:prstGeom prst="roundRect">
                <a:avLst>
                  <a:gd name="adj" fmla="val 50000"/>
                </a:avLst>
              </a:prstGeom>
              <a:noFill/>
              <a:ln w="38100" cap="rnd" cmpd="sng" algn="ctr">
                <a:solidFill>
                  <a:srgbClr val="1FC2A4"/>
                </a:solidFill>
                <a:prstDash val="dash"/>
                <a:round/>
              </a:ln>
              <a:effectLst>
                <a:outerShdw blurRad="152400" sx="102000" sy="102000" algn="ctr" rotWithShape="0">
                  <a:prstClr val="black">
                    <a:alpha val="15000"/>
                  </a:prst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微软雅黑"/>
                  <a:ea typeface="微软雅黑"/>
                  <a:cs typeface="+mn-cs"/>
                </a:endParaRPr>
              </a:p>
            </p:txBody>
          </p:sp>
        </p:grpSp>
        <p:sp>
          <p:nvSpPr>
            <p:cNvPr id="25" name="Rectangle 24"/>
            <p:cNvSpPr/>
            <p:nvPr/>
          </p:nvSpPr>
          <p:spPr>
            <a:xfrm>
              <a:off x="3907656" y="641983"/>
              <a:ext cx="4376689" cy="1754326"/>
            </a:xfrm>
            <a:prstGeom prst="rect">
              <a:avLst/>
            </a:prstGeom>
            <a:noFill/>
          </p:spPr>
          <p:txBody>
            <a:bodyPr wrap="square" lIns="91440" tIns="45720" rIns="91440" bIns="45720">
              <a:spAutoFit/>
            </a:bodyPr>
            <a:lstStyle/>
            <a:p>
              <a:pPr algn="ctr"/>
              <a:r>
                <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Nước ở </a:t>
              </a:r>
            </a:p>
            <a:p>
              <a:pPr algn="ctr"/>
              <a:r>
                <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thể khí</a:t>
              </a:r>
            </a:p>
          </p:txBody>
        </p:sp>
      </p:grpSp>
      <p:grpSp>
        <p:nvGrpSpPr>
          <p:cNvPr id="15" name="Group 14"/>
          <p:cNvGrpSpPr/>
          <p:nvPr/>
        </p:nvGrpSpPr>
        <p:grpSpPr>
          <a:xfrm>
            <a:off x="7815311" y="2271140"/>
            <a:ext cx="4376689" cy="1884410"/>
            <a:chOff x="7815311" y="2271140"/>
            <a:chExt cx="4376689" cy="1884410"/>
          </a:xfrm>
        </p:grpSpPr>
        <p:grpSp>
          <p:nvGrpSpPr>
            <p:cNvPr id="11" name="组合 41">
              <a:extLst>
                <a:ext uri="{FF2B5EF4-FFF2-40B4-BE49-F238E27FC236}">
                  <a16:creationId xmlns:a16="http://schemas.microsoft.com/office/drawing/2014/main" id="{D76CAAE5-1688-48B8-BB19-14FC765D3768}"/>
                </a:ext>
              </a:extLst>
            </p:cNvPr>
            <p:cNvGrpSpPr/>
            <p:nvPr/>
          </p:nvGrpSpPr>
          <p:grpSpPr>
            <a:xfrm>
              <a:off x="8175446" y="2271140"/>
              <a:ext cx="3732055" cy="1872002"/>
              <a:chOff x="1513192" y="1554345"/>
              <a:chExt cx="9542584" cy="2489152"/>
            </a:xfrm>
          </p:grpSpPr>
          <p:sp>
            <p:nvSpPr>
              <p:cNvPr id="12" name="Rectangle 4">
                <a:extLst>
                  <a:ext uri="{FF2B5EF4-FFF2-40B4-BE49-F238E27FC236}">
                    <a16:creationId xmlns:a16="http://schemas.microsoft.com/office/drawing/2014/main" id="{00A67596-2EB2-4837-B74A-316515AF7756}"/>
                  </a:ext>
                </a:extLst>
              </p:cNvPr>
              <p:cNvSpPr/>
              <p:nvPr/>
            </p:nvSpPr>
            <p:spPr>
              <a:xfrm>
                <a:off x="1513192" y="1554345"/>
                <a:ext cx="9542584" cy="2489152"/>
              </a:xfrm>
              <a:prstGeom prst="roundRect">
                <a:avLst>
                  <a:gd name="adj" fmla="val 50000"/>
                </a:avLst>
              </a:prstGeom>
              <a:solidFill>
                <a:sysClr val="window" lastClr="FFFFFF"/>
              </a:solidFill>
              <a:ln w="12700" cap="flat" cmpd="sng" algn="ctr">
                <a:noFill/>
                <a:prstDash val="solid"/>
                <a:miter lim="800000"/>
              </a:ln>
              <a:effectLst>
                <a:outerShdw blurRad="152400" sx="102000" sy="102000" algn="ctr" rotWithShape="0">
                  <a:prstClr val="black">
                    <a:alpha val="15000"/>
                  </a:prst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微软雅黑"/>
                  <a:ea typeface="微软雅黑"/>
                  <a:cs typeface="+mn-cs"/>
                </a:endParaRPr>
              </a:p>
            </p:txBody>
          </p:sp>
          <p:sp>
            <p:nvSpPr>
              <p:cNvPr id="13" name="Rectangle 4">
                <a:extLst>
                  <a:ext uri="{FF2B5EF4-FFF2-40B4-BE49-F238E27FC236}">
                    <a16:creationId xmlns:a16="http://schemas.microsoft.com/office/drawing/2014/main" id="{F9C7C0CC-8E3E-4C2C-9914-3AD4F499DE67}"/>
                  </a:ext>
                </a:extLst>
              </p:cNvPr>
              <p:cNvSpPr/>
              <p:nvPr/>
            </p:nvSpPr>
            <p:spPr>
              <a:xfrm>
                <a:off x="1706880" y="1727314"/>
                <a:ext cx="9178079" cy="2112677"/>
              </a:xfrm>
              <a:prstGeom prst="roundRect">
                <a:avLst>
                  <a:gd name="adj" fmla="val 50000"/>
                </a:avLst>
              </a:prstGeom>
              <a:noFill/>
              <a:ln w="38100" cap="rnd" cmpd="sng" algn="ctr">
                <a:solidFill>
                  <a:srgbClr val="1FC2A4"/>
                </a:solidFill>
                <a:prstDash val="dash"/>
                <a:round/>
              </a:ln>
              <a:effectLst>
                <a:outerShdw blurRad="152400" sx="102000" sy="102000" algn="ctr" rotWithShape="0">
                  <a:prstClr val="black">
                    <a:alpha val="15000"/>
                  </a:prst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微软雅黑"/>
                  <a:ea typeface="微软雅黑"/>
                  <a:cs typeface="+mn-cs"/>
                </a:endParaRPr>
              </a:p>
            </p:txBody>
          </p:sp>
        </p:grpSp>
        <p:sp>
          <p:nvSpPr>
            <p:cNvPr id="28" name="Rectangle 27"/>
            <p:cNvSpPr/>
            <p:nvPr/>
          </p:nvSpPr>
          <p:spPr>
            <a:xfrm>
              <a:off x="7815311" y="2401224"/>
              <a:ext cx="4376689" cy="1754326"/>
            </a:xfrm>
            <a:prstGeom prst="rect">
              <a:avLst/>
            </a:prstGeom>
            <a:noFill/>
          </p:spPr>
          <p:txBody>
            <a:bodyPr wrap="square" lIns="91440" tIns="45720" rIns="91440" bIns="45720">
              <a:spAutoFit/>
            </a:bodyPr>
            <a:lstStyle/>
            <a:p>
              <a:pPr algn="ctr"/>
              <a:r>
                <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Nước ở </a:t>
              </a:r>
            </a:p>
            <a:p>
              <a:pPr algn="ctr"/>
              <a:r>
                <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thể lỏng</a:t>
              </a:r>
            </a:p>
          </p:txBody>
        </p:sp>
      </p:grpSp>
      <p:grpSp>
        <p:nvGrpSpPr>
          <p:cNvPr id="17" name="Group 16"/>
          <p:cNvGrpSpPr/>
          <p:nvPr/>
        </p:nvGrpSpPr>
        <p:grpSpPr>
          <a:xfrm>
            <a:off x="0" y="2271140"/>
            <a:ext cx="4376689" cy="1872002"/>
            <a:chOff x="0" y="2271140"/>
            <a:chExt cx="4376689" cy="1872002"/>
          </a:xfrm>
        </p:grpSpPr>
        <p:grpSp>
          <p:nvGrpSpPr>
            <p:cNvPr id="5" name="组合 41">
              <a:extLst>
                <a:ext uri="{FF2B5EF4-FFF2-40B4-BE49-F238E27FC236}">
                  <a16:creationId xmlns:a16="http://schemas.microsoft.com/office/drawing/2014/main" id="{D76CAAE5-1688-48B8-BB19-14FC765D3768}"/>
                </a:ext>
              </a:extLst>
            </p:cNvPr>
            <p:cNvGrpSpPr/>
            <p:nvPr/>
          </p:nvGrpSpPr>
          <p:grpSpPr>
            <a:xfrm>
              <a:off x="209258" y="2271140"/>
              <a:ext cx="3732055" cy="1872002"/>
              <a:chOff x="1513192" y="1554345"/>
              <a:chExt cx="9542584" cy="2489152"/>
            </a:xfrm>
          </p:grpSpPr>
          <p:sp>
            <p:nvSpPr>
              <p:cNvPr id="6" name="Rectangle 4">
                <a:extLst>
                  <a:ext uri="{FF2B5EF4-FFF2-40B4-BE49-F238E27FC236}">
                    <a16:creationId xmlns:a16="http://schemas.microsoft.com/office/drawing/2014/main" id="{00A67596-2EB2-4837-B74A-316515AF7756}"/>
                  </a:ext>
                </a:extLst>
              </p:cNvPr>
              <p:cNvSpPr/>
              <p:nvPr/>
            </p:nvSpPr>
            <p:spPr>
              <a:xfrm>
                <a:off x="1513192" y="1554345"/>
                <a:ext cx="9542584" cy="2489152"/>
              </a:xfrm>
              <a:prstGeom prst="roundRect">
                <a:avLst>
                  <a:gd name="adj" fmla="val 50000"/>
                </a:avLst>
              </a:prstGeom>
              <a:solidFill>
                <a:sysClr val="window" lastClr="FFFFFF"/>
              </a:solidFill>
              <a:ln w="12700" cap="flat" cmpd="sng" algn="ctr">
                <a:noFill/>
                <a:prstDash val="solid"/>
                <a:miter lim="800000"/>
              </a:ln>
              <a:effectLst>
                <a:outerShdw blurRad="152400" sx="102000" sy="102000" algn="ctr" rotWithShape="0">
                  <a:prstClr val="black">
                    <a:alpha val="15000"/>
                  </a:prst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微软雅黑"/>
                  <a:ea typeface="微软雅黑"/>
                  <a:cs typeface="+mn-cs"/>
                </a:endParaRPr>
              </a:p>
            </p:txBody>
          </p:sp>
          <p:sp>
            <p:nvSpPr>
              <p:cNvPr id="7" name="Rectangle 4">
                <a:extLst>
                  <a:ext uri="{FF2B5EF4-FFF2-40B4-BE49-F238E27FC236}">
                    <a16:creationId xmlns:a16="http://schemas.microsoft.com/office/drawing/2014/main" id="{F9C7C0CC-8E3E-4C2C-9914-3AD4F499DE67}"/>
                  </a:ext>
                </a:extLst>
              </p:cNvPr>
              <p:cNvSpPr/>
              <p:nvPr/>
            </p:nvSpPr>
            <p:spPr>
              <a:xfrm>
                <a:off x="1706880" y="1727314"/>
                <a:ext cx="9178079" cy="2112677"/>
              </a:xfrm>
              <a:prstGeom prst="roundRect">
                <a:avLst>
                  <a:gd name="adj" fmla="val 50000"/>
                </a:avLst>
              </a:prstGeom>
              <a:noFill/>
              <a:ln w="38100" cap="rnd" cmpd="sng" algn="ctr">
                <a:solidFill>
                  <a:srgbClr val="1FC2A4"/>
                </a:solidFill>
                <a:prstDash val="dash"/>
                <a:round/>
              </a:ln>
              <a:effectLst>
                <a:outerShdw blurRad="152400" sx="102000" sy="102000" algn="ctr" rotWithShape="0">
                  <a:prstClr val="black">
                    <a:alpha val="15000"/>
                  </a:prst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微软雅黑"/>
                  <a:ea typeface="微软雅黑"/>
                  <a:cs typeface="+mn-cs"/>
                </a:endParaRPr>
              </a:p>
            </p:txBody>
          </p:sp>
        </p:grpSp>
        <p:sp>
          <p:nvSpPr>
            <p:cNvPr id="29" name="Rectangle 28"/>
            <p:cNvSpPr/>
            <p:nvPr/>
          </p:nvSpPr>
          <p:spPr>
            <a:xfrm>
              <a:off x="0" y="2323678"/>
              <a:ext cx="4376689" cy="1754326"/>
            </a:xfrm>
            <a:prstGeom prst="rect">
              <a:avLst/>
            </a:prstGeom>
            <a:noFill/>
          </p:spPr>
          <p:txBody>
            <a:bodyPr wrap="square" lIns="91440" tIns="45720" rIns="91440" bIns="45720">
              <a:spAutoFit/>
            </a:bodyPr>
            <a:lstStyle/>
            <a:p>
              <a:pPr algn="ctr"/>
              <a:r>
                <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Nước ở </a:t>
              </a:r>
            </a:p>
            <a:p>
              <a:pPr algn="ctr"/>
              <a:r>
                <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thể lỏng</a:t>
              </a:r>
            </a:p>
          </p:txBody>
        </p:sp>
      </p:grpSp>
      <p:grpSp>
        <p:nvGrpSpPr>
          <p:cNvPr id="16" name="Group 15"/>
          <p:cNvGrpSpPr/>
          <p:nvPr/>
        </p:nvGrpSpPr>
        <p:grpSpPr>
          <a:xfrm>
            <a:off x="3798757" y="4496086"/>
            <a:ext cx="4376689" cy="1872002"/>
            <a:chOff x="3798757" y="4496086"/>
            <a:chExt cx="4376689" cy="1872002"/>
          </a:xfrm>
        </p:grpSpPr>
        <p:grpSp>
          <p:nvGrpSpPr>
            <p:cNvPr id="8" name="组合 41">
              <a:extLst>
                <a:ext uri="{FF2B5EF4-FFF2-40B4-BE49-F238E27FC236}">
                  <a16:creationId xmlns:a16="http://schemas.microsoft.com/office/drawing/2014/main" id="{D76CAAE5-1688-48B8-BB19-14FC765D3768}"/>
                </a:ext>
              </a:extLst>
            </p:cNvPr>
            <p:cNvGrpSpPr/>
            <p:nvPr/>
          </p:nvGrpSpPr>
          <p:grpSpPr>
            <a:xfrm>
              <a:off x="4121073" y="4496086"/>
              <a:ext cx="3732055" cy="1872002"/>
              <a:chOff x="1513192" y="1554345"/>
              <a:chExt cx="9542584" cy="2489152"/>
            </a:xfrm>
          </p:grpSpPr>
          <p:sp>
            <p:nvSpPr>
              <p:cNvPr id="9" name="Rectangle 4">
                <a:extLst>
                  <a:ext uri="{FF2B5EF4-FFF2-40B4-BE49-F238E27FC236}">
                    <a16:creationId xmlns:a16="http://schemas.microsoft.com/office/drawing/2014/main" id="{00A67596-2EB2-4837-B74A-316515AF7756}"/>
                  </a:ext>
                </a:extLst>
              </p:cNvPr>
              <p:cNvSpPr/>
              <p:nvPr/>
            </p:nvSpPr>
            <p:spPr>
              <a:xfrm>
                <a:off x="1513192" y="1554345"/>
                <a:ext cx="9542584" cy="2489152"/>
              </a:xfrm>
              <a:prstGeom prst="roundRect">
                <a:avLst>
                  <a:gd name="adj" fmla="val 50000"/>
                </a:avLst>
              </a:prstGeom>
              <a:solidFill>
                <a:sysClr val="window" lastClr="FFFFFF"/>
              </a:solidFill>
              <a:ln w="12700" cap="flat" cmpd="sng" algn="ctr">
                <a:noFill/>
                <a:prstDash val="solid"/>
                <a:miter lim="800000"/>
              </a:ln>
              <a:effectLst>
                <a:outerShdw blurRad="152400" sx="102000" sy="102000" algn="ctr" rotWithShape="0">
                  <a:prstClr val="black">
                    <a:alpha val="15000"/>
                  </a:prst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微软雅黑"/>
                  <a:ea typeface="微软雅黑"/>
                  <a:cs typeface="+mn-cs"/>
                </a:endParaRPr>
              </a:p>
            </p:txBody>
          </p:sp>
          <p:sp>
            <p:nvSpPr>
              <p:cNvPr id="10" name="Rectangle 4">
                <a:extLst>
                  <a:ext uri="{FF2B5EF4-FFF2-40B4-BE49-F238E27FC236}">
                    <a16:creationId xmlns:a16="http://schemas.microsoft.com/office/drawing/2014/main" id="{F9C7C0CC-8E3E-4C2C-9914-3AD4F499DE67}"/>
                  </a:ext>
                </a:extLst>
              </p:cNvPr>
              <p:cNvSpPr/>
              <p:nvPr/>
            </p:nvSpPr>
            <p:spPr>
              <a:xfrm>
                <a:off x="1706880" y="1727314"/>
                <a:ext cx="9178079" cy="2112677"/>
              </a:xfrm>
              <a:prstGeom prst="roundRect">
                <a:avLst>
                  <a:gd name="adj" fmla="val 50000"/>
                </a:avLst>
              </a:prstGeom>
              <a:noFill/>
              <a:ln w="38100" cap="rnd" cmpd="sng" algn="ctr">
                <a:solidFill>
                  <a:srgbClr val="1FC2A4"/>
                </a:solidFill>
                <a:prstDash val="dash"/>
                <a:round/>
              </a:ln>
              <a:effectLst>
                <a:outerShdw blurRad="152400" sx="102000" sy="102000" algn="ctr" rotWithShape="0">
                  <a:prstClr val="black">
                    <a:alpha val="15000"/>
                  </a:prst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微软雅黑"/>
                  <a:ea typeface="微软雅黑"/>
                  <a:cs typeface="+mn-cs"/>
                </a:endParaRPr>
              </a:p>
            </p:txBody>
          </p:sp>
        </p:grpSp>
        <p:sp>
          <p:nvSpPr>
            <p:cNvPr id="31" name="Rectangle 30"/>
            <p:cNvSpPr/>
            <p:nvPr/>
          </p:nvSpPr>
          <p:spPr>
            <a:xfrm>
              <a:off x="3798757" y="4611358"/>
              <a:ext cx="4376689" cy="1754326"/>
            </a:xfrm>
            <a:prstGeom prst="rect">
              <a:avLst/>
            </a:prstGeom>
            <a:noFill/>
          </p:spPr>
          <p:txBody>
            <a:bodyPr wrap="square" lIns="91440" tIns="45720" rIns="91440" bIns="45720">
              <a:spAutoFit/>
            </a:bodyPr>
            <a:lstStyle/>
            <a:p>
              <a:pPr algn="ctr"/>
              <a:r>
                <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Nước ở </a:t>
              </a:r>
            </a:p>
            <a:p>
              <a:pPr algn="ctr"/>
              <a:r>
                <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thể rắn</a:t>
              </a:r>
            </a:p>
          </p:txBody>
        </p:sp>
      </p:grpSp>
      <p:cxnSp>
        <p:nvCxnSpPr>
          <p:cNvPr id="34" name="Straight Arrow Connector 33"/>
          <p:cNvCxnSpPr/>
          <p:nvPr/>
        </p:nvCxnSpPr>
        <p:spPr>
          <a:xfrm flipV="1">
            <a:off x="2147490" y="1245957"/>
            <a:ext cx="2015677" cy="868680"/>
          </a:xfrm>
          <a:prstGeom prst="straightConnector1">
            <a:avLst/>
          </a:prstGeom>
          <a:ln w="3810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5" name="Straight Arrow Connector 34"/>
          <p:cNvCxnSpPr/>
          <p:nvPr/>
        </p:nvCxnSpPr>
        <p:spPr>
          <a:xfrm>
            <a:off x="8091049" y="1301565"/>
            <a:ext cx="2004874" cy="689745"/>
          </a:xfrm>
          <a:prstGeom prst="straightConnector1">
            <a:avLst/>
          </a:prstGeom>
          <a:ln w="3810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9" name="Straight Arrow Connector 38"/>
          <p:cNvCxnSpPr>
            <a:endCxn id="31" idx="3"/>
          </p:cNvCxnSpPr>
          <p:nvPr/>
        </p:nvCxnSpPr>
        <p:spPr>
          <a:xfrm flipH="1">
            <a:off x="8175446" y="4422972"/>
            <a:ext cx="1828209" cy="1065549"/>
          </a:xfrm>
          <a:prstGeom prst="straightConnector1">
            <a:avLst/>
          </a:prstGeom>
          <a:ln w="3810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2" name="Straight Arrow Connector 41"/>
          <p:cNvCxnSpPr/>
          <p:nvPr/>
        </p:nvCxnSpPr>
        <p:spPr>
          <a:xfrm flipH="1" flipV="1">
            <a:off x="1927780" y="4422972"/>
            <a:ext cx="1900415" cy="1082650"/>
          </a:xfrm>
          <a:prstGeom prst="straightConnector1">
            <a:avLst/>
          </a:prstGeom>
          <a:ln w="3810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45" name="TextBox 44"/>
          <p:cNvSpPr txBox="1"/>
          <p:nvPr/>
        </p:nvSpPr>
        <p:spPr>
          <a:xfrm rot="1133214">
            <a:off x="7907918" y="861237"/>
            <a:ext cx="2590800" cy="769441"/>
          </a:xfrm>
          <a:prstGeom prst="rect">
            <a:avLst/>
          </a:prstGeom>
          <a:noFill/>
        </p:spPr>
        <p:txBody>
          <a:bodyPr wrap="square" rtlCol="0">
            <a:spAutoFit/>
          </a:bodyPr>
          <a:lstStyle/>
          <a:p>
            <a:r>
              <a:rPr lang="en-US" sz="4400" dirty="0">
                <a:solidFill>
                  <a:srgbClr val="002060"/>
                </a:solidFill>
                <a:latin typeface="Amazone" panose="03020702060507090A04" pitchFamily="66" charset="0"/>
              </a:rPr>
              <a:t> Ngưng tụ</a:t>
            </a:r>
          </a:p>
        </p:txBody>
      </p:sp>
      <p:sp>
        <p:nvSpPr>
          <p:cNvPr id="49" name="TextBox 48"/>
          <p:cNvSpPr txBox="1"/>
          <p:nvPr/>
        </p:nvSpPr>
        <p:spPr>
          <a:xfrm rot="19889832">
            <a:off x="8117628" y="4988031"/>
            <a:ext cx="2590800" cy="769441"/>
          </a:xfrm>
          <a:prstGeom prst="rect">
            <a:avLst/>
          </a:prstGeom>
          <a:noFill/>
        </p:spPr>
        <p:txBody>
          <a:bodyPr wrap="square" rtlCol="0">
            <a:spAutoFit/>
          </a:bodyPr>
          <a:lstStyle/>
          <a:p>
            <a:r>
              <a:rPr lang="en-US" sz="4400" dirty="0">
                <a:solidFill>
                  <a:srgbClr val="002060"/>
                </a:solidFill>
                <a:latin typeface="Amazone" panose="03020702060507090A04" pitchFamily="66" charset="0"/>
              </a:rPr>
              <a:t> Đông đặc</a:t>
            </a:r>
          </a:p>
        </p:txBody>
      </p:sp>
      <p:sp>
        <p:nvSpPr>
          <p:cNvPr id="50" name="Text Box 4"/>
          <p:cNvSpPr txBox="1">
            <a:spLocks noChangeArrowheads="1"/>
          </p:cNvSpPr>
          <p:nvPr/>
        </p:nvSpPr>
        <p:spPr bwMode="auto">
          <a:xfrm>
            <a:off x="-7639342" y="2194573"/>
            <a:ext cx="7848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endParaRPr lang="en-US" altLang="en-US" sz="1800"/>
          </a:p>
        </p:txBody>
      </p:sp>
      <p:sp>
        <p:nvSpPr>
          <p:cNvPr id="51" name="Text Box 10"/>
          <p:cNvSpPr txBox="1">
            <a:spLocks noChangeArrowheads="1"/>
          </p:cNvSpPr>
          <p:nvPr/>
        </p:nvSpPr>
        <p:spPr bwMode="auto">
          <a:xfrm>
            <a:off x="-6801142" y="3489973"/>
            <a:ext cx="3200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endParaRPr lang="en-US" altLang="en-US" sz="1800"/>
          </a:p>
        </p:txBody>
      </p:sp>
      <p:pic>
        <p:nvPicPr>
          <p:cNvPr id="52" name="ding1900.wav">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7">
            <a:extLst>
              <a:ext uri="{28A0092B-C50C-407E-A947-70E740481C1C}">
                <a14:useLocalDpi xmlns:a14="http://schemas.microsoft.com/office/drawing/2010/main" val="0"/>
              </a:ext>
            </a:extLst>
          </a:blip>
          <a:srcRect/>
          <a:stretch>
            <a:fillRect/>
          </a:stretch>
        </p:blipFill>
        <p:spPr bwMode="auto">
          <a:xfrm>
            <a:off x="-6039142" y="10805172"/>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53" name="ding1901.wav">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7">
            <a:extLst>
              <a:ext uri="{28A0092B-C50C-407E-A947-70E740481C1C}">
                <a14:useLocalDpi xmlns:a14="http://schemas.microsoft.com/office/drawing/2010/main" val="0"/>
              </a:ext>
            </a:extLst>
          </a:blip>
          <a:srcRect/>
          <a:stretch>
            <a:fillRect/>
          </a:stretch>
        </p:blipFill>
        <p:spPr bwMode="auto">
          <a:xfrm>
            <a:off x="-5886742" y="10957572"/>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54" name="ding1915.wav">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7">
            <a:extLst>
              <a:ext uri="{28A0092B-C50C-407E-A947-70E740481C1C}">
                <a14:useLocalDpi xmlns:a14="http://schemas.microsoft.com/office/drawing/2010/main" val="0"/>
              </a:ext>
            </a:extLst>
          </a:blip>
          <a:srcRect/>
          <a:stretch>
            <a:fillRect/>
          </a:stretch>
        </p:blipFill>
        <p:spPr bwMode="auto">
          <a:xfrm>
            <a:off x="-5734342" y="11109972"/>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55" name="ding1916.wav">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7">
            <a:extLst>
              <a:ext uri="{28A0092B-C50C-407E-A947-70E740481C1C}">
                <a14:useLocalDpi xmlns:a14="http://schemas.microsoft.com/office/drawing/2010/main" val="0"/>
              </a:ext>
            </a:extLst>
          </a:blip>
          <a:srcRect/>
          <a:stretch>
            <a:fillRect/>
          </a:stretch>
        </p:blipFill>
        <p:spPr bwMode="auto">
          <a:xfrm>
            <a:off x="-5581942" y="11262372"/>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56" name="ding1931.wav">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7">
            <a:extLst>
              <a:ext uri="{28A0092B-C50C-407E-A947-70E740481C1C}">
                <a14:useLocalDpi xmlns:a14="http://schemas.microsoft.com/office/drawing/2010/main" val="0"/>
              </a:ext>
            </a:extLst>
          </a:blip>
          <a:srcRect/>
          <a:stretch>
            <a:fillRect/>
          </a:stretch>
        </p:blipFill>
        <p:spPr bwMode="auto">
          <a:xfrm>
            <a:off x="-5429542" y="11414772"/>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57" name="ding1932.wav">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7">
            <a:extLst>
              <a:ext uri="{28A0092B-C50C-407E-A947-70E740481C1C}">
                <a14:useLocalDpi xmlns:a14="http://schemas.microsoft.com/office/drawing/2010/main" val="0"/>
              </a:ext>
            </a:extLst>
          </a:blip>
          <a:srcRect/>
          <a:stretch>
            <a:fillRect/>
          </a:stretch>
        </p:blipFill>
        <p:spPr bwMode="auto">
          <a:xfrm>
            <a:off x="-5277142" y="11567172"/>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58" name="ding1933.wav">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7">
            <a:extLst>
              <a:ext uri="{28A0092B-C50C-407E-A947-70E740481C1C}">
                <a14:useLocalDpi xmlns:a14="http://schemas.microsoft.com/office/drawing/2010/main" val="0"/>
              </a:ext>
            </a:extLst>
          </a:blip>
          <a:srcRect/>
          <a:stretch>
            <a:fillRect/>
          </a:stretch>
        </p:blipFill>
        <p:spPr bwMode="auto">
          <a:xfrm>
            <a:off x="-5124742" y="11719572"/>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59" name="ding1947.wav">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7">
            <a:extLst>
              <a:ext uri="{28A0092B-C50C-407E-A947-70E740481C1C}">
                <a14:useLocalDpi xmlns:a14="http://schemas.microsoft.com/office/drawing/2010/main" val="0"/>
              </a:ext>
            </a:extLst>
          </a:blip>
          <a:srcRect/>
          <a:stretch>
            <a:fillRect/>
          </a:stretch>
        </p:blipFill>
        <p:spPr bwMode="auto">
          <a:xfrm>
            <a:off x="-4972342" y="11871972"/>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60" name="ding1948.wav">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7">
            <a:extLst>
              <a:ext uri="{28A0092B-C50C-407E-A947-70E740481C1C}">
                <a14:useLocalDpi xmlns:a14="http://schemas.microsoft.com/office/drawing/2010/main" val="0"/>
              </a:ext>
            </a:extLst>
          </a:blip>
          <a:srcRect/>
          <a:stretch>
            <a:fillRect/>
          </a:stretch>
        </p:blipFill>
        <p:spPr bwMode="auto">
          <a:xfrm>
            <a:off x="-4819942" y="12024372"/>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61" name="ding1949.wav">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7">
            <a:extLst>
              <a:ext uri="{28A0092B-C50C-407E-A947-70E740481C1C}">
                <a14:useLocalDpi xmlns:a14="http://schemas.microsoft.com/office/drawing/2010/main" val="0"/>
              </a:ext>
            </a:extLst>
          </a:blip>
          <a:srcRect/>
          <a:stretch>
            <a:fillRect/>
          </a:stretch>
        </p:blipFill>
        <p:spPr bwMode="auto">
          <a:xfrm>
            <a:off x="-4667542" y="12176772"/>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62" name="ding1950.wav">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7">
            <a:extLst>
              <a:ext uri="{28A0092B-C50C-407E-A947-70E740481C1C}">
                <a14:useLocalDpi xmlns:a14="http://schemas.microsoft.com/office/drawing/2010/main" val="0"/>
              </a:ext>
            </a:extLst>
          </a:blip>
          <a:srcRect/>
          <a:stretch>
            <a:fillRect/>
          </a:stretch>
        </p:blipFill>
        <p:spPr bwMode="auto">
          <a:xfrm>
            <a:off x="-4515142" y="12329172"/>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72" name="TextBox 71"/>
          <p:cNvSpPr txBox="1"/>
          <p:nvPr/>
        </p:nvSpPr>
        <p:spPr>
          <a:xfrm rot="1785154">
            <a:off x="1071076" y="5010256"/>
            <a:ext cx="3390441" cy="769441"/>
          </a:xfrm>
          <a:prstGeom prst="rect">
            <a:avLst/>
          </a:prstGeom>
          <a:noFill/>
        </p:spPr>
        <p:txBody>
          <a:bodyPr wrap="square" rtlCol="0">
            <a:spAutoFit/>
          </a:bodyPr>
          <a:lstStyle/>
          <a:p>
            <a:r>
              <a:rPr lang="en-US" sz="4400" dirty="0">
                <a:solidFill>
                  <a:srgbClr val="002060"/>
                </a:solidFill>
                <a:latin typeface="Amazone" panose="03020702060507090A04" pitchFamily="66" charset="0"/>
              </a:rPr>
              <a:t> Nóng chảy</a:t>
            </a:r>
          </a:p>
        </p:txBody>
      </p:sp>
      <p:sp>
        <p:nvSpPr>
          <p:cNvPr id="73" name="TextBox 72"/>
          <p:cNvSpPr txBox="1"/>
          <p:nvPr/>
        </p:nvSpPr>
        <p:spPr>
          <a:xfrm rot="20213530">
            <a:off x="1653470" y="691888"/>
            <a:ext cx="3390441" cy="769441"/>
          </a:xfrm>
          <a:prstGeom prst="rect">
            <a:avLst/>
          </a:prstGeom>
          <a:noFill/>
        </p:spPr>
        <p:txBody>
          <a:bodyPr wrap="square" rtlCol="0">
            <a:spAutoFit/>
          </a:bodyPr>
          <a:lstStyle/>
          <a:p>
            <a:r>
              <a:rPr lang="en-US" sz="4400" dirty="0">
                <a:solidFill>
                  <a:srgbClr val="002060"/>
                </a:solidFill>
                <a:latin typeface="Amazone" panose="03020702060507090A04" pitchFamily="66" charset="0"/>
              </a:rPr>
              <a:t> Bay hơi</a:t>
            </a:r>
          </a:p>
        </p:txBody>
      </p:sp>
      <p:sp>
        <p:nvSpPr>
          <p:cNvPr id="75" name="Rectangle 74"/>
          <p:cNvSpPr/>
          <p:nvPr/>
        </p:nvSpPr>
        <p:spPr>
          <a:xfrm>
            <a:off x="2550694" y="-19524"/>
            <a:ext cx="8675507" cy="769441"/>
          </a:xfrm>
          <a:prstGeom prst="rect">
            <a:avLst/>
          </a:prstGeom>
          <a:noFill/>
          <a:ln>
            <a:noFill/>
          </a:ln>
        </p:spPr>
        <p:style>
          <a:lnRef idx="0">
            <a:scrgbClr r="0" g="0" b="0"/>
          </a:lnRef>
          <a:fillRef idx="0">
            <a:scrgbClr r="0" g="0" b="0"/>
          </a:fillRef>
          <a:effectRef idx="0">
            <a:scrgbClr r="0" g="0" b="0"/>
          </a:effectRef>
          <a:fontRef idx="minor">
            <a:schemeClr val="accent2"/>
          </a:fontRef>
        </p:style>
        <p:txBody>
          <a:bodyPr wrap="square">
            <a:spAutoFit/>
          </a:bodyPr>
          <a:lstStyle/>
          <a:p>
            <a:pPr>
              <a:spcBef>
                <a:spcPct val="50000"/>
              </a:spcBef>
            </a:pPr>
            <a:r>
              <a:rPr lang="en-US" altLang="en-US" sz="4400" b="1" dirty="0">
                <a:solidFill>
                  <a:srgbClr val="002060"/>
                </a:solidFill>
                <a:effectLst>
                  <a:outerShdw blurRad="38100" dist="38100" dir="2700000" algn="tl">
                    <a:srgbClr val="000000">
                      <a:alpha val="43137"/>
                    </a:srgbClr>
                  </a:outerShdw>
                </a:effectLst>
                <a:latin typeface="Amazone" panose="03020702060507090A04" pitchFamily="66" charset="0"/>
                <a:cs typeface="Times New Roman" panose="02020603050405020304" pitchFamily="18" charset="0"/>
              </a:rPr>
              <a:t>Sơ đồ sự chuyển thể của nước:</a:t>
            </a:r>
          </a:p>
        </p:txBody>
      </p:sp>
    </p:spTree>
    <p:extLst>
      <p:ext uri="{BB962C8B-B14F-4D97-AF65-F5344CB8AC3E}">
        <p14:creationId xmlns:p14="http://schemas.microsoft.com/office/powerpoint/2010/main" val="97687334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fade">
                                      <p:cBhvr>
                                        <p:cTn id="11" dur="1000"/>
                                        <p:tgtEl>
                                          <p:spTgt spid="26"/>
                                        </p:tgtEl>
                                      </p:cBhvr>
                                    </p:animEffect>
                                    <p:anim calcmode="lin" valueType="num">
                                      <p:cBhvr>
                                        <p:cTn id="12" dur="1000" fill="hold"/>
                                        <p:tgtEl>
                                          <p:spTgt spid="26"/>
                                        </p:tgtEl>
                                        <p:attrNameLst>
                                          <p:attrName>ppt_x</p:attrName>
                                        </p:attrNameLst>
                                      </p:cBhvr>
                                      <p:tavLst>
                                        <p:tav tm="0">
                                          <p:val>
                                            <p:strVal val="#ppt_x"/>
                                          </p:val>
                                        </p:tav>
                                        <p:tav tm="100000">
                                          <p:val>
                                            <p:strVal val="#ppt_x"/>
                                          </p:val>
                                        </p:tav>
                                      </p:tavLst>
                                    </p:anim>
                                    <p:anim calcmode="lin" valueType="num">
                                      <p:cBhvr>
                                        <p:cTn id="13"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wipe(left)">
                                      <p:cBhvr>
                                        <p:cTn id="18" dur="500"/>
                                        <p:tgtEl>
                                          <p:spTgt spid="3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45"/>
                                        </p:tgtEl>
                                        <p:attrNameLst>
                                          <p:attrName>style.visibility</p:attrName>
                                        </p:attrNameLst>
                                      </p:cBhvr>
                                      <p:to>
                                        <p:strVal val="visible"/>
                                      </p:to>
                                    </p:set>
                                    <p:animEffect transition="in" filter="wipe(down)">
                                      <p:cBhvr>
                                        <p:cTn id="23" dur="500"/>
                                        <p:tgtEl>
                                          <p:spTgt spid="4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down)">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nodeType="clickEffect">
                                  <p:stCondLst>
                                    <p:cond delay="0"/>
                                  </p:stCondLst>
                                  <p:childTnLst>
                                    <p:set>
                                      <p:cBhvr>
                                        <p:cTn id="32" dur="1" fill="hold">
                                          <p:stCondLst>
                                            <p:cond delay="0"/>
                                          </p:stCondLst>
                                        </p:cTn>
                                        <p:tgtEl>
                                          <p:spTgt spid="39"/>
                                        </p:tgtEl>
                                        <p:attrNameLst>
                                          <p:attrName>style.visibility</p:attrName>
                                        </p:attrNameLst>
                                      </p:cBhvr>
                                      <p:to>
                                        <p:strVal val="visible"/>
                                      </p:to>
                                    </p:set>
                                    <p:animEffect transition="in" filter="wipe(right)">
                                      <p:cBhvr>
                                        <p:cTn id="33" dur="500"/>
                                        <p:tgtEl>
                                          <p:spTgt spid="39"/>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49"/>
                                        </p:tgtEl>
                                        <p:attrNameLst>
                                          <p:attrName>style.visibility</p:attrName>
                                        </p:attrNameLst>
                                      </p:cBhvr>
                                      <p:to>
                                        <p:strVal val="visible"/>
                                      </p:to>
                                    </p:set>
                                    <p:animEffect transition="in" filter="wipe(down)">
                                      <p:cBhvr>
                                        <p:cTn id="38" dur="500"/>
                                        <p:tgtEl>
                                          <p:spTgt spid="49"/>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wipe(down)">
                                      <p:cBhvr>
                                        <p:cTn id="43" dur="500"/>
                                        <p:tgtEl>
                                          <p:spTgt spid="16"/>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2" fill="hold" nodeType="clickEffect">
                                  <p:stCondLst>
                                    <p:cond delay="0"/>
                                  </p:stCondLst>
                                  <p:childTnLst>
                                    <p:set>
                                      <p:cBhvr>
                                        <p:cTn id="47" dur="1" fill="hold">
                                          <p:stCondLst>
                                            <p:cond delay="0"/>
                                          </p:stCondLst>
                                        </p:cTn>
                                        <p:tgtEl>
                                          <p:spTgt spid="42"/>
                                        </p:tgtEl>
                                        <p:attrNameLst>
                                          <p:attrName>style.visibility</p:attrName>
                                        </p:attrNameLst>
                                      </p:cBhvr>
                                      <p:to>
                                        <p:strVal val="visible"/>
                                      </p:to>
                                    </p:set>
                                    <p:animEffect transition="in" filter="wipe(right)">
                                      <p:cBhvr>
                                        <p:cTn id="48" dur="500"/>
                                        <p:tgtEl>
                                          <p:spTgt spid="42"/>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72"/>
                                        </p:tgtEl>
                                        <p:attrNameLst>
                                          <p:attrName>style.visibility</p:attrName>
                                        </p:attrNameLst>
                                      </p:cBhvr>
                                      <p:to>
                                        <p:strVal val="visible"/>
                                      </p:to>
                                    </p:set>
                                    <p:animEffect transition="in" filter="wipe(down)">
                                      <p:cBhvr>
                                        <p:cTn id="53" dur="500"/>
                                        <p:tgtEl>
                                          <p:spTgt spid="72"/>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nodeType="clickEffect">
                                  <p:stCondLst>
                                    <p:cond delay="0"/>
                                  </p:stCondLst>
                                  <p:childTnLst>
                                    <p:set>
                                      <p:cBhvr>
                                        <p:cTn id="57" dur="1" fill="hold">
                                          <p:stCondLst>
                                            <p:cond delay="0"/>
                                          </p:stCondLst>
                                        </p:cTn>
                                        <p:tgtEl>
                                          <p:spTgt spid="17"/>
                                        </p:tgtEl>
                                        <p:attrNameLst>
                                          <p:attrName>style.visibility</p:attrName>
                                        </p:attrNameLst>
                                      </p:cBhvr>
                                      <p:to>
                                        <p:strVal val="visible"/>
                                      </p:to>
                                    </p:set>
                                    <p:animEffect transition="in" filter="wipe(down)">
                                      <p:cBhvr>
                                        <p:cTn id="58" dur="500"/>
                                        <p:tgtEl>
                                          <p:spTgt spid="17"/>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nodeType="clickEffect">
                                  <p:stCondLst>
                                    <p:cond delay="0"/>
                                  </p:stCondLst>
                                  <p:childTnLst>
                                    <p:set>
                                      <p:cBhvr>
                                        <p:cTn id="62" dur="1" fill="hold">
                                          <p:stCondLst>
                                            <p:cond delay="0"/>
                                          </p:stCondLst>
                                        </p:cTn>
                                        <p:tgtEl>
                                          <p:spTgt spid="34"/>
                                        </p:tgtEl>
                                        <p:attrNameLst>
                                          <p:attrName>style.visibility</p:attrName>
                                        </p:attrNameLst>
                                      </p:cBhvr>
                                      <p:to>
                                        <p:strVal val="visible"/>
                                      </p:to>
                                    </p:set>
                                    <p:animEffect transition="in" filter="wipe(down)">
                                      <p:cBhvr>
                                        <p:cTn id="63" dur="500"/>
                                        <p:tgtEl>
                                          <p:spTgt spid="34"/>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grpId="0" nodeType="clickEffect">
                                  <p:stCondLst>
                                    <p:cond delay="0"/>
                                  </p:stCondLst>
                                  <p:childTnLst>
                                    <p:set>
                                      <p:cBhvr>
                                        <p:cTn id="67" dur="1" fill="hold">
                                          <p:stCondLst>
                                            <p:cond delay="0"/>
                                          </p:stCondLst>
                                        </p:cTn>
                                        <p:tgtEl>
                                          <p:spTgt spid="73"/>
                                        </p:tgtEl>
                                        <p:attrNameLst>
                                          <p:attrName>style.visibility</p:attrName>
                                        </p:attrNameLst>
                                      </p:cBhvr>
                                      <p:to>
                                        <p:strVal val="visible"/>
                                      </p:to>
                                    </p:set>
                                    <p:animEffect transition="in" filter="wipe(down)">
                                      <p:cBhvr>
                                        <p:cTn id="68"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mute="1">
                <p:cTn id="69" fill="hold" display="0">
                  <p:stCondLst>
                    <p:cond delay="indefinite"/>
                  </p:stCondLst>
                  <p:endCondLst>
                    <p:cond evt="onNext" delay="0">
                      <p:tgtEl>
                        <p:sldTgt/>
                      </p:tgtEl>
                    </p:cond>
                    <p:cond evt="onPrev" delay="0">
                      <p:tgtEl>
                        <p:sldTgt/>
                      </p:tgtEl>
                    </p:cond>
                    <p:cond evt="onStopAudio" delay="0">
                      <p:tgtEl>
                        <p:sldTgt/>
                      </p:tgtEl>
                    </p:cond>
                  </p:endCondLst>
                </p:cTn>
                <p:tgtEl>
                  <p:spTgt spid="52"/>
                </p:tgtEl>
              </p:cMediaNode>
            </p:audio>
            <p:audio>
              <p:cMediaNode mute="1">
                <p:cTn id="70" fill="hold" display="0">
                  <p:stCondLst>
                    <p:cond delay="indefinite"/>
                  </p:stCondLst>
                  <p:endCondLst>
                    <p:cond evt="onNext" delay="0">
                      <p:tgtEl>
                        <p:sldTgt/>
                      </p:tgtEl>
                    </p:cond>
                    <p:cond evt="onPrev" delay="0">
                      <p:tgtEl>
                        <p:sldTgt/>
                      </p:tgtEl>
                    </p:cond>
                    <p:cond evt="onStopAudio" delay="0">
                      <p:tgtEl>
                        <p:sldTgt/>
                      </p:tgtEl>
                    </p:cond>
                  </p:endCondLst>
                </p:cTn>
                <p:tgtEl>
                  <p:spTgt spid="53"/>
                </p:tgtEl>
              </p:cMediaNode>
            </p:audio>
            <p:audio>
              <p:cMediaNode mute="1">
                <p:cTn id="71" fill="hold" display="0">
                  <p:stCondLst>
                    <p:cond delay="indefinite"/>
                  </p:stCondLst>
                  <p:endCondLst>
                    <p:cond evt="onNext" delay="0">
                      <p:tgtEl>
                        <p:sldTgt/>
                      </p:tgtEl>
                    </p:cond>
                    <p:cond evt="onPrev" delay="0">
                      <p:tgtEl>
                        <p:sldTgt/>
                      </p:tgtEl>
                    </p:cond>
                    <p:cond evt="onStopAudio" delay="0">
                      <p:tgtEl>
                        <p:sldTgt/>
                      </p:tgtEl>
                    </p:cond>
                  </p:endCondLst>
                </p:cTn>
                <p:tgtEl>
                  <p:spTgt spid="54"/>
                </p:tgtEl>
              </p:cMediaNode>
            </p:audio>
            <p:audio>
              <p:cMediaNode mute="1">
                <p:cTn id="72" fill="hold" display="0">
                  <p:stCondLst>
                    <p:cond delay="indefinite"/>
                  </p:stCondLst>
                  <p:endCondLst>
                    <p:cond evt="onNext" delay="0">
                      <p:tgtEl>
                        <p:sldTgt/>
                      </p:tgtEl>
                    </p:cond>
                    <p:cond evt="onPrev" delay="0">
                      <p:tgtEl>
                        <p:sldTgt/>
                      </p:tgtEl>
                    </p:cond>
                    <p:cond evt="onStopAudio" delay="0">
                      <p:tgtEl>
                        <p:sldTgt/>
                      </p:tgtEl>
                    </p:cond>
                  </p:endCondLst>
                </p:cTn>
                <p:tgtEl>
                  <p:spTgt spid="55"/>
                </p:tgtEl>
              </p:cMediaNode>
            </p:audio>
            <p:audio>
              <p:cMediaNode mute="1">
                <p:cTn id="73" fill="hold" display="0">
                  <p:stCondLst>
                    <p:cond delay="indefinite"/>
                  </p:stCondLst>
                  <p:endCondLst>
                    <p:cond evt="onNext" delay="0">
                      <p:tgtEl>
                        <p:sldTgt/>
                      </p:tgtEl>
                    </p:cond>
                    <p:cond evt="onPrev" delay="0">
                      <p:tgtEl>
                        <p:sldTgt/>
                      </p:tgtEl>
                    </p:cond>
                    <p:cond evt="onStopAudio" delay="0">
                      <p:tgtEl>
                        <p:sldTgt/>
                      </p:tgtEl>
                    </p:cond>
                  </p:endCondLst>
                </p:cTn>
                <p:tgtEl>
                  <p:spTgt spid="56"/>
                </p:tgtEl>
              </p:cMediaNode>
            </p:audio>
            <p:audio>
              <p:cMediaNode mute="1">
                <p:cTn id="74" fill="hold" display="0">
                  <p:stCondLst>
                    <p:cond delay="indefinite"/>
                  </p:stCondLst>
                  <p:endCondLst>
                    <p:cond evt="onNext" delay="0">
                      <p:tgtEl>
                        <p:sldTgt/>
                      </p:tgtEl>
                    </p:cond>
                    <p:cond evt="onPrev" delay="0">
                      <p:tgtEl>
                        <p:sldTgt/>
                      </p:tgtEl>
                    </p:cond>
                    <p:cond evt="onStopAudio" delay="0">
                      <p:tgtEl>
                        <p:sldTgt/>
                      </p:tgtEl>
                    </p:cond>
                  </p:endCondLst>
                </p:cTn>
                <p:tgtEl>
                  <p:spTgt spid="57"/>
                </p:tgtEl>
              </p:cMediaNode>
            </p:audio>
            <p:audio>
              <p:cMediaNode mute="1">
                <p:cTn id="75" fill="hold" display="0">
                  <p:stCondLst>
                    <p:cond delay="indefinite"/>
                  </p:stCondLst>
                  <p:endCondLst>
                    <p:cond evt="onNext" delay="0">
                      <p:tgtEl>
                        <p:sldTgt/>
                      </p:tgtEl>
                    </p:cond>
                    <p:cond evt="onPrev" delay="0">
                      <p:tgtEl>
                        <p:sldTgt/>
                      </p:tgtEl>
                    </p:cond>
                    <p:cond evt="onStopAudio" delay="0">
                      <p:tgtEl>
                        <p:sldTgt/>
                      </p:tgtEl>
                    </p:cond>
                  </p:endCondLst>
                </p:cTn>
                <p:tgtEl>
                  <p:spTgt spid="58"/>
                </p:tgtEl>
              </p:cMediaNode>
            </p:audio>
            <p:audio>
              <p:cMediaNode mute="1">
                <p:cTn id="76" fill="hold" display="0">
                  <p:stCondLst>
                    <p:cond delay="indefinite"/>
                  </p:stCondLst>
                  <p:endCondLst>
                    <p:cond evt="onNext" delay="0">
                      <p:tgtEl>
                        <p:sldTgt/>
                      </p:tgtEl>
                    </p:cond>
                    <p:cond evt="onPrev" delay="0">
                      <p:tgtEl>
                        <p:sldTgt/>
                      </p:tgtEl>
                    </p:cond>
                    <p:cond evt="onStopAudio" delay="0">
                      <p:tgtEl>
                        <p:sldTgt/>
                      </p:tgtEl>
                    </p:cond>
                  </p:endCondLst>
                </p:cTn>
                <p:tgtEl>
                  <p:spTgt spid="59"/>
                </p:tgtEl>
              </p:cMediaNode>
            </p:audio>
            <p:audio>
              <p:cMediaNode mute="1">
                <p:cTn id="77" fill="hold" display="0">
                  <p:stCondLst>
                    <p:cond delay="indefinite"/>
                  </p:stCondLst>
                  <p:endCondLst>
                    <p:cond evt="onNext" delay="0">
                      <p:tgtEl>
                        <p:sldTgt/>
                      </p:tgtEl>
                    </p:cond>
                    <p:cond evt="onPrev" delay="0">
                      <p:tgtEl>
                        <p:sldTgt/>
                      </p:tgtEl>
                    </p:cond>
                    <p:cond evt="onStopAudio" delay="0">
                      <p:tgtEl>
                        <p:sldTgt/>
                      </p:tgtEl>
                    </p:cond>
                  </p:endCondLst>
                </p:cTn>
                <p:tgtEl>
                  <p:spTgt spid="60"/>
                </p:tgtEl>
              </p:cMediaNode>
            </p:audio>
            <p:audio>
              <p:cMediaNode>
                <p:cTn id="78" fill="hold" display="0">
                  <p:stCondLst>
                    <p:cond delay="indefinite"/>
                  </p:stCondLst>
                  <p:endCondLst>
                    <p:cond evt="onNext" delay="0">
                      <p:tgtEl>
                        <p:sldTgt/>
                      </p:tgtEl>
                    </p:cond>
                    <p:cond evt="onPrev" delay="0">
                      <p:tgtEl>
                        <p:sldTgt/>
                      </p:tgtEl>
                    </p:cond>
                    <p:cond evt="onStopAudio" delay="0">
                      <p:tgtEl>
                        <p:sldTgt/>
                      </p:tgtEl>
                    </p:cond>
                  </p:endCondLst>
                </p:cTn>
                <p:tgtEl>
                  <p:spTgt spid="61"/>
                </p:tgtEl>
              </p:cMediaNode>
            </p:audio>
            <p:audio>
              <p:cMediaNode>
                <p:cTn id="79" fill="hold" display="0">
                  <p:stCondLst>
                    <p:cond delay="indefinite"/>
                  </p:stCondLst>
                  <p:endCondLst>
                    <p:cond evt="onNext" delay="0">
                      <p:tgtEl>
                        <p:sldTgt/>
                      </p:tgtEl>
                    </p:cond>
                    <p:cond evt="onPrev" delay="0">
                      <p:tgtEl>
                        <p:sldTgt/>
                      </p:tgtEl>
                    </p:cond>
                    <p:cond evt="onStopAudio" delay="0">
                      <p:tgtEl>
                        <p:sldTgt/>
                      </p:tgtEl>
                    </p:cond>
                  </p:endCondLst>
                </p:cTn>
                <p:tgtEl>
                  <p:spTgt spid="62"/>
                </p:tgtEl>
              </p:cMediaNode>
            </p:audio>
          </p:childTnLst>
        </p:cTn>
      </p:par>
    </p:tnLst>
    <p:bldLst>
      <p:bldP spid="45" grpId="0"/>
      <p:bldP spid="49" grpId="0"/>
      <p:bldP spid="72" grpId="0"/>
      <p:bldP spid="73"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26" name="图片 7"/>
          <p:cNvPicPr>
            <a:picLocks noChangeAspect="1"/>
          </p:cNvPicPr>
          <p:nvPr/>
        </p:nvPicPr>
        <p:blipFill rotWithShape="1">
          <a:blip r:embed="rId6" cstate="print">
            <a:extLst>
              <a:ext uri="{28A0092B-C50C-407E-A947-70E740481C1C}">
                <a14:useLocalDpi xmlns:a14="http://schemas.microsoft.com/office/drawing/2010/main" val="0"/>
              </a:ext>
            </a:extLst>
          </a:blip>
          <a:srcRect/>
          <a:stretch>
            <a:fillRect/>
          </a:stretch>
        </p:blipFill>
        <p:spPr>
          <a:xfrm>
            <a:off x="209258" y="5153830"/>
            <a:ext cx="4153379" cy="1704170"/>
          </a:xfrm>
          <a:prstGeom prst="rect">
            <a:avLst/>
          </a:prstGeom>
        </p:spPr>
      </p:pic>
      <p:sp>
        <p:nvSpPr>
          <p:cNvPr id="50" name="Text Box 4"/>
          <p:cNvSpPr txBox="1">
            <a:spLocks noChangeArrowheads="1"/>
          </p:cNvSpPr>
          <p:nvPr/>
        </p:nvSpPr>
        <p:spPr bwMode="auto">
          <a:xfrm>
            <a:off x="-7639342" y="2194573"/>
            <a:ext cx="7848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endParaRPr lang="en-US" altLang="en-US" sz="1800"/>
          </a:p>
        </p:txBody>
      </p:sp>
      <p:sp>
        <p:nvSpPr>
          <p:cNvPr id="51" name="Text Box 10"/>
          <p:cNvSpPr txBox="1">
            <a:spLocks noChangeArrowheads="1"/>
          </p:cNvSpPr>
          <p:nvPr/>
        </p:nvSpPr>
        <p:spPr bwMode="auto">
          <a:xfrm>
            <a:off x="-6801142" y="3489973"/>
            <a:ext cx="3200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endParaRPr lang="en-US" altLang="en-US" sz="1800"/>
          </a:p>
        </p:txBody>
      </p:sp>
      <p:pic>
        <p:nvPicPr>
          <p:cNvPr id="52" name="ding1900.wav">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7">
            <a:extLst>
              <a:ext uri="{28A0092B-C50C-407E-A947-70E740481C1C}">
                <a14:useLocalDpi xmlns:a14="http://schemas.microsoft.com/office/drawing/2010/main" val="0"/>
              </a:ext>
            </a:extLst>
          </a:blip>
          <a:srcRect/>
          <a:stretch>
            <a:fillRect/>
          </a:stretch>
        </p:blipFill>
        <p:spPr bwMode="auto">
          <a:xfrm>
            <a:off x="-6039142" y="10805172"/>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53" name="ding1901.wav">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7">
            <a:extLst>
              <a:ext uri="{28A0092B-C50C-407E-A947-70E740481C1C}">
                <a14:useLocalDpi xmlns:a14="http://schemas.microsoft.com/office/drawing/2010/main" val="0"/>
              </a:ext>
            </a:extLst>
          </a:blip>
          <a:srcRect/>
          <a:stretch>
            <a:fillRect/>
          </a:stretch>
        </p:blipFill>
        <p:spPr bwMode="auto">
          <a:xfrm>
            <a:off x="-5886742" y="10957572"/>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54" name="ding1915.wav">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7">
            <a:extLst>
              <a:ext uri="{28A0092B-C50C-407E-A947-70E740481C1C}">
                <a14:useLocalDpi xmlns:a14="http://schemas.microsoft.com/office/drawing/2010/main" val="0"/>
              </a:ext>
            </a:extLst>
          </a:blip>
          <a:srcRect/>
          <a:stretch>
            <a:fillRect/>
          </a:stretch>
        </p:blipFill>
        <p:spPr bwMode="auto">
          <a:xfrm>
            <a:off x="-5734342" y="11109972"/>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55" name="ding1916.wav">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7">
            <a:extLst>
              <a:ext uri="{28A0092B-C50C-407E-A947-70E740481C1C}">
                <a14:useLocalDpi xmlns:a14="http://schemas.microsoft.com/office/drawing/2010/main" val="0"/>
              </a:ext>
            </a:extLst>
          </a:blip>
          <a:srcRect/>
          <a:stretch>
            <a:fillRect/>
          </a:stretch>
        </p:blipFill>
        <p:spPr bwMode="auto">
          <a:xfrm>
            <a:off x="-5581942" y="11262372"/>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56" name="ding1931.wav">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7">
            <a:extLst>
              <a:ext uri="{28A0092B-C50C-407E-A947-70E740481C1C}">
                <a14:useLocalDpi xmlns:a14="http://schemas.microsoft.com/office/drawing/2010/main" val="0"/>
              </a:ext>
            </a:extLst>
          </a:blip>
          <a:srcRect/>
          <a:stretch>
            <a:fillRect/>
          </a:stretch>
        </p:blipFill>
        <p:spPr bwMode="auto">
          <a:xfrm>
            <a:off x="-5429542" y="11414772"/>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57" name="ding1932.wav">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7">
            <a:extLst>
              <a:ext uri="{28A0092B-C50C-407E-A947-70E740481C1C}">
                <a14:useLocalDpi xmlns:a14="http://schemas.microsoft.com/office/drawing/2010/main" val="0"/>
              </a:ext>
            </a:extLst>
          </a:blip>
          <a:srcRect/>
          <a:stretch>
            <a:fillRect/>
          </a:stretch>
        </p:blipFill>
        <p:spPr bwMode="auto">
          <a:xfrm>
            <a:off x="-5277142" y="11567172"/>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58" name="ding1933.wav">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7">
            <a:extLst>
              <a:ext uri="{28A0092B-C50C-407E-A947-70E740481C1C}">
                <a14:useLocalDpi xmlns:a14="http://schemas.microsoft.com/office/drawing/2010/main" val="0"/>
              </a:ext>
            </a:extLst>
          </a:blip>
          <a:srcRect/>
          <a:stretch>
            <a:fillRect/>
          </a:stretch>
        </p:blipFill>
        <p:spPr bwMode="auto">
          <a:xfrm>
            <a:off x="-5124742" y="11719572"/>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59" name="ding1947.wav">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7">
            <a:extLst>
              <a:ext uri="{28A0092B-C50C-407E-A947-70E740481C1C}">
                <a14:useLocalDpi xmlns:a14="http://schemas.microsoft.com/office/drawing/2010/main" val="0"/>
              </a:ext>
            </a:extLst>
          </a:blip>
          <a:srcRect/>
          <a:stretch>
            <a:fillRect/>
          </a:stretch>
        </p:blipFill>
        <p:spPr bwMode="auto">
          <a:xfrm>
            <a:off x="-4972342" y="11871972"/>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60" name="ding1948.wav">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7">
            <a:extLst>
              <a:ext uri="{28A0092B-C50C-407E-A947-70E740481C1C}">
                <a14:useLocalDpi xmlns:a14="http://schemas.microsoft.com/office/drawing/2010/main" val="0"/>
              </a:ext>
            </a:extLst>
          </a:blip>
          <a:srcRect/>
          <a:stretch>
            <a:fillRect/>
          </a:stretch>
        </p:blipFill>
        <p:spPr bwMode="auto">
          <a:xfrm>
            <a:off x="-4819942" y="12024372"/>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61" name="ding1949.wav">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7">
            <a:extLst>
              <a:ext uri="{28A0092B-C50C-407E-A947-70E740481C1C}">
                <a14:useLocalDpi xmlns:a14="http://schemas.microsoft.com/office/drawing/2010/main" val="0"/>
              </a:ext>
            </a:extLst>
          </a:blip>
          <a:srcRect/>
          <a:stretch>
            <a:fillRect/>
          </a:stretch>
        </p:blipFill>
        <p:spPr bwMode="auto">
          <a:xfrm>
            <a:off x="-4667542" y="12176772"/>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62" name="ding1950.wav">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7">
            <a:extLst>
              <a:ext uri="{28A0092B-C50C-407E-A947-70E740481C1C}">
                <a14:useLocalDpi xmlns:a14="http://schemas.microsoft.com/office/drawing/2010/main" val="0"/>
              </a:ext>
            </a:extLst>
          </a:blip>
          <a:srcRect/>
          <a:stretch>
            <a:fillRect/>
          </a:stretch>
        </p:blipFill>
        <p:spPr bwMode="auto">
          <a:xfrm>
            <a:off x="-4515142" y="12329172"/>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9" name="Picture 18" descr="Diagram&#10;&#10;Description automatically generated">
            <a:extLst>
              <a:ext uri="{FF2B5EF4-FFF2-40B4-BE49-F238E27FC236}">
                <a16:creationId xmlns:a16="http://schemas.microsoft.com/office/drawing/2014/main" id="{784D1083-AEC8-4628-BDE5-8C83F9F099D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95663" y="1127605"/>
            <a:ext cx="9793705" cy="4078790"/>
          </a:xfrm>
          <a:prstGeom prst="rect">
            <a:avLst/>
          </a:prstGeom>
          <a:ln>
            <a:noFill/>
          </a:ln>
          <a:effectLst>
            <a:softEdge rad="112500"/>
          </a:effectLst>
        </p:spPr>
      </p:pic>
    </p:spTree>
    <p:extLst>
      <p:ext uri="{BB962C8B-B14F-4D97-AF65-F5344CB8AC3E}">
        <p14:creationId xmlns:p14="http://schemas.microsoft.com/office/powerpoint/2010/main" val="2195578041"/>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26"/>
                                        </p:tgtEl>
                                        <p:attrNameLst>
                                          <p:attrName>r</p:attrName>
                                        </p:attrNameLst>
                                      </p:cBhvr>
                                    </p:animRot>
                                    <p:animRot by="-240000">
                                      <p:cBhvr>
                                        <p:cTn id="7" dur="200" fill="hold">
                                          <p:stCondLst>
                                            <p:cond delay="200"/>
                                          </p:stCondLst>
                                        </p:cTn>
                                        <p:tgtEl>
                                          <p:spTgt spid="26"/>
                                        </p:tgtEl>
                                        <p:attrNameLst>
                                          <p:attrName>r</p:attrName>
                                        </p:attrNameLst>
                                      </p:cBhvr>
                                    </p:animRot>
                                    <p:animRot by="240000">
                                      <p:cBhvr>
                                        <p:cTn id="8" dur="200" fill="hold">
                                          <p:stCondLst>
                                            <p:cond delay="400"/>
                                          </p:stCondLst>
                                        </p:cTn>
                                        <p:tgtEl>
                                          <p:spTgt spid="26"/>
                                        </p:tgtEl>
                                        <p:attrNameLst>
                                          <p:attrName>r</p:attrName>
                                        </p:attrNameLst>
                                      </p:cBhvr>
                                    </p:animRot>
                                    <p:animRot by="-240000">
                                      <p:cBhvr>
                                        <p:cTn id="9" dur="200" fill="hold">
                                          <p:stCondLst>
                                            <p:cond delay="600"/>
                                          </p:stCondLst>
                                        </p:cTn>
                                        <p:tgtEl>
                                          <p:spTgt spid="26"/>
                                        </p:tgtEl>
                                        <p:attrNameLst>
                                          <p:attrName>r</p:attrName>
                                        </p:attrNameLst>
                                      </p:cBhvr>
                                    </p:animRot>
                                    <p:animRot by="120000">
                                      <p:cBhvr>
                                        <p:cTn id="10" dur="200" fill="hold">
                                          <p:stCondLst>
                                            <p:cond delay="800"/>
                                          </p:stCondLst>
                                        </p:cTn>
                                        <p:tgtEl>
                                          <p:spTgt spid="26"/>
                                        </p:tgtEl>
                                        <p:attrNameLst>
                                          <p:attrName>r</p:attrName>
                                        </p:attrNameLst>
                                      </p:cBhvr>
                                    </p:animRot>
                                  </p:childTnLst>
                                </p:cTn>
                              </p:par>
                            </p:childTnLst>
                          </p:cTn>
                        </p:par>
                        <p:par>
                          <p:cTn id="11" fill="hold">
                            <p:stCondLst>
                              <p:cond delay="1000"/>
                            </p:stCondLst>
                            <p:childTnLst>
                              <p:par>
                                <p:cTn id="12" presetID="42" presetClass="entr" presetSubtype="0" fill="hold" nodeType="after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1000"/>
                                        <p:tgtEl>
                                          <p:spTgt spid="26"/>
                                        </p:tgtEl>
                                      </p:cBhvr>
                                    </p:animEffect>
                                    <p:anim calcmode="lin" valueType="num">
                                      <p:cBhvr>
                                        <p:cTn id="15" dur="1000" fill="hold"/>
                                        <p:tgtEl>
                                          <p:spTgt spid="26"/>
                                        </p:tgtEl>
                                        <p:attrNameLst>
                                          <p:attrName>ppt_x</p:attrName>
                                        </p:attrNameLst>
                                      </p:cBhvr>
                                      <p:tavLst>
                                        <p:tav tm="0">
                                          <p:val>
                                            <p:strVal val="#ppt_x"/>
                                          </p:val>
                                        </p:tav>
                                        <p:tav tm="100000">
                                          <p:val>
                                            <p:strVal val="#ppt_x"/>
                                          </p:val>
                                        </p:tav>
                                      </p:tavLst>
                                    </p:anim>
                                    <p:anim calcmode="lin" valueType="num">
                                      <p:cBhvr>
                                        <p:cTn id="16" dur="1000" fill="hold"/>
                                        <p:tgtEl>
                                          <p:spTgt spid="26"/>
                                        </p:tgtEl>
                                        <p:attrNameLst>
                                          <p:attrName>ppt_y</p:attrName>
                                        </p:attrNameLst>
                                      </p:cBhvr>
                                      <p:tavLst>
                                        <p:tav tm="0">
                                          <p:val>
                                            <p:strVal val="#ppt_y+.1"/>
                                          </p:val>
                                        </p:tav>
                                        <p:tav tm="100000">
                                          <p:val>
                                            <p:strVal val="#ppt_y"/>
                                          </p:val>
                                        </p:tav>
                                      </p:tavLst>
                                    </p:anim>
                                  </p:childTnLst>
                                </p:cTn>
                              </p:par>
                              <p:par>
                                <p:cTn id="17" presetID="10"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mute="1">
                <p:cTn id="20" fill="hold" display="0">
                  <p:stCondLst>
                    <p:cond delay="indefinite"/>
                  </p:stCondLst>
                  <p:endCondLst>
                    <p:cond evt="onNext" delay="0">
                      <p:tgtEl>
                        <p:sldTgt/>
                      </p:tgtEl>
                    </p:cond>
                    <p:cond evt="onPrev" delay="0">
                      <p:tgtEl>
                        <p:sldTgt/>
                      </p:tgtEl>
                    </p:cond>
                    <p:cond evt="onStopAudio" delay="0">
                      <p:tgtEl>
                        <p:sldTgt/>
                      </p:tgtEl>
                    </p:cond>
                  </p:endCondLst>
                </p:cTn>
                <p:tgtEl>
                  <p:spTgt spid="52"/>
                </p:tgtEl>
              </p:cMediaNode>
            </p:audio>
            <p:audio>
              <p:cMediaNode mute="1">
                <p:cTn id="21" fill="hold" display="0">
                  <p:stCondLst>
                    <p:cond delay="indefinite"/>
                  </p:stCondLst>
                  <p:endCondLst>
                    <p:cond evt="onNext" delay="0">
                      <p:tgtEl>
                        <p:sldTgt/>
                      </p:tgtEl>
                    </p:cond>
                    <p:cond evt="onPrev" delay="0">
                      <p:tgtEl>
                        <p:sldTgt/>
                      </p:tgtEl>
                    </p:cond>
                    <p:cond evt="onStopAudio" delay="0">
                      <p:tgtEl>
                        <p:sldTgt/>
                      </p:tgtEl>
                    </p:cond>
                  </p:endCondLst>
                </p:cTn>
                <p:tgtEl>
                  <p:spTgt spid="53"/>
                </p:tgtEl>
              </p:cMediaNode>
            </p:audio>
            <p:audio>
              <p:cMediaNode mute="1">
                <p:cTn id="22" fill="hold" display="0">
                  <p:stCondLst>
                    <p:cond delay="indefinite"/>
                  </p:stCondLst>
                  <p:endCondLst>
                    <p:cond evt="onNext" delay="0">
                      <p:tgtEl>
                        <p:sldTgt/>
                      </p:tgtEl>
                    </p:cond>
                    <p:cond evt="onPrev" delay="0">
                      <p:tgtEl>
                        <p:sldTgt/>
                      </p:tgtEl>
                    </p:cond>
                    <p:cond evt="onStopAudio" delay="0">
                      <p:tgtEl>
                        <p:sldTgt/>
                      </p:tgtEl>
                    </p:cond>
                  </p:endCondLst>
                </p:cTn>
                <p:tgtEl>
                  <p:spTgt spid="54"/>
                </p:tgtEl>
              </p:cMediaNode>
            </p:audio>
            <p:audio>
              <p:cMediaNode mute="1">
                <p:cTn id="23" fill="hold" display="0">
                  <p:stCondLst>
                    <p:cond delay="indefinite"/>
                  </p:stCondLst>
                  <p:endCondLst>
                    <p:cond evt="onNext" delay="0">
                      <p:tgtEl>
                        <p:sldTgt/>
                      </p:tgtEl>
                    </p:cond>
                    <p:cond evt="onPrev" delay="0">
                      <p:tgtEl>
                        <p:sldTgt/>
                      </p:tgtEl>
                    </p:cond>
                    <p:cond evt="onStopAudio" delay="0">
                      <p:tgtEl>
                        <p:sldTgt/>
                      </p:tgtEl>
                    </p:cond>
                  </p:endCondLst>
                </p:cTn>
                <p:tgtEl>
                  <p:spTgt spid="55"/>
                </p:tgtEl>
              </p:cMediaNode>
            </p:audio>
            <p:audio>
              <p:cMediaNode mute="1">
                <p:cTn id="24" fill="hold" display="0">
                  <p:stCondLst>
                    <p:cond delay="indefinite"/>
                  </p:stCondLst>
                  <p:endCondLst>
                    <p:cond evt="onNext" delay="0">
                      <p:tgtEl>
                        <p:sldTgt/>
                      </p:tgtEl>
                    </p:cond>
                    <p:cond evt="onPrev" delay="0">
                      <p:tgtEl>
                        <p:sldTgt/>
                      </p:tgtEl>
                    </p:cond>
                    <p:cond evt="onStopAudio" delay="0">
                      <p:tgtEl>
                        <p:sldTgt/>
                      </p:tgtEl>
                    </p:cond>
                  </p:endCondLst>
                </p:cTn>
                <p:tgtEl>
                  <p:spTgt spid="56"/>
                </p:tgtEl>
              </p:cMediaNode>
            </p:audio>
            <p:audio>
              <p:cMediaNode mute="1">
                <p:cTn id="25" fill="hold" display="0">
                  <p:stCondLst>
                    <p:cond delay="indefinite"/>
                  </p:stCondLst>
                  <p:endCondLst>
                    <p:cond evt="onNext" delay="0">
                      <p:tgtEl>
                        <p:sldTgt/>
                      </p:tgtEl>
                    </p:cond>
                    <p:cond evt="onPrev" delay="0">
                      <p:tgtEl>
                        <p:sldTgt/>
                      </p:tgtEl>
                    </p:cond>
                    <p:cond evt="onStopAudio" delay="0">
                      <p:tgtEl>
                        <p:sldTgt/>
                      </p:tgtEl>
                    </p:cond>
                  </p:endCondLst>
                </p:cTn>
                <p:tgtEl>
                  <p:spTgt spid="57"/>
                </p:tgtEl>
              </p:cMediaNode>
            </p:audio>
            <p:audio>
              <p:cMediaNode mute="1">
                <p:cTn id="26" fill="hold" display="0">
                  <p:stCondLst>
                    <p:cond delay="indefinite"/>
                  </p:stCondLst>
                  <p:endCondLst>
                    <p:cond evt="onNext" delay="0">
                      <p:tgtEl>
                        <p:sldTgt/>
                      </p:tgtEl>
                    </p:cond>
                    <p:cond evt="onPrev" delay="0">
                      <p:tgtEl>
                        <p:sldTgt/>
                      </p:tgtEl>
                    </p:cond>
                    <p:cond evt="onStopAudio" delay="0">
                      <p:tgtEl>
                        <p:sldTgt/>
                      </p:tgtEl>
                    </p:cond>
                  </p:endCondLst>
                </p:cTn>
                <p:tgtEl>
                  <p:spTgt spid="58"/>
                </p:tgtEl>
              </p:cMediaNode>
            </p:audio>
            <p:audio>
              <p:cMediaNode mute="1">
                <p:cTn id="27" fill="hold" display="0">
                  <p:stCondLst>
                    <p:cond delay="indefinite"/>
                  </p:stCondLst>
                  <p:endCondLst>
                    <p:cond evt="onNext" delay="0">
                      <p:tgtEl>
                        <p:sldTgt/>
                      </p:tgtEl>
                    </p:cond>
                    <p:cond evt="onPrev" delay="0">
                      <p:tgtEl>
                        <p:sldTgt/>
                      </p:tgtEl>
                    </p:cond>
                    <p:cond evt="onStopAudio" delay="0">
                      <p:tgtEl>
                        <p:sldTgt/>
                      </p:tgtEl>
                    </p:cond>
                  </p:endCondLst>
                </p:cTn>
                <p:tgtEl>
                  <p:spTgt spid="59"/>
                </p:tgtEl>
              </p:cMediaNode>
            </p:audio>
            <p:audio>
              <p:cMediaNode mute="1">
                <p:cTn id="28" fill="hold" display="0">
                  <p:stCondLst>
                    <p:cond delay="indefinite"/>
                  </p:stCondLst>
                  <p:endCondLst>
                    <p:cond evt="onNext" delay="0">
                      <p:tgtEl>
                        <p:sldTgt/>
                      </p:tgtEl>
                    </p:cond>
                    <p:cond evt="onPrev" delay="0">
                      <p:tgtEl>
                        <p:sldTgt/>
                      </p:tgtEl>
                    </p:cond>
                    <p:cond evt="onStopAudio" delay="0">
                      <p:tgtEl>
                        <p:sldTgt/>
                      </p:tgtEl>
                    </p:cond>
                  </p:endCondLst>
                </p:cTn>
                <p:tgtEl>
                  <p:spTgt spid="60"/>
                </p:tgtEl>
              </p:cMediaNode>
            </p:audio>
            <p:audio>
              <p:cMediaNode>
                <p:cTn id="29" fill="hold" display="0">
                  <p:stCondLst>
                    <p:cond delay="indefinite"/>
                  </p:stCondLst>
                  <p:endCondLst>
                    <p:cond evt="onNext" delay="0">
                      <p:tgtEl>
                        <p:sldTgt/>
                      </p:tgtEl>
                    </p:cond>
                    <p:cond evt="onPrev" delay="0">
                      <p:tgtEl>
                        <p:sldTgt/>
                      </p:tgtEl>
                    </p:cond>
                    <p:cond evt="onStopAudio" delay="0">
                      <p:tgtEl>
                        <p:sldTgt/>
                      </p:tgtEl>
                    </p:cond>
                  </p:endCondLst>
                </p:cTn>
                <p:tgtEl>
                  <p:spTgt spid="61"/>
                </p:tgtEl>
              </p:cMediaNode>
            </p:audio>
            <p:audio>
              <p:cMediaNode>
                <p:cTn id="30" fill="hold" display="0">
                  <p:stCondLst>
                    <p:cond delay="indefinite"/>
                  </p:stCondLst>
                  <p:endCondLst>
                    <p:cond evt="onNext" delay="0">
                      <p:tgtEl>
                        <p:sldTgt/>
                      </p:tgtEl>
                    </p:cond>
                    <p:cond evt="onPrev" delay="0">
                      <p:tgtEl>
                        <p:sldTgt/>
                      </p:tgtEl>
                    </p:cond>
                    <p:cond evt="onStopAudio" delay="0">
                      <p:tgtEl>
                        <p:sldTgt/>
                      </p:tgtEl>
                    </p:cond>
                  </p:endCondLst>
                </p:cTn>
                <p:tgtEl>
                  <p:spTgt spid="6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3" name="图片 3"/>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9185675" y="-221625"/>
            <a:ext cx="3292895" cy="3165230"/>
          </a:xfrm>
          <a:prstGeom prst="rect">
            <a:avLst/>
          </a:prstGeom>
        </p:spPr>
      </p:pic>
      <p:graphicFrame>
        <p:nvGraphicFramePr>
          <p:cNvPr id="2" name="Table 1"/>
          <p:cNvGraphicFramePr>
            <a:graphicFrameLocks noGrp="1"/>
          </p:cNvGraphicFramePr>
          <p:nvPr>
            <p:extLst>
              <p:ext uri="{D42A27DB-BD31-4B8C-83A1-F6EECF244321}">
                <p14:modId xmlns:p14="http://schemas.microsoft.com/office/powerpoint/2010/main" val="1323863101"/>
              </p:ext>
            </p:extLst>
          </p:nvPr>
        </p:nvGraphicFramePr>
        <p:xfrm>
          <a:off x="627320" y="2224037"/>
          <a:ext cx="11047229" cy="3914395"/>
        </p:xfrm>
        <a:graphic>
          <a:graphicData uri="http://schemas.openxmlformats.org/drawingml/2006/table">
            <a:tbl>
              <a:tblPr firstRow="1" bandRow="1">
                <a:tableStyleId>{5A111915-BE36-4E01-A7E5-04B1672EAD32}</a:tableStyleId>
              </a:tblPr>
              <a:tblGrid>
                <a:gridCol w="4884039">
                  <a:extLst>
                    <a:ext uri="{9D8B030D-6E8A-4147-A177-3AD203B41FA5}">
                      <a16:colId xmlns:a16="http://schemas.microsoft.com/office/drawing/2014/main" val="20000"/>
                    </a:ext>
                  </a:extLst>
                </a:gridCol>
                <a:gridCol w="6163190">
                  <a:extLst>
                    <a:ext uri="{9D8B030D-6E8A-4147-A177-3AD203B41FA5}">
                      <a16:colId xmlns:a16="http://schemas.microsoft.com/office/drawing/2014/main" val="20001"/>
                    </a:ext>
                  </a:extLst>
                </a:gridCol>
              </a:tblGrid>
              <a:tr h="955792">
                <a:tc>
                  <a:txBody>
                    <a:bodyPr/>
                    <a:lstStyle/>
                    <a:p>
                      <a:pPr algn="ctr"/>
                      <a:r>
                        <a:rPr lang="en-US" sz="3600" dirty="0" err="1">
                          <a:solidFill>
                            <a:schemeClr val="accent4">
                              <a:lumMod val="20000"/>
                              <a:lumOff val="80000"/>
                            </a:schemeClr>
                          </a:solidFill>
                          <a:latin typeface="UTM Colossalis" panose="02040603050506020204" pitchFamily="18" charset="0"/>
                        </a:rPr>
                        <a:t>Hiện</a:t>
                      </a:r>
                      <a:r>
                        <a:rPr lang="en-US" sz="3600" baseline="0" dirty="0">
                          <a:solidFill>
                            <a:schemeClr val="accent4">
                              <a:lumMod val="20000"/>
                              <a:lumOff val="80000"/>
                            </a:schemeClr>
                          </a:solidFill>
                          <a:latin typeface="UTM Colossalis" panose="02040603050506020204" pitchFamily="18" charset="0"/>
                        </a:rPr>
                        <a:t> </a:t>
                      </a:r>
                      <a:r>
                        <a:rPr lang="en-US" sz="3600" baseline="0" dirty="0" err="1">
                          <a:solidFill>
                            <a:schemeClr val="accent4">
                              <a:lumMod val="20000"/>
                              <a:lumOff val="80000"/>
                            </a:schemeClr>
                          </a:solidFill>
                          <a:latin typeface="UTM Colossalis" panose="02040603050506020204" pitchFamily="18" charset="0"/>
                        </a:rPr>
                        <a:t>tượng</a:t>
                      </a:r>
                      <a:endParaRPr lang="en-US" sz="3600" dirty="0">
                        <a:solidFill>
                          <a:schemeClr val="accent4">
                            <a:lumMod val="20000"/>
                            <a:lumOff val="80000"/>
                          </a:schemeClr>
                        </a:solidFill>
                        <a:latin typeface="UTM Colossalis" panose="02040603050506020204"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600" dirty="0" err="1">
                          <a:solidFill>
                            <a:schemeClr val="accent4">
                              <a:lumMod val="20000"/>
                              <a:lumOff val="80000"/>
                            </a:schemeClr>
                          </a:solidFill>
                          <a:latin typeface="UTM Colossalis" panose="02040603050506020204" pitchFamily="18" charset="0"/>
                        </a:rPr>
                        <a:t>Sự</a:t>
                      </a:r>
                      <a:r>
                        <a:rPr lang="en-US" sz="3600" baseline="0" dirty="0">
                          <a:solidFill>
                            <a:schemeClr val="accent4">
                              <a:lumMod val="20000"/>
                              <a:lumOff val="80000"/>
                            </a:schemeClr>
                          </a:solidFill>
                          <a:latin typeface="UTM Colossalis" panose="02040603050506020204" pitchFamily="18" charset="0"/>
                        </a:rPr>
                        <a:t> </a:t>
                      </a:r>
                      <a:r>
                        <a:rPr lang="en-US" sz="3600" baseline="0" dirty="0" err="1">
                          <a:solidFill>
                            <a:schemeClr val="accent4">
                              <a:lumMod val="20000"/>
                              <a:lumOff val="80000"/>
                            </a:schemeClr>
                          </a:solidFill>
                          <a:latin typeface="UTM Colossalis" panose="02040603050506020204" pitchFamily="18" charset="0"/>
                        </a:rPr>
                        <a:t>chuyển</a:t>
                      </a:r>
                      <a:r>
                        <a:rPr lang="en-US" sz="3600" baseline="0" dirty="0">
                          <a:solidFill>
                            <a:schemeClr val="accent4">
                              <a:lumMod val="20000"/>
                              <a:lumOff val="80000"/>
                            </a:schemeClr>
                          </a:solidFill>
                          <a:latin typeface="UTM Colossalis" panose="02040603050506020204" pitchFamily="18" charset="0"/>
                        </a:rPr>
                        <a:t> </a:t>
                      </a:r>
                      <a:r>
                        <a:rPr lang="en-US" sz="3600" baseline="0" dirty="0" err="1">
                          <a:solidFill>
                            <a:schemeClr val="accent4">
                              <a:lumMod val="20000"/>
                              <a:lumOff val="80000"/>
                            </a:schemeClr>
                          </a:solidFill>
                          <a:latin typeface="UTM Colossalis" panose="02040603050506020204" pitchFamily="18" charset="0"/>
                        </a:rPr>
                        <a:t>thể</a:t>
                      </a:r>
                      <a:r>
                        <a:rPr lang="en-US" sz="3600" baseline="0" dirty="0">
                          <a:solidFill>
                            <a:schemeClr val="accent4">
                              <a:lumMod val="20000"/>
                              <a:lumOff val="80000"/>
                            </a:schemeClr>
                          </a:solidFill>
                          <a:latin typeface="UTM Colossalis" panose="02040603050506020204" pitchFamily="18" charset="0"/>
                        </a:rPr>
                        <a:t> </a:t>
                      </a:r>
                      <a:r>
                        <a:rPr lang="en-US" sz="3600" baseline="0" dirty="0" err="1">
                          <a:solidFill>
                            <a:schemeClr val="accent4">
                              <a:lumMod val="20000"/>
                              <a:lumOff val="80000"/>
                            </a:schemeClr>
                          </a:solidFill>
                          <a:latin typeface="UTM Colossalis" panose="02040603050506020204" pitchFamily="18" charset="0"/>
                        </a:rPr>
                        <a:t>của</a:t>
                      </a:r>
                      <a:r>
                        <a:rPr lang="en-US" sz="3600" baseline="0" dirty="0">
                          <a:solidFill>
                            <a:schemeClr val="accent4">
                              <a:lumMod val="20000"/>
                              <a:lumOff val="80000"/>
                            </a:schemeClr>
                          </a:solidFill>
                          <a:latin typeface="UTM Colossalis" panose="02040603050506020204" pitchFamily="18" charset="0"/>
                        </a:rPr>
                        <a:t> </a:t>
                      </a:r>
                      <a:r>
                        <a:rPr lang="en-US" sz="3600" baseline="0" dirty="0" err="1">
                          <a:solidFill>
                            <a:schemeClr val="accent4">
                              <a:lumMod val="20000"/>
                              <a:lumOff val="80000"/>
                            </a:schemeClr>
                          </a:solidFill>
                          <a:latin typeface="UTM Colossalis" panose="02040603050506020204" pitchFamily="18" charset="0"/>
                        </a:rPr>
                        <a:t>nước</a:t>
                      </a:r>
                      <a:endParaRPr lang="en-US" sz="3600" dirty="0">
                        <a:solidFill>
                          <a:schemeClr val="accent4">
                            <a:lumMod val="20000"/>
                            <a:lumOff val="80000"/>
                          </a:schemeClr>
                        </a:solidFill>
                        <a:latin typeface="UTM Colossalis" panose="02040603050506020204"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772841">
                <a:tc>
                  <a:txBody>
                    <a:bodyPr/>
                    <a:lstStyle/>
                    <a:p>
                      <a:pPr algn="ctr"/>
                      <a:r>
                        <a:rPr lang="en-US" sz="3600" b="1" dirty="0" err="1">
                          <a:solidFill>
                            <a:srgbClr val="EB757D"/>
                          </a:solidFill>
                          <a:latin typeface="#9Slide03 SFU Toledo Bold" panose="00000700000000000000" pitchFamily="2" charset="0"/>
                          <a:ea typeface="UVF Valentine" panose="02000603000000000000" pitchFamily="2" charset="0"/>
                        </a:rPr>
                        <a:t>Đông</a:t>
                      </a:r>
                      <a:r>
                        <a:rPr lang="en-US" sz="3600" b="1" baseline="0" dirty="0">
                          <a:solidFill>
                            <a:srgbClr val="EB757D"/>
                          </a:solidFill>
                          <a:latin typeface="#9Slide03 SFU Toledo Bold" panose="00000700000000000000" pitchFamily="2" charset="0"/>
                          <a:ea typeface="UVF Valentine" panose="02000603000000000000" pitchFamily="2" charset="0"/>
                        </a:rPr>
                        <a:t> </a:t>
                      </a:r>
                      <a:r>
                        <a:rPr lang="en-US" sz="3600" b="1" baseline="0" dirty="0" err="1">
                          <a:solidFill>
                            <a:srgbClr val="EB757D"/>
                          </a:solidFill>
                          <a:latin typeface="#9Slide03 SFU Toledo Bold" panose="00000700000000000000" pitchFamily="2" charset="0"/>
                          <a:ea typeface="UVF Valentine" panose="02000603000000000000" pitchFamily="2" charset="0"/>
                        </a:rPr>
                        <a:t>đặc</a:t>
                      </a:r>
                      <a:endParaRPr lang="en-US" sz="3600" b="1" dirty="0">
                        <a:solidFill>
                          <a:srgbClr val="EB757D"/>
                        </a:solidFill>
                        <a:latin typeface="#9Slide03 SFU Toledo Bold" panose="00000700000000000000" pitchFamily="2" charset="0"/>
                        <a:ea typeface="UVF Valentine" panose="02000603000000000000" pitchFamily="2"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accent6">
                            <a:lumMod val="50000"/>
                          </a:schemeClr>
                        </a:solidFill>
                        <a:latin typeface="Segoe Print" panose="02000600000000000000" pitchFamily="2"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772841">
                <a:tc>
                  <a:txBody>
                    <a:bodyPr/>
                    <a:lstStyle/>
                    <a:p>
                      <a:pPr algn="ctr"/>
                      <a:r>
                        <a:rPr lang="en-US" sz="3600" b="1" dirty="0" err="1">
                          <a:solidFill>
                            <a:srgbClr val="EB757D"/>
                          </a:solidFill>
                          <a:latin typeface="#9Slide03 SFU Toledo Bold" panose="00000700000000000000" pitchFamily="2" charset="0"/>
                          <a:ea typeface="UVF Valentine" panose="02000603000000000000" pitchFamily="2" charset="0"/>
                        </a:rPr>
                        <a:t>Nóng</a:t>
                      </a:r>
                      <a:r>
                        <a:rPr lang="en-US" sz="3600" b="1" baseline="0" dirty="0">
                          <a:solidFill>
                            <a:srgbClr val="EB757D"/>
                          </a:solidFill>
                          <a:latin typeface="#9Slide03 SFU Toledo Bold" panose="00000700000000000000" pitchFamily="2" charset="0"/>
                          <a:ea typeface="UVF Valentine" panose="02000603000000000000" pitchFamily="2" charset="0"/>
                        </a:rPr>
                        <a:t> </a:t>
                      </a:r>
                      <a:r>
                        <a:rPr lang="en-US" sz="3600" b="1" baseline="0" dirty="0" err="1">
                          <a:solidFill>
                            <a:srgbClr val="EB757D"/>
                          </a:solidFill>
                          <a:latin typeface="#9Slide03 SFU Toledo Bold" panose="00000700000000000000" pitchFamily="2" charset="0"/>
                          <a:ea typeface="UVF Valentine" panose="02000603000000000000" pitchFamily="2" charset="0"/>
                        </a:rPr>
                        <a:t>chảy</a:t>
                      </a:r>
                      <a:endParaRPr lang="en-US" sz="3600" b="1" dirty="0">
                        <a:solidFill>
                          <a:srgbClr val="EB757D"/>
                        </a:solidFill>
                        <a:latin typeface="#9Slide03 SFU Toledo Bold" panose="00000700000000000000" pitchFamily="2" charset="0"/>
                        <a:ea typeface="UVF Valentine" panose="02000603000000000000" pitchFamily="2"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accent6">
                            <a:lumMod val="50000"/>
                          </a:schemeClr>
                        </a:solidFill>
                        <a:latin typeface="Segoe Print" panose="02000600000000000000" pitchFamily="2"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47941">
                <a:tc>
                  <a:txBody>
                    <a:bodyPr/>
                    <a:lstStyle/>
                    <a:p>
                      <a:pPr algn="ctr"/>
                      <a:r>
                        <a:rPr lang="en-US" sz="3600" b="1" dirty="0" err="1">
                          <a:solidFill>
                            <a:srgbClr val="EB757D"/>
                          </a:solidFill>
                          <a:latin typeface="#9Slide03 SFU Toledo Bold" panose="00000700000000000000" pitchFamily="2" charset="0"/>
                          <a:ea typeface="UVF Valentine" panose="02000603000000000000" pitchFamily="2" charset="0"/>
                        </a:rPr>
                        <a:t>Ngưng</a:t>
                      </a:r>
                      <a:r>
                        <a:rPr lang="en-US" sz="3600" b="1" baseline="0" dirty="0">
                          <a:solidFill>
                            <a:srgbClr val="EB757D"/>
                          </a:solidFill>
                          <a:latin typeface="#9Slide03 SFU Toledo Bold" panose="00000700000000000000" pitchFamily="2" charset="0"/>
                          <a:ea typeface="UVF Valentine" panose="02000603000000000000" pitchFamily="2" charset="0"/>
                        </a:rPr>
                        <a:t> </a:t>
                      </a:r>
                      <a:r>
                        <a:rPr lang="en-US" sz="3600" b="1" baseline="0" dirty="0" err="1">
                          <a:solidFill>
                            <a:srgbClr val="EB757D"/>
                          </a:solidFill>
                          <a:latin typeface="#9Slide03 SFU Toledo Bold" panose="00000700000000000000" pitchFamily="2" charset="0"/>
                          <a:ea typeface="UVF Valentine" panose="02000603000000000000" pitchFamily="2" charset="0"/>
                        </a:rPr>
                        <a:t>tụ</a:t>
                      </a:r>
                      <a:endParaRPr lang="en-US" sz="3600" b="1" dirty="0">
                        <a:solidFill>
                          <a:srgbClr val="EB757D"/>
                        </a:solidFill>
                        <a:latin typeface="#9Slide03 SFU Toledo Bold" panose="00000700000000000000" pitchFamily="2" charset="0"/>
                        <a:ea typeface="UVF Valentine" panose="02000603000000000000" pitchFamily="2"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accent6">
                            <a:lumMod val="50000"/>
                          </a:schemeClr>
                        </a:solidFill>
                        <a:latin typeface="Segoe Print" panose="02000600000000000000" pitchFamily="2"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772841">
                <a:tc>
                  <a:txBody>
                    <a:bodyPr/>
                    <a:lstStyle/>
                    <a:p>
                      <a:pPr algn="ctr"/>
                      <a:r>
                        <a:rPr lang="en-US" sz="3600" b="1" dirty="0">
                          <a:solidFill>
                            <a:srgbClr val="EB757D"/>
                          </a:solidFill>
                          <a:latin typeface="#9Slide03 SFU Toledo Bold" panose="00000700000000000000" pitchFamily="2" charset="0"/>
                          <a:ea typeface="UVF Valentine" panose="02000603000000000000" pitchFamily="2" charset="0"/>
                        </a:rPr>
                        <a:t>Bay </a:t>
                      </a:r>
                      <a:r>
                        <a:rPr lang="en-US" sz="3600" b="1" dirty="0" err="1">
                          <a:solidFill>
                            <a:srgbClr val="EB757D"/>
                          </a:solidFill>
                          <a:latin typeface="#9Slide03 SFU Toledo Bold" panose="00000700000000000000" pitchFamily="2" charset="0"/>
                          <a:ea typeface="UVF Valentine" panose="02000603000000000000" pitchFamily="2" charset="0"/>
                        </a:rPr>
                        <a:t>hơi</a:t>
                      </a:r>
                      <a:endParaRPr lang="en-US" sz="3600" b="1" dirty="0">
                        <a:solidFill>
                          <a:srgbClr val="EB757D"/>
                        </a:solidFill>
                        <a:latin typeface="#9Slide03 SFU Toledo Bold" panose="00000700000000000000" pitchFamily="2" charset="0"/>
                        <a:ea typeface="UVF Valentine" panose="02000603000000000000" pitchFamily="2"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accent6">
                            <a:lumMod val="50000"/>
                          </a:schemeClr>
                        </a:solidFill>
                        <a:latin typeface="Segoe Print" panose="02000600000000000000" pitchFamily="2"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5" name="TextBox 4"/>
          <p:cNvSpPr txBox="1"/>
          <p:nvPr/>
        </p:nvSpPr>
        <p:spPr>
          <a:xfrm>
            <a:off x="5749509" y="3201595"/>
            <a:ext cx="6872331" cy="923330"/>
          </a:xfrm>
          <a:prstGeom prst="rect">
            <a:avLst/>
          </a:prstGeom>
          <a:noFill/>
        </p:spPr>
        <p:txBody>
          <a:bodyPr wrap="square" rtlCol="0">
            <a:spAutoFit/>
          </a:bodyPr>
          <a:lstStyle/>
          <a:p>
            <a:r>
              <a:rPr lang="en-US" sz="3600" dirty="0">
                <a:solidFill>
                  <a:srgbClr val="0070C0"/>
                </a:solidFill>
                <a:latin typeface="UTM Cancel" panose="02040603050506020204" pitchFamily="18" charset="0"/>
              </a:rPr>
              <a:t>Thể lỏng </a:t>
            </a:r>
            <a:r>
              <a:rPr lang="en-US" sz="3600" dirty="0">
                <a:solidFill>
                  <a:srgbClr val="0070C0"/>
                </a:solidFill>
                <a:latin typeface="UTM Cancel" panose="02040603050506020204" pitchFamily="18" charset="0"/>
                <a:sym typeface="Wingdings" pitchFamily="2" charset="2"/>
              </a:rPr>
              <a:t> Thể rắn</a:t>
            </a:r>
            <a:endParaRPr lang="en-US" sz="3600" dirty="0">
              <a:solidFill>
                <a:srgbClr val="0070C0"/>
              </a:solidFill>
              <a:latin typeface="UTM Cancel" panose="02040603050506020204" pitchFamily="18" charset="0"/>
              <a:cs typeface="Times New Roman" pitchFamily="18" charset="0"/>
            </a:endParaRPr>
          </a:p>
          <a:p>
            <a:endParaRPr lang="en-US" dirty="0">
              <a:solidFill>
                <a:srgbClr val="0070C0"/>
              </a:solidFill>
              <a:latin typeface="UTM Cancel" panose="02040603050506020204" pitchFamily="18" charset="0"/>
            </a:endParaRPr>
          </a:p>
        </p:txBody>
      </p:sp>
      <p:sp>
        <p:nvSpPr>
          <p:cNvPr id="6" name="TextBox 5"/>
          <p:cNvSpPr txBox="1"/>
          <p:nvPr/>
        </p:nvSpPr>
        <p:spPr>
          <a:xfrm>
            <a:off x="4868990" y="5494297"/>
            <a:ext cx="5744308" cy="923330"/>
          </a:xfrm>
          <a:prstGeom prst="rect">
            <a:avLst/>
          </a:prstGeom>
          <a:noFill/>
        </p:spPr>
        <p:txBody>
          <a:bodyPr wrap="square" rtlCol="0">
            <a:spAutoFit/>
          </a:bodyPr>
          <a:lstStyle/>
          <a:p>
            <a:pPr algn="ctr"/>
            <a:r>
              <a:rPr lang="en-US" sz="3600" dirty="0">
                <a:solidFill>
                  <a:srgbClr val="0070C0"/>
                </a:solidFill>
                <a:latin typeface="UTM Cancel" panose="02040603050506020204" pitchFamily="18" charset="0"/>
              </a:rPr>
              <a:t>Thể lỏng </a:t>
            </a:r>
            <a:r>
              <a:rPr lang="en-US" sz="3600" dirty="0">
                <a:solidFill>
                  <a:srgbClr val="0070C0"/>
                </a:solidFill>
                <a:latin typeface="UTM Cancel" panose="02040603050506020204" pitchFamily="18" charset="0"/>
                <a:sym typeface="Wingdings" pitchFamily="2" charset="2"/>
              </a:rPr>
              <a:t> Thể khí</a:t>
            </a:r>
            <a:endParaRPr lang="en-US" sz="3600" dirty="0">
              <a:solidFill>
                <a:srgbClr val="0070C0"/>
              </a:solidFill>
              <a:latin typeface="UTM Cancel" panose="02040603050506020204" pitchFamily="18" charset="0"/>
              <a:cs typeface="Times New Roman" pitchFamily="18" charset="0"/>
            </a:endParaRPr>
          </a:p>
          <a:p>
            <a:endParaRPr lang="en-US" dirty="0">
              <a:solidFill>
                <a:srgbClr val="0070C0"/>
              </a:solidFill>
              <a:latin typeface="UTM Cancel" panose="02040603050506020204" pitchFamily="18" charset="0"/>
            </a:endParaRPr>
          </a:p>
        </p:txBody>
      </p:sp>
      <p:sp>
        <p:nvSpPr>
          <p:cNvPr id="7" name="TextBox 6"/>
          <p:cNvSpPr txBox="1"/>
          <p:nvPr/>
        </p:nvSpPr>
        <p:spPr>
          <a:xfrm>
            <a:off x="4868990" y="4831040"/>
            <a:ext cx="5744308" cy="923330"/>
          </a:xfrm>
          <a:prstGeom prst="rect">
            <a:avLst/>
          </a:prstGeom>
          <a:noFill/>
        </p:spPr>
        <p:txBody>
          <a:bodyPr wrap="square" rtlCol="0">
            <a:spAutoFit/>
          </a:bodyPr>
          <a:lstStyle/>
          <a:p>
            <a:pPr algn="ctr"/>
            <a:r>
              <a:rPr lang="en-US" sz="3600" dirty="0">
                <a:solidFill>
                  <a:srgbClr val="0070C0"/>
                </a:solidFill>
                <a:latin typeface="UTM Cancel" panose="02040603050506020204" pitchFamily="18" charset="0"/>
              </a:rPr>
              <a:t>Thể khí </a:t>
            </a:r>
            <a:r>
              <a:rPr lang="en-US" sz="3600" dirty="0">
                <a:solidFill>
                  <a:srgbClr val="0070C0"/>
                </a:solidFill>
                <a:latin typeface="UTM Cancel" panose="02040603050506020204" pitchFamily="18" charset="0"/>
                <a:sym typeface="Wingdings" pitchFamily="2" charset="2"/>
              </a:rPr>
              <a:t> Thể lỏng</a:t>
            </a:r>
            <a:endParaRPr lang="en-US" sz="3600" dirty="0">
              <a:solidFill>
                <a:srgbClr val="0070C0"/>
              </a:solidFill>
              <a:latin typeface="UTM Cancel" panose="02040603050506020204" pitchFamily="18" charset="0"/>
              <a:cs typeface="Times New Roman" pitchFamily="18" charset="0"/>
            </a:endParaRPr>
          </a:p>
          <a:p>
            <a:endParaRPr lang="en-US" dirty="0">
              <a:solidFill>
                <a:srgbClr val="0070C0"/>
              </a:solidFill>
              <a:latin typeface="UTM Cancel" panose="02040603050506020204" pitchFamily="18" charset="0"/>
            </a:endParaRPr>
          </a:p>
        </p:txBody>
      </p:sp>
      <p:sp>
        <p:nvSpPr>
          <p:cNvPr id="8" name="TextBox 7"/>
          <p:cNvSpPr txBox="1"/>
          <p:nvPr/>
        </p:nvSpPr>
        <p:spPr>
          <a:xfrm>
            <a:off x="4868990" y="4055074"/>
            <a:ext cx="5744308" cy="923330"/>
          </a:xfrm>
          <a:prstGeom prst="rect">
            <a:avLst/>
          </a:prstGeom>
          <a:noFill/>
        </p:spPr>
        <p:txBody>
          <a:bodyPr wrap="square" rtlCol="0">
            <a:spAutoFit/>
          </a:bodyPr>
          <a:lstStyle/>
          <a:p>
            <a:pPr algn="ctr"/>
            <a:r>
              <a:rPr lang="en-US" sz="3600" dirty="0">
                <a:solidFill>
                  <a:srgbClr val="0070C0"/>
                </a:solidFill>
                <a:latin typeface="UTM Cancel" panose="02040603050506020204" pitchFamily="18" charset="0"/>
              </a:rPr>
              <a:t>Thể rắn </a:t>
            </a:r>
            <a:r>
              <a:rPr lang="en-US" sz="3600" dirty="0">
                <a:solidFill>
                  <a:srgbClr val="0070C0"/>
                </a:solidFill>
                <a:latin typeface="UTM Cancel" panose="02040603050506020204" pitchFamily="18" charset="0"/>
                <a:sym typeface="Wingdings" pitchFamily="2" charset="2"/>
              </a:rPr>
              <a:t> Thể lỏng</a:t>
            </a:r>
            <a:endParaRPr lang="en-US" sz="3600" dirty="0">
              <a:solidFill>
                <a:srgbClr val="0070C0"/>
              </a:solidFill>
              <a:latin typeface="UTM Cancel" panose="02040603050506020204" pitchFamily="18" charset="0"/>
              <a:cs typeface="Times New Roman" pitchFamily="18" charset="0"/>
            </a:endParaRPr>
          </a:p>
          <a:p>
            <a:endParaRPr lang="en-US" dirty="0">
              <a:solidFill>
                <a:srgbClr val="0070C0"/>
              </a:solidFill>
              <a:latin typeface="UTM Cancel" panose="02040603050506020204" pitchFamily="18" charset="0"/>
            </a:endParaRPr>
          </a:p>
        </p:txBody>
      </p:sp>
      <p:sp>
        <p:nvSpPr>
          <p:cNvPr id="9" name="Rectangle 8"/>
          <p:cNvSpPr/>
          <p:nvPr/>
        </p:nvSpPr>
        <p:spPr>
          <a:xfrm>
            <a:off x="-468923" y="524741"/>
            <a:ext cx="8581292" cy="923330"/>
          </a:xfrm>
          <a:prstGeom prst="rect">
            <a:avLst/>
          </a:prstGeom>
          <a:noFill/>
        </p:spPr>
        <p:txBody>
          <a:bodyPr wrap="square" lIns="91440" tIns="45720" rIns="91440" bIns="45720">
            <a:spAutoFit/>
          </a:bodyPr>
          <a:lstStyle/>
          <a:p>
            <a:pPr algn="ctr"/>
            <a:r>
              <a:rPr lang="en-US" sz="5400" b="1" dirty="0">
                <a:ln w="38100">
                  <a:solidFill>
                    <a:schemeClr val="accent2"/>
                  </a:solidFill>
                  <a:prstDash val="solid"/>
                </a:ln>
                <a:solidFill>
                  <a:schemeClr val="accent2">
                    <a:lumMod val="40000"/>
                    <a:lumOff val="60000"/>
                  </a:schemeClr>
                </a:solidFill>
                <a:effectLst>
                  <a:glow rad="139700">
                    <a:schemeClr val="accent2">
                      <a:satMod val="175000"/>
                      <a:alpha val="40000"/>
                    </a:schemeClr>
                  </a:glow>
                </a:effectLst>
                <a:latin typeface="SVN-Sofia"/>
              </a:rPr>
              <a:t>Bạn đoán xem?</a:t>
            </a:r>
            <a:endParaRPr lang="en-US" sz="5400" b="1" cap="none" spc="0" dirty="0">
              <a:ln w="38100">
                <a:solidFill>
                  <a:schemeClr val="accent2"/>
                </a:solidFill>
                <a:prstDash val="solid"/>
              </a:ln>
              <a:solidFill>
                <a:schemeClr val="accent2">
                  <a:lumMod val="40000"/>
                  <a:lumOff val="60000"/>
                </a:schemeClr>
              </a:solidFill>
              <a:effectLst>
                <a:glow rad="139700">
                  <a:schemeClr val="accent2">
                    <a:satMod val="175000"/>
                    <a:alpha val="40000"/>
                  </a:schemeClr>
                </a:glow>
              </a:effectLst>
              <a:latin typeface="SVN-Sofia"/>
            </a:endParaRPr>
          </a:p>
        </p:txBody>
      </p:sp>
    </p:spTree>
    <p:extLst>
      <p:ext uri="{BB962C8B-B14F-4D97-AF65-F5344CB8AC3E}">
        <p14:creationId xmlns:p14="http://schemas.microsoft.com/office/powerpoint/2010/main" val="2861767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randombar(horizont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5" cstate="print">
            <a:extLst>
              <a:ext uri="{28A0092B-C50C-407E-A947-70E740481C1C}">
                <a14:useLocalDpi xmlns:a14="http://schemas.microsoft.com/office/drawing/2010/main" val="0"/>
              </a:ext>
            </a:extLst>
          </a:blip>
          <a:srcRect/>
          <a:stretch>
            <a:fillRect/>
          </a:stretch>
        </p:blipFill>
        <p:spPr>
          <a:xfrm flipH="1">
            <a:off x="0" y="0"/>
            <a:ext cx="12191998" cy="7047264"/>
          </a:xfrm>
          <a:prstGeom prst="rect">
            <a:avLst/>
          </a:prstGeom>
          <a:blipFill>
            <a:blip r:embed="rId6"/>
            <a:stretch>
              <a:fillRect/>
            </a:stretch>
          </a:blipFill>
        </p:spPr>
      </p:pic>
      <p:sp>
        <p:nvSpPr>
          <p:cNvPr id="5" name="文本框 4"/>
          <p:cNvSpPr txBox="1"/>
          <p:nvPr/>
        </p:nvSpPr>
        <p:spPr>
          <a:xfrm>
            <a:off x="481824" y="96290"/>
            <a:ext cx="6526335" cy="1092607"/>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algn="ctr"/>
            <a:r>
              <a:rPr lang="en-US" altLang="zh-CN" sz="6500" dirty="0">
                <a:solidFill>
                  <a:schemeClr val="tx1"/>
                </a:solidFill>
                <a:effectLst>
                  <a:glow rad="101600">
                    <a:schemeClr val="accent1">
                      <a:lumMod val="50000"/>
                      <a:alpha val="40000"/>
                    </a:schemeClr>
                  </a:glow>
                </a:effectLst>
                <a:latin typeface="UVN Mang Cau Nang" panose="03060902050402020B05" pitchFamily="66" charset="0"/>
                <a:ea typeface="微软雅黑" panose="020B0503020204020204" pitchFamily="34" charset="-122"/>
              </a:rPr>
              <a:t>KHOA HỌC</a:t>
            </a:r>
            <a:endParaRPr lang="zh-CN" altLang="en-US" sz="6500" dirty="0">
              <a:solidFill>
                <a:schemeClr val="tx1"/>
              </a:solidFill>
              <a:effectLst>
                <a:glow rad="101600">
                  <a:schemeClr val="accent1">
                    <a:lumMod val="50000"/>
                    <a:alpha val="40000"/>
                  </a:schemeClr>
                </a:glow>
              </a:effectLst>
              <a:latin typeface="UVN Mang Cau Nang" panose="03060902050402020B05" pitchFamily="66" charset="0"/>
              <a:ea typeface="微软雅黑" panose="020B0503020204020204" pitchFamily="34" charset="-122"/>
            </a:endParaRPr>
          </a:p>
        </p:txBody>
      </p:sp>
      <p:sp>
        <p:nvSpPr>
          <p:cNvPr id="6" name="矩形 23"/>
          <p:cNvSpPr>
            <a:spLocks noChangeArrowheads="1"/>
          </p:cNvSpPr>
          <p:nvPr/>
        </p:nvSpPr>
        <p:spPr bwMode="auto">
          <a:xfrm>
            <a:off x="4297346" y="4837066"/>
            <a:ext cx="4598667" cy="276999"/>
          </a:xfrm>
          <a:prstGeom prst="rect">
            <a:avLst/>
          </a:prstGeom>
          <a:noFill/>
          <a:ln>
            <a:noFill/>
          </a:ln>
        </p:spPr>
        <p:txBody>
          <a:bodyPr wrap="square">
            <a:spAutoFit/>
          </a:bodyPr>
          <a:lstStyle/>
          <a:p>
            <a:pPr algn="ctr"/>
            <a:endParaRPr lang="en-US" altLang="zh-CN" sz="12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8" name="Rectangle 7"/>
          <p:cNvSpPr/>
          <p:nvPr/>
        </p:nvSpPr>
        <p:spPr>
          <a:xfrm>
            <a:off x="6003634" y="2967335"/>
            <a:ext cx="184730" cy="923330"/>
          </a:xfrm>
          <a:prstGeom prst="rect">
            <a:avLst/>
          </a:prstGeom>
          <a:noFill/>
        </p:spPr>
        <p:txBody>
          <a:bodyPr wrap="none" lIns="91440" tIns="45720" rIns="91440" bIns="45720">
            <a:spAutoFit/>
          </a:bodyPr>
          <a:lstStyle/>
          <a:p>
            <a:pPr algn="ctr"/>
            <a:endParaRPr lang="en-US" sz="5400" b="0" cap="none" spc="0" dirty="0">
              <a:ln w="0"/>
              <a:solidFill>
                <a:schemeClr val="accent1"/>
              </a:solidFill>
              <a:effectLst>
                <a:outerShdw blurRad="38100" dist="25400" dir="5400000" algn="ctr" rotWithShape="0">
                  <a:srgbClr val="6E747A">
                    <a:alpha val="43000"/>
                  </a:srgbClr>
                </a:outerShdw>
              </a:effectLst>
            </a:endParaRPr>
          </a:p>
        </p:txBody>
      </p:sp>
      <p:sp>
        <p:nvSpPr>
          <p:cNvPr id="10" name="文本框 4">
            <a:extLst>
              <a:ext uri="{FF2B5EF4-FFF2-40B4-BE49-F238E27FC236}">
                <a16:creationId xmlns:a16="http://schemas.microsoft.com/office/drawing/2014/main" id="{F6F50FEF-0CDE-4103-A5F4-6044924DA9D8}"/>
              </a:ext>
            </a:extLst>
          </p:cNvPr>
          <p:cNvSpPr txBox="1"/>
          <p:nvPr/>
        </p:nvSpPr>
        <p:spPr>
          <a:xfrm>
            <a:off x="557463" y="113595"/>
            <a:ext cx="6526335" cy="1092607"/>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pPr algn="ctr"/>
            <a:r>
              <a:rPr lang="en-US" altLang="zh-CN" sz="6500" dirty="0">
                <a:solidFill>
                  <a:srgbClr val="EA6B3E"/>
                </a:solidFill>
                <a:effectLst>
                  <a:glow rad="101600">
                    <a:schemeClr val="accent1">
                      <a:lumMod val="50000"/>
                      <a:alpha val="40000"/>
                    </a:schemeClr>
                  </a:glow>
                </a:effectLst>
                <a:latin typeface="UVN Mang Cau Nang" panose="03060902050402020B05" pitchFamily="66" charset="0"/>
                <a:ea typeface="微软雅黑" panose="020B0503020204020204" pitchFamily="34" charset="-122"/>
              </a:rPr>
              <a:t>KHOA HỌC</a:t>
            </a:r>
            <a:endParaRPr lang="zh-CN" altLang="en-US" sz="6500" dirty="0">
              <a:solidFill>
                <a:srgbClr val="EA6B3E"/>
              </a:solidFill>
              <a:effectLst>
                <a:glow rad="101600">
                  <a:schemeClr val="accent1">
                    <a:lumMod val="50000"/>
                    <a:alpha val="40000"/>
                  </a:schemeClr>
                </a:glow>
              </a:effectLst>
              <a:latin typeface="UVN Mang Cau Nang" panose="03060902050402020B05" pitchFamily="66" charset="0"/>
              <a:ea typeface="微软雅黑" panose="020B0503020204020204" pitchFamily="34" charset="-122"/>
            </a:endParaRPr>
          </a:p>
        </p:txBody>
      </p:sp>
      <p:pic>
        <p:nvPicPr>
          <p:cNvPr id="11" name="Picture 10" descr="A picture containing icon&#10;&#10;Description automatically generated">
            <a:extLst>
              <a:ext uri="{FF2B5EF4-FFF2-40B4-BE49-F238E27FC236}">
                <a16:creationId xmlns:a16="http://schemas.microsoft.com/office/drawing/2014/main" id="{73E41AD1-50A8-40EB-826D-08F2180232E6}"/>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176" b="89894" l="3721" r="94070">
                        <a14:foregroundMark x1="94186" y1="47074" x2="94186" y2="47074"/>
                        <a14:foregroundMark x1="94186" y1="47074" x2="94186" y2="47074"/>
                        <a14:foregroundMark x1="75116" y1="9309" x2="75116" y2="9309"/>
                        <a14:foregroundMark x1="75116" y1="9176" x2="75116" y2="9176"/>
                        <a14:foregroundMark x1="78837" y1="15957" x2="78837" y2="15957"/>
                        <a14:foregroundMark x1="79070" y1="15957" x2="79070" y2="15957"/>
                        <a14:foregroundMark x1="69535" y1="15957" x2="69535" y2="15957"/>
                        <a14:foregroundMark x1="69535" y1="15957" x2="69535" y2="15957"/>
                        <a14:foregroundMark x1="8023" y1="48404" x2="8023" y2="48404"/>
                        <a14:foregroundMark x1="8023" y1="48404" x2="8023" y2="48404"/>
                        <a14:foregroundMark x1="8023" y1="48404" x2="8023" y2="48404"/>
                        <a14:foregroundMark x1="3721" y1="52128" x2="3721" y2="52128"/>
                        <a14:foregroundMark x1="3721" y1="52128" x2="3721" y2="52128"/>
                        <a14:foregroundMark x1="34767" y1="86436" x2="34767" y2="86436"/>
                        <a14:foregroundMark x1="34767" y1="86436" x2="34767" y2="86436"/>
                        <a14:foregroundMark x1="35349" y1="86037" x2="35349" y2="86037"/>
                        <a14:foregroundMark x1="35349" y1="86037" x2="35349" y2="86037"/>
                        <a14:foregroundMark x1="32907" y1="85638" x2="32907" y2="85638"/>
                        <a14:foregroundMark x1="31512" y1="86037" x2="31512" y2="86037"/>
                        <a14:foregroundMark x1="28721" y1="86702" x2="28721" y2="86702"/>
                        <a14:foregroundMark x1="28721" y1="86835" x2="31163" y2="88165"/>
                        <a14:foregroundMark x1="38605" y1="89096" x2="38605" y2="89096"/>
                        <a14:foregroundMark x1="79767" y1="89495" x2="79767" y2="89495"/>
                        <a14:foregroundMark x1="79767" y1="89495" x2="79767" y2="89495"/>
                      </a14:backgroundRemoval>
                    </a14:imgEffect>
                  </a14:imgLayer>
                </a14:imgProps>
              </a:ext>
              <a:ext uri="{28A0092B-C50C-407E-A947-70E740481C1C}">
                <a14:useLocalDpi xmlns:a14="http://schemas.microsoft.com/office/drawing/2010/main" val="0"/>
              </a:ext>
            </a:extLst>
          </a:blip>
          <a:stretch>
            <a:fillRect/>
          </a:stretch>
        </p:blipFill>
        <p:spPr>
          <a:xfrm>
            <a:off x="-6349533" y="1353391"/>
            <a:ext cx="6357732" cy="4557280"/>
          </a:xfrm>
          <a:prstGeom prst="rect">
            <a:avLst/>
          </a:prstGeom>
        </p:spPr>
      </p:pic>
      <p:pic>
        <p:nvPicPr>
          <p:cNvPr id="12" name="Tieng-ca-boi-trong-nuoc-www_tiengdong_com">
            <a:hlinkClick r:id="" action="ppaction://media"/>
            <a:extLst>
              <a:ext uri="{FF2B5EF4-FFF2-40B4-BE49-F238E27FC236}">
                <a16:creationId xmlns:a16="http://schemas.microsoft.com/office/drawing/2014/main" id="{D35D8E3D-96B4-4E22-BF60-E1F8625B9AFC}"/>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3133859" y="-4336535"/>
            <a:ext cx="3632200" cy="3632200"/>
          </a:xfrm>
          <a:prstGeom prst="rect">
            <a:avLst/>
          </a:prstGeom>
        </p:spPr>
      </p:pic>
      <p:grpSp>
        <p:nvGrpSpPr>
          <p:cNvPr id="13" name="组合 15">
            <a:extLst>
              <a:ext uri="{FF2B5EF4-FFF2-40B4-BE49-F238E27FC236}">
                <a16:creationId xmlns:a16="http://schemas.microsoft.com/office/drawing/2014/main" id="{30A7691A-443C-461D-99D8-2FF2D8A6FC68}"/>
              </a:ext>
            </a:extLst>
          </p:cNvPr>
          <p:cNvGrpSpPr/>
          <p:nvPr/>
        </p:nvGrpSpPr>
        <p:grpSpPr>
          <a:xfrm>
            <a:off x="-1446028" y="4670035"/>
            <a:ext cx="15076968" cy="2657698"/>
            <a:chOff x="-171450" y="4473650"/>
            <a:chExt cx="12363450" cy="2384350"/>
          </a:xfrm>
        </p:grpSpPr>
        <p:pic>
          <p:nvPicPr>
            <p:cNvPr id="14" name="图片 14">
              <a:extLst>
                <a:ext uri="{FF2B5EF4-FFF2-40B4-BE49-F238E27FC236}">
                  <a16:creationId xmlns:a16="http://schemas.microsoft.com/office/drawing/2014/main" id="{F50B8FCA-5382-4E1D-BDC7-145D6F43E59D}"/>
                </a:ext>
              </a:extLst>
            </p:cNvPr>
            <p:cNvPicPr>
              <a:picLocks noChangeAspect="1"/>
            </p:cNvPicPr>
            <p:nvPr/>
          </p:nvPicPr>
          <p:blipFill rotWithShape="1">
            <a:blip r:embed="rId10">
              <a:lum bright="70000" contrast="-70000"/>
            </a:blip>
            <a:srcRect l="25317" b="2319"/>
            <a:stretch/>
          </p:blipFill>
          <p:spPr>
            <a:xfrm>
              <a:off x="-14288" y="4473650"/>
              <a:ext cx="6160269" cy="2084313"/>
            </a:xfrm>
            <a:prstGeom prst="rect">
              <a:avLst/>
            </a:prstGeom>
          </p:spPr>
        </p:pic>
        <p:sp>
          <p:nvSpPr>
            <p:cNvPr id="15" name="任意多边形 11">
              <a:extLst>
                <a:ext uri="{FF2B5EF4-FFF2-40B4-BE49-F238E27FC236}">
                  <a16:creationId xmlns:a16="http://schemas.microsoft.com/office/drawing/2014/main" id="{E707A5B2-FB45-4D4D-84FD-5BB7FF8AE8DE}"/>
                </a:ext>
              </a:extLst>
            </p:cNvPr>
            <p:cNvSpPr/>
            <p:nvPr/>
          </p:nvSpPr>
          <p:spPr>
            <a:xfrm>
              <a:off x="-171450" y="4918008"/>
              <a:ext cx="12363450" cy="1939992"/>
            </a:xfrm>
            <a:custGeom>
              <a:avLst/>
              <a:gdLst>
                <a:gd name="connsiteX0" fmla="*/ 12007172 w 13813071"/>
                <a:gd name="connsiteY0" fmla="*/ 0 h 1939992"/>
                <a:gd name="connsiteX1" fmla="*/ 13813071 w 13813071"/>
                <a:gd name="connsiteY1" fmla="*/ 1687855 h 1939992"/>
                <a:gd name="connsiteX2" fmla="*/ 13785876 w 13813071"/>
                <a:gd name="connsiteY2" fmla="*/ 1939992 h 1939992"/>
                <a:gd name="connsiteX3" fmla="*/ 22309 w 13813071"/>
                <a:gd name="connsiteY3" fmla="*/ 1939992 h 1939992"/>
                <a:gd name="connsiteX4" fmla="*/ 0 w 13813071"/>
                <a:gd name="connsiteY4" fmla="*/ 1848125 h 1939992"/>
                <a:gd name="connsiteX5" fmla="*/ 2464594 w 13813071"/>
                <a:gd name="connsiteY5" fmla="*/ 825015 h 1939992"/>
                <a:gd name="connsiteX6" fmla="*/ 3639366 w 13813071"/>
                <a:gd name="connsiteY6" fmla="*/ 948499 h 1939992"/>
                <a:gd name="connsiteX7" fmla="*/ 3718132 w 13813071"/>
                <a:gd name="connsiteY7" fmla="*/ 968363 h 1939992"/>
                <a:gd name="connsiteX8" fmla="*/ 3722470 w 13813071"/>
                <a:gd name="connsiteY8" fmla="*/ 964407 h 1939992"/>
                <a:gd name="connsiteX9" fmla="*/ 4683919 w 13813071"/>
                <a:gd name="connsiteY9" fmla="*/ 664745 h 1939992"/>
                <a:gd name="connsiteX10" fmla="*/ 5444137 w 13813071"/>
                <a:gd name="connsiteY10" fmla="*/ 839476 h 1939992"/>
                <a:gd name="connsiteX11" fmla="*/ 5534786 w 13813071"/>
                <a:gd name="connsiteY11" fmla="*/ 890482 h 1939992"/>
                <a:gd name="connsiteX12" fmla="*/ 5651050 w 13813071"/>
                <a:gd name="connsiteY12" fmla="*/ 817005 h 1939992"/>
                <a:gd name="connsiteX13" fmla="*/ 7393781 w 13813071"/>
                <a:gd name="connsiteY13" fmla="*/ 402381 h 1939992"/>
                <a:gd name="connsiteX14" fmla="*/ 9295581 w 13813071"/>
                <a:gd name="connsiteY14" fmla="*/ 917534 h 1939992"/>
                <a:gd name="connsiteX15" fmla="*/ 9305557 w 13813071"/>
                <a:gd name="connsiteY15" fmla="*/ 925196 h 1939992"/>
                <a:gd name="connsiteX16" fmla="*/ 9314594 w 13813071"/>
                <a:gd name="connsiteY16" fmla="*/ 918370 h 1939992"/>
                <a:gd name="connsiteX17" fmla="*/ 9706886 w 13813071"/>
                <a:gd name="connsiteY17" fmla="*/ 794886 h 1939992"/>
                <a:gd name="connsiteX18" fmla="*/ 10288836 w 13813071"/>
                <a:gd name="connsiteY18" fmla="*/ 1094548 h 1939992"/>
                <a:gd name="connsiteX19" fmla="*/ 10307336 w 13813071"/>
                <a:gd name="connsiteY19" fmla="*/ 1122422 h 1939992"/>
                <a:gd name="connsiteX20" fmla="*/ 10343190 w 13813071"/>
                <a:gd name="connsiteY20" fmla="*/ 1030866 h 1939992"/>
                <a:gd name="connsiteX21" fmla="*/ 12007172 w 13813071"/>
                <a:gd name="connsiteY21" fmla="*/ 0 h 1939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13071" h="1939992">
                  <a:moveTo>
                    <a:pt x="12007172" y="0"/>
                  </a:moveTo>
                  <a:cubicBezTo>
                    <a:pt x="13004542" y="0"/>
                    <a:pt x="13813071" y="755678"/>
                    <a:pt x="13813071" y="1687855"/>
                  </a:cubicBezTo>
                  <a:lnTo>
                    <a:pt x="13785876" y="1939992"/>
                  </a:lnTo>
                  <a:lnTo>
                    <a:pt x="22309" y="1939992"/>
                  </a:lnTo>
                  <a:lnTo>
                    <a:pt x="0" y="1848125"/>
                  </a:lnTo>
                  <a:cubicBezTo>
                    <a:pt x="0" y="1283077"/>
                    <a:pt x="1103436" y="825015"/>
                    <a:pt x="2464594" y="825015"/>
                  </a:cubicBezTo>
                  <a:cubicBezTo>
                    <a:pt x="2889956" y="825015"/>
                    <a:pt x="3290150" y="869748"/>
                    <a:pt x="3639366" y="948499"/>
                  </a:cubicBezTo>
                  <a:lnTo>
                    <a:pt x="3718132" y="968363"/>
                  </a:lnTo>
                  <a:lnTo>
                    <a:pt x="3722470" y="964407"/>
                  </a:lnTo>
                  <a:cubicBezTo>
                    <a:pt x="3968527" y="779261"/>
                    <a:pt x="4308450" y="664745"/>
                    <a:pt x="4683919" y="664745"/>
                  </a:cubicBezTo>
                  <a:cubicBezTo>
                    <a:pt x="4965521" y="664745"/>
                    <a:pt x="5227128" y="729160"/>
                    <a:pt x="5444137" y="839476"/>
                  </a:cubicBezTo>
                  <a:lnTo>
                    <a:pt x="5534786" y="890482"/>
                  </a:lnTo>
                  <a:lnTo>
                    <a:pt x="5651050" y="817005"/>
                  </a:lnTo>
                  <a:cubicBezTo>
                    <a:pt x="6097054" y="560829"/>
                    <a:pt x="6713202" y="402381"/>
                    <a:pt x="7393781" y="402381"/>
                  </a:cubicBezTo>
                  <a:cubicBezTo>
                    <a:pt x="8159432" y="402381"/>
                    <a:pt x="8843539" y="602917"/>
                    <a:pt x="9295581" y="917534"/>
                  </a:cubicBezTo>
                  <a:lnTo>
                    <a:pt x="9305557" y="925196"/>
                  </a:lnTo>
                  <a:lnTo>
                    <a:pt x="9314594" y="918370"/>
                  </a:lnTo>
                  <a:cubicBezTo>
                    <a:pt x="9431208" y="839619"/>
                    <a:pt x="9564845" y="794886"/>
                    <a:pt x="9706886" y="794886"/>
                  </a:cubicBezTo>
                  <a:cubicBezTo>
                    <a:pt x="9934152" y="794886"/>
                    <a:pt x="10139902" y="909402"/>
                    <a:pt x="10288836" y="1094548"/>
                  </a:cubicBezTo>
                  <a:lnTo>
                    <a:pt x="10307336" y="1122422"/>
                  </a:lnTo>
                  <a:lnTo>
                    <a:pt x="10343190" y="1030866"/>
                  </a:lnTo>
                  <a:cubicBezTo>
                    <a:pt x="10617340" y="425069"/>
                    <a:pt x="11259145" y="0"/>
                    <a:pt x="1200717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 name="Rectangle 2"/>
          <p:cNvSpPr/>
          <p:nvPr/>
        </p:nvSpPr>
        <p:spPr>
          <a:xfrm>
            <a:off x="-13964932" y="5773461"/>
            <a:ext cx="9021525" cy="1554272"/>
          </a:xfrm>
          <a:prstGeom prst="rect">
            <a:avLst/>
          </a:prstGeom>
          <a:noFill/>
        </p:spPr>
        <p:txBody>
          <a:bodyPr wrap="square" lIns="91440" tIns="45720" rIns="91440" bIns="45720">
            <a:spAutoFit/>
          </a:bodyPr>
          <a:lstStyle/>
          <a:p>
            <a:pPr algn="ctr"/>
            <a:r>
              <a:rPr lang="en-US" sz="9500" b="1" cap="none" spc="0" dirty="0">
                <a:ln w="9525">
                  <a:solidFill>
                    <a:schemeClr val="bg1"/>
                  </a:solidFill>
                  <a:prstDash val="solid"/>
                </a:ln>
                <a:solidFill>
                  <a:schemeClr val="accent5"/>
                </a:solidFill>
                <a:effectLst>
                  <a:glow rad="63500">
                    <a:schemeClr val="accent1">
                      <a:satMod val="175000"/>
                      <a:alpha val="40000"/>
                    </a:schemeClr>
                  </a:glow>
                  <a:outerShdw blurRad="12700" dist="38100" dir="2700000" algn="tl" rotWithShape="0">
                    <a:schemeClr val="accent5">
                      <a:lumMod val="60000"/>
                      <a:lumOff val="40000"/>
                    </a:schemeClr>
                  </a:outerShdw>
                </a:effectLst>
                <a:latin typeface="UVF Valentine" panose="02000603000000000000" pitchFamily="2" charset="0"/>
                <a:ea typeface="UVF Valentine" panose="02000603000000000000" pitchFamily="2" charset="0"/>
              </a:rPr>
              <a:t>Ba </a:t>
            </a:r>
            <a:r>
              <a:rPr lang="en-US" sz="9500" b="1" cap="none" spc="0" dirty="0" err="1">
                <a:ln w="9525">
                  <a:solidFill>
                    <a:schemeClr val="bg1"/>
                  </a:solidFill>
                  <a:prstDash val="solid"/>
                </a:ln>
                <a:solidFill>
                  <a:schemeClr val="accent5"/>
                </a:solidFill>
                <a:effectLst>
                  <a:glow rad="63500">
                    <a:schemeClr val="accent1">
                      <a:satMod val="175000"/>
                      <a:alpha val="40000"/>
                    </a:schemeClr>
                  </a:glow>
                  <a:outerShdw blurRad="12700" dist="38100" dir="2700000" algn="tl" rotWithShape="0">
                    <a:schemeClr val="accent5">
                      <a:lumMod val="60000"/>
                      <a:lumOff val="40000"/>
                    </a:schemeClr>
                  </a:outerShdw>
                </a:effectLst>
                <a:latin typeface="UVF Valentine" panose="02000603000000000000" pitchFamily="2" charset="0"/>
                <a:ea typeface="UVF Valentine" panose="02000603000000000000" pitchFamily="2" charset="0"/>
              </a:rPr>
              <a:t>thể</a:t>
            </a:r>
            <a:r>
              <a:rPr lang="en-US" sz="9500" b="1" cap="none" spc="0" dirty="0">
                <a:ln w="9525">
                  <a:solidFill>
                    <a:schemeClr val="bg1"/>
                  </a:solidFill>
                  <a:prstDash val="solid"/>
                </a:ln>
                <a:solidFill>
                  <a:schemeClr val="accent5"/>
                </a:solidFill>
                <a:effectLst>
                  <a:glow rad="63500">
                    <a:schemeClr val="accent1">
                      <a:satMod val="175000"/>
                      <a:alpha val="40000"/>
                    </a:schemeClr>
                  </a:glow>
                  <a:outerShdw blurRad="12700" dist="38100" dir="2700000" algn="tl" rotWithShape="0">
                    <a:schemeClr val="accent5">
                      <a:lumMod val="60000"/>
                      <a:lumOff val="40000"/>
                    </a:schemeClr>
                  </a:outerShdw>
                </a:effectLst>
                <a:latin typeface="UVF Valentine" panose="02000603000000000000" pitchFamily="2" charset="0"/>
                <a:ea typeface="UVF Valentine" panose="02000603000000000000" pitchFamily="2" charset="0"/>
              </a:rPr>
              <a:t> </a:t>
            </a:r>
            <a:r>
              <a:rPr lang="en-US" sz="9500" b="1" cap="none" spc="0" dirty="0" err="1">
                <a:ln w="9525">
                  <a:solidFill>
                    <a:schemeClr val="bg1"/>
                  </a:solidFill>
                  <a:prstDash val="solid"/>
                </a:ln>
                <a:solidFill>
                  <a:schemeClr val="accent5"/>
                </a:solidFill>
                <a:effectLst>
                  <a:glow rad="63500">
                    <a:schemeClr val="accent1">
                      <a:satMod val="175000"/>
                      <a:alpha val="40000"/>
                    </a:schemeClr>
                  </a:glow>
                  <a:outerShdw blurRad="12700" dist="38100" dir="2700000" algn="tl" rotWithShape="0">
                    <a:schemeClr val="accent5">
                      <a:lumMod val="60000"/>
                      <a:lumOff val="40000"/>
                    </a:schemeClr>
                  </a:outerShdw>
                </a:effectLst>
                <a:latin typeface="UVF Valentine" panose="02000603000000000000" pitchFamily="2" charset="0"/>
                <a:ea typeface="UVF Valentine" panose="02000603000000000000" pitchFamily="2" charset="0"/>
              </a:rPr>
              <a:t>của</a:t>
            </a:r>
            <a:r>
              <a:rPr lang="en-US" sz="9500" b="1" cap="none" spc="0" dirty="0">
                <a:ln w="9525">
                  <a:solidFill>
                    <a:schemeClr val="bg1"/>
                  </a:solidFill>
                  <a:prstDash val="solid"/>
                </a:ln>
                <a:solidFill>
                  <a:schemeClr val="accent5"/>
                </a:solidFill>
                <a:effectLst>
                  <a:glow rad="63500">
                    <a:schemeClr val="accent1">
                      <a:satMod val="175000"/>
                      <a:alpha val="40000"/>
                    </a:schemeClr>
                  </a:glow>
                  <a:outerShdw blurRad="12700" dist="38100" dir="2700000" algn="tl" rotWithShape="0">
                    <a:schemeClr val="accent5">
                      <a:lumMod val="60000"/>
                      <a:lumOff val="40000"/>
                    </a:schemeClr>
                  </a:outerShdw>
                </a:effectLst>
                <a:latin typeface="UVF Valentine" panose="02000603000000000000" pitchFamily="2" charset="0"/>
                <a:ea typeface="UVF Valentine" panose="02000603000000000000" pitchFamily="2" charset="0"/>
              </a:rPr>
              <a:t> </a:t>
            </a:r>
            <a:r>
              <a:rPr lang="en-US" sz="9500" b="1" cap="none" spc="0" dirty="0" err="1">
                <a:ln w="9525">
                  <a:solidFill>
                    <a:schemeClr val="bg1"/>
                  </a:solidFill>
                  <a:prstDash val="solid"/>
                </a:ln>
                <a:solidFill>
                  <a:schemeClr val="accent5"/>
                </a:solidFill>
                <a:effectLst>
                  <a:glow rad="63500">
                    <a:schemeClr val="accent1">
                      <a:satMod val="175000"/>
                      <a:alpha val="40000"/>
                    </a:schemeClr>
                  </a:glow>
                  <a:outerShdw blurRad="12700" dist="38100" dir="2700000" algn="tl" rotWithShape="0">
                    <a:schemeClr val="accent5">
                      <a:lumMod val="60000"/>
                      <a:lumOff val="40000"/>
                    </a:schemeClr>
                  </a:outerShdw>
                </a:effectLst>
                <a:latin typeface="UVF Valentine" panose="02000603000000000000" pitchFamily="2" charset="0"/>
                <a:ea typeface="UVF Valentine" panose="02000603000000000000" pitchFamily="2" charset="0"/>
              </a:rPr>
              <a:t>nước</a:t>
            </a:r>
            <a:endParaRPr lang="en-US" sz="9500" b="1" cap="none" spc="0" dirty="0">
              <a:ln w="9525">
                <a:solidFill>
                  <a:schemeClr val="bg1"/>
                </a:solidFill>
                <a:prstDash val="solid"/>
              </a:ln>
              <a:solidFill>
                <a:schemeClr val="accent5"/>
              </a:solidFill>
              <a:effectLst>
                <a:glow rad="63500">
                  <a:schemeClr val="accent1">
                    <a:satMod val="175000"/>
                    <a:alpha val="40000"/>
                  </a:schemeClr>
                </a:glow>
                <a:outerShdw blurRad="12700" dist="38100" dir="2700000" algn="tl" rotWithShape="0">
                  <a:schemeClr val="accent5">
                    <a:lumMod val="60000"/>
                    <a:lumOff val="40000"/>
                  </a:schemeClr>
                </a:outerShdw>
              </a:effectLst>
              <a:latin typeface="UVF Valentine" panose="02000603000000000000" pitchFamily="2" charset="0"/>
              <a:ea typeface="UVF Valentine" panose="02000603000000000000" pitchFamily="2" charset="0"/>
            </a:endParaRPr>
          </a:p>
        </p:txBody>
      </p:sp>
      <p:pic>
        <p:nvPicPr>
          <p:cNvPr id="17" name="Picture 16">
            <a:extLst>
              <a:ext uri="{FF2B5EF4-FFF2-40B4-BE49-F238E27FC236}">
                <a16:creationId xmlns:a16="http://schemas.microsoft.com/office/drawing/2014/main" id="{386D72FB-D4A1-44D7-A0CC-717860FCA3C7}"/>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t="39653"/>
          <a:stretch/>
        </p:blipFill>
        <p:spPr>
          <a:xfrm>
            <a:off x="-215085" y="-26815"/>
            <a:ext cx="1561494" cy="1615021"/>
          </a:xfrm>
          <a:prstGeom prst="rect">
            <a:avLst/>
          </a:prstGeom>
        </p:spPr>
      </p:pic>
      <p:pic>
        <p:nvPicPr>
          <p:cNvPr id="19" name="Picture 18" descr="A picture containing shape&#10;&#10;Description automatically generated">
            <a:extLst>
              <a:ext uri="{FF2B5EF4-FFF2-40B4-BE49-F238E27FC236}">
                <a16:creationId xmlns:a16="http://schemas.microsoft.com/office/drawing/2014/main" id="{CA070A80-91A3-4DAC-A980-D08CE6DC3708}"/>
              </a:ext>
            </a:extLst>
          </p:cNvPr>
          <p:cNvPicPr>
            <a:picLocks noChangeAspect="1"/>
          </p:cNvPicPr>
          <p:nvPr/>
        </p:nvPicPr>
        <p:blipFill rotWithShape="1">
          <a:blip r:embed="rId12">
            <a:extLst>
              <a:ext uri="{28A0092B-C50C-407E-A947-70E740481C1C}">
                <a14:useLocalDpi xmlns:a14="http://schemas.microsoft.com/office/drawing/2010/main" val="0"/>
              </a:ext>
            </a:extLst>
          </a:blip>
          <a:srcRect r="63161" b="33719"/>
          <a:stretch/>
        </p:blipFill>
        <p:spPr>
          <a:xfrm>
            <a:off x="461584" y="1970210"/>
            <a:ext cx="1844157" cy="1749704"/>
          </a:xfrm>
          <a:prstGeom prst="rect">
            <a:avLst/>
          </a:prstGeom>
          <a:ln>
            <a:noFill/>
          </a:ln>
          <a:effectLst>
            <a:softEdge rad="112500"/>
          </a:effectLst>
        </p:spPr>
      </p:pic>
      <p:pic>
        <p:nvPicPr>
          <p:cNvPr id="20" name="Picture 19" descr="A picture containing shape&#10;&#10;Description automatically generated">
            <a:extLst>
              <a:ext uri="{FF2B5EF4-FFF2-40B4-BE49-F238E27FC236}">
                <a16:creationId xmlns:a16="http://schemas.microsoft.com/office/drawing/2014/main" id="{73838AF0-C22A-4A07-A513-1CD2D382BD98}"/>
              </a:ext>
            </a:extLst>
          </p:cNvPr>
          <p:cNvPicPr>
            <a:picLocks noChangeAspect="1"/>
          </p:cNvPicPr>
          <p:nvPr/>
        </p:nvPicPr>
        <p:blipFill rotWithShape="1">
          <a:blip r:embed="rId13">
            <a:extLst>
              <a:ext uri="{28A0092B-C50C-407E-A947-70E740481C1C}">
                <a14:useLocalDpi xmlns:a14="http://schemas.microsoft.com/office/drawing/2010/main" val="0"/>
              </a:ext>
            </a:extLst>
          </a:blip>
          <a:srcRect l="33282" r="31298" b="32738"/>
          <a:stretch/>
        </p:blipFill>
        <p:spPr>
          <a:xfrm>
            <a:off x="936641" y="3649865"/>
            <a:ext cx="1743494" cy="1745962"/>
          </a:xfrm>
          <a:prstGeom prst="rect">
            <a:avLst/>
          </a:prstGeom>
          <a:ln>
            <a:noFill/>
          </a:ln>
          <a:effectLst>
            <a:softEdge rad="112500"/>
          </a:effectLst>
        </p:spPr>
      </p:pic>
      <p:pic>
        <p:nvPicPr>
          <p:cNvPr id="21" name="Picture 20" descr="A picture containing shape&#10;&#10;Description automatically generated">
            <a:extLst>
              <a:ext uri="{FF2B5EF4-FFF2-40B4-BE49-F238E27FC236}">
                <a16:creationId xmlns:a16="http://schemas.microsoft.com/office/drawing/2014/main" id="{4E5B0912-EC77-427E-A498-05DB1369E51D}"/>
              </a:ext>
            </a:extLst>
          </p:cNvPr>
          <p:cNvPicPr>
            <a:picLocks noChangeAspect="1"/>
          </p:cNvPicPr>
          <p:nvPr/>
        </p:nvPicPr>
        <p:blipFill rotWithShape="1">
          <a:blip r:embed="rId13">
            <a:extLst>
              <a:ext uri="{28A0092B-C50C-407E-A947-70E740481C1C}">
                <a14:useLocalDpi xmlns:a14="http://schemas.microsoft.com/office/drawing/2010/main" val="0"/>
              </a:ext>
            </a:extLst>
          </a:blip>
          <a:srcRect l="72258" b="36750"/>
          <a:stretch/>
        </p:blipFill>
        <p:spPr>
          <a:xfrm>
            <a:off x="2713146" y="3066972"/>
            <a:ext cx="1619136" cy="1455874"/>
          </a:xfrm>
          <a:prstGeom prst="rect">
            <a:avLst/>
          </a:prstGeom>
          <a:ln>
            <a:noFill/>
          </a:ln>
          <a:effectLst>
            <a:softEdge rad="112500"/>
          </a:effectLst>
        </p:spPr>
      </p:pic>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008" fill="hold"/>
                                        <p:tgtEl>
                                          <p:spTgt spid="12"/>
                                        </p:tgtEl>
                                      </p:cBhvr>
                                    </p:cmd>
                                  </p:childTnLst>
                                </p:cTn>
                              </p:par>
                              <p:par>
                                <p:cTn id="7" presetID="16" presetClass="entr" presetSubtype="21"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barn(inVertical)">
                                      <p:cBhvr>
                                        <p:cTn id="9" dur="1000"/>
                                        <p:tgtEl>
                                          <p:spTgt spid="5"/>
                                        </p:tgtEl>
                                      </p:cBhvr>
                                    </p:animEffect>
                                  </p:childTnLst>
                                </p:cTn>
                              </p:par>
                              <p:par>
                                <p:cTn id="10" presetID="42" presetClass="entr" presetSubtype="0" fill="hold" grpId="0" nodeType="withEffect" nodePh="1">
                                  <p:stCondLst>
                                    <p:cond delay="0"/>
                                  </p:stCondLst>
                                  <p:endCondLst>
                                    <p:cond evt="begin" delay="0">
                                      <p:tn val="10"/>
                                    </p:cond>
                                  </p:end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16" presetClass="entr" presetSubtype="21"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1000"/>
                                        <p:tgtEl>
                                          <p:spTgt spid="10"/>
                                        </p:tgtEl>
                                      </p:cBhvr>
                                    </p:animEffect>
                                  </p:childTnLst>
                                </p:cTn>
                              </p:par>
                              <p:par>
                                <p:cTn id="18" presetID="59" presetClass="path" presetSubtype="0" accel="50000" decel="50000" fill="hold" nodeType="withEffect">
                                  <p:stCondLst>
                                    <p:cond delay="0"/>
                                  </p:stCondLst>
                                  <p:childTnLst>
                                    <p:animMotion origin="layout" path="M -3.95833E-6 3.7037E-7 C -3.95833E-6 -0.1162 0.1 -0.20579 0.22084 -0.20579 C 0.34571 -0.20579 0.44597 -0.1162 0.44597 3.7037E-7 C 0.44597 0.1162 0.54584 0.20625 0.67084 0.20625 C 0.79206 0.20625 0.89193 0.1162 0.89193 3.7037E-7 " pathEditMode="relative" rAng="0" ptsTypes="AAAAA">
                                      <p:cBhvr>
                                        <p:cTn id="19" dur="2000" fill="hold"/>
                                        <p:tgtEl>
                                          <p:spTgt spid="11"/>
                                        </p:tgtEl>
                                        <p:attrNameLst>
                                          <p:attrName>ppt_x</p:attrName>
                                          <p:attrName>ppt_y</p:attrName>
                                        </p:attrNameLst>
                                      </p:cBhvr>
                                      <p:rCtr x="44596" y="23"/>
                                    </p:animMotion>
                                  </p:childTnLst>
                                </p:cTn>
                              </p:par>
                              <p:par>
                                <p:cTn id="20" presetID="32" presetClass="emph" presetSubtype="0" repeatCount="indefinite" fill="hold" nodeType="withEffect">
                                  <p:stCondLst>
                                    <p:cond delay="0"/>
                                  </p:stCondLst>
                                  <p:childTnLst>
                                    <p:animRot by="120000">
                                      <p:cBhvr>
                                        <p:cTn id="21" dur="100" fill="hold">
                                          <p:stCondLst>
                                            <p:cond delay="0"/>
                                          </p:stCondLst>
                                        </p:cTn>
                                        <p:tgtEl>
                                          <p:spTgt spid="11"/>
                                        </p:tgtEl>
                                        <p:attrNameLst>
                                          <p:attrName>r</p:attrName>
                                        </p:attrNameLst>
                                      </p:cBhvr>
                                    </p:animRot>
                                    <p:animRot by="-240000">
                                      <p:cBhvr>
                                        <p:cTn id="22" dur="200" fill="hold">
                                          <p:stCondLst>
                                            <p:cond delay="200"/>
                                          </p:stCondLst>
                                        </p:cTn>
                                        <p:tgtEl>
                                          <p:spTgt spid="11"/>
                                        </p:tgtEl>
                                        <p:attrNameLst>
                                          <p:attrName>r</p:attrName>
                                        </p:attrNameLst>
                                      </p:cBhvr>
                                    </p:animRot>
                                    <p:animRot by="240000">
                                      <p:cBhvr>
                                        <p:cTn id="23" dur="200" fill="hold">
                                          <p:stCondLst>
                                            <p:cond delay="400"/>
                                          </p:stCondLst>
                                        </p:cTn>
                                        <p:tgtEl>
                                          <p:spTgt spid="11"/>
                                        </p:tgtEl>
                                        <p:attrNameLst>
                                          <p:attrName>r</p:attrName>
                                        </p:attrNameLst>
                                      </p:cBhvr>
                                    </p:animRot>
                                    <p:animRot by="-240000">
                                      <p:cBhvr>
                                        <p:cTn id="24" dur="200" fill="hold">
                                          <p:stCondLst>
                                            <p:cond delay="600"/>
                                          </p:stCondLst>
                                        </p:cTn>
                                        <p:tgtEl>
                                          <p:spTgt spid="11"/>
                                        </p:tgtEl>
                                        <p:attrNameLst>
                                          <p:attrName>r</p:attrName>
                                        </p:attrNameLst>
                                      </p:cBhvr>
                                    </p:animRot>
                                    <p:animRot by="120000">
                                      <p:cBhvr>
                                        <p:cTn id="25" dur="200" fill="hold">
                                          <p:stCondLst>
                                            <p:cond delay="800"/>
                                          </p:stCondLst>
                                        </p:cTn>
                                        <p:tgtEl>
                                          <p:spTgt spid="11"/>
                                        </p:tgtEl>
                                        <p:attrNameLst>
                                          <p:attrName>r</p:attrName>
                                        </p:attrNameLst>
                                      </p:cBhvr>
                                    </p:animRot>
                                  </p:childTnLst>
                                </p:cTn>
                              </p:par>
                              <p:par>
                                <p:cTn id="26" presetID="63" presetClass="path" presetSubtype="0" accel="50000" decel="50000" fill="hold" grpId="0" nodeType="withEffect">
                                  <p:stCondLst>
                                    <p:cond delay="0"/>
                                  </p:stCondLst>
                                  <p:childTnLst>
                                    <p:animMotion origin="layout" path="M 6.25E-7 -2.59259E-6 L 1.18359 -0.09583 " pathEditMode="relative" rAng="0" ptsTypes="AA">
                                      <p:cBhvr>
                                        <p:cTn id="27" dur="2000" fill="hold"/>
                                        <p:tgtEl>
                                          <p:spTgt spid="3"/>
                                        </p:tgtEl>
                                        <p:attrNameLst>
                                          <p:attrName>ppt_x</p:attrName>
                                          <p:attrName>ppt_y</p:attrName>
                                        </p:attrNameLst>
                                      </p:cBhvr>
                                      <p:rCtr x="59180" y="-4792"/>
                                    </p:animMotion>
                                  </p:childTnLst>
                                </p:cTn>
                              </p:par>
                            </p:childTnLst>
                          </p:cTn>
                        </p:par>
                        <p:par>
                          <p:cTn id="28" fill="hold">
                            <p:stCondLst>
                              <p:cond delay="6008"/>
                            </p:stCondLst>
                            <p:childTnLst>
                              <p:par>
                                <p:cTn id="29" presetID="42" presetClass="entr" presetSubtype="0" fill="hold"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750"/>
                                        <p:tgtEl>
                                          <p:spTgt spid="13"/>
                                        </p:tgtEl>
                                      </p:cBhvr>
                                    </p:animEffect>
                                    <p:anim calcmode="lin" valueType="num">
                                      <p:cBhvr>
                                        <p:cTn id="32" dur="750" fill="hold"/>
                                        <p:tgtEl>
                                          <p:spTgt spid="13"/>
                                        </p:tgtEl>
                                        <p:attrNameLst>
                                          <p:attrName>ppt_x</p:attrName>
                                        </p:attrNameLst>
                                      </p:cBhvr>
                                      <p:tavLst>
                                        <p:tav tm="0">
                                          <p:val>
                                            <p:strVal val="#ppt_x"/>
                                          </p:val>
                                        </p:tav>
                                        <p:tav tm="100000">
                                          <p:val>
                                            <p:strVal val="#ppt_x"/>
                                          </p:val>
                                        </p:tav>
                                      </p:tavLst>
                                    </p:anim>
                                    <p:anim calcmode="lin" valueType="num">
                                      <p:cBhvr>
                                        <p:cTn id="33" dur="75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100000">
                <p:cTn id="34" fill="hold" display="0">
                  <p:stCondLst>
                    <p:cond delay="indefinite"/>
                  </p:stCondLst>
                  <p:endCondLst>
                    <p:cond evt="onStopAudio" delay="0">
                      <p:tgtEl>
                        <p:sldTgt/>
                      </p:tgtEl>
                    </p:cond>
                  </p:endCondLst>
                </p:cTn>
                <p:tgtEl>
                  <p:spTgt spid="12"/>
                </p:tgtEl>
              </p:cMediaNode>
            </p:audio>
          </p:childTnLst>
        </p:cTn>
      </p:par>
    </p:tnLst>
    <p:bldLst>
      <p:bldP spid="5" grpId="0"/>
      <p:bldP spid="6" grpId="0"/>
      <p:bldP spid="10" grpId="0"/>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F1CA48C3-BB90-4F72-8F25-5874A248A05D}"/>
              </a:ext>
            </a:extLst>
          </p:cNvPr>
          <p:cNvGrpSpPr/>
          <p:nvPr/>
        </p:nvGrpSpPr>
        <p:grpSpPr>
          <a:xfrm>
            <a:off x="315639" y="716280"/>
            <a:ext cx="7874998" cy="5242559"/>
            <a:chOff x="838202" y="737756"/>
            <a:chExt cx="7619998" cy="5282044"/>
          </a:xfrm>
        </p:grpSpPr>
        <p:sp>
          <p:nvSpPr>
            <p:cNvPr id="17" name="Rectangle: Rounded Corners 17">
              <a:extLst>
                <a:ext uri="{FF2B5EF4-FFF2-40B4-BE49-F238E27FC236}">
                  <a16:creationId xmlns:a16="http://schemas.microsoft.com/office/drawing/2014/main" id="{3F80CDEA-F582-468B-A130-8CCF392E0B2D}"/>
                </a:ext>
              </a:extLst>
            </p:cNvPr>
            <p:cNvSpPr/>
            <p:nvPr/>
          </p:nvSpPr>
          <p:spPr>
            <a:xfrm>
              <a:off x="838202" y="737756"/>
              <a:ext cx="7619998" cy="5282044"/>
            </a:xfrm>
            <a:prstGeom prst="roundRect">
              <a:avLst>
                <a:gd name="adj" fmla="val 21913"/>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Rounded Corners 18">
              <a:extLst>
                <a:ext uri="{FF2B5EF4-FFF2-40B4-BE49-F238E27FC236}">
                  <a16:creationId xmlns:a16="http://schemas.microsoft.com/office/drawing/2014/main" id="{171C6F02-07D4-466A-8B44-D140B40FBF7F}"/>
                </a:ext>
              </a:extLst>
            </p:cNvPr>
            <p:cNvSpPr/>
            <p:nvPr/>
          </p:nvSpPr>
          <p:spPr>
            <a:xfrm>
              <a:off x="1035205" y="946961"/>
              <a:ext cx="7225992" cy="4863633"/>
            </a:xfrm>
            <a:prstGeom prst="roundRect">
              <a:avLst>
                <a:gd name="adj" fmla="val 1939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4" name="5c9486e579b42">
            <a:hlinkClick r:id="" action="ppaction://media"/>
            <a:extLst>
              <a:ext uri="{FF2B5EF4-FFF2-40B4-BE49-F238E27FC236}">
                <a16:creationId xmlns:a16="http://schemas.microsoft.com/office/drawing/2014/main" id="{DD03670A-4AA9-4021-A0B8-75D54EF2C9F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723929" y="7742634"/>
            <a:ext cx="609600" cy="609600"/>
          </a:xfrm>
          <a:prstGeom prst="rect">
            <a:avLst/>
          </a:prstGeom>
        </p:spPr>
      </p:pic>
      <p:pic>
        <p:nvPicPr>
          <p:cNvPr id="30" name="Picture 29">
            <a:extLst>
              <a:ext uri="{FF2B5EF4-FFF2-40B4-BE49-F238E27FC236}">
                <a16:creationId xmlns:a16="http://schemas.microsoft.com/office/drawing/2014/main" id="{15F5E9CD-84F5-44F0-9FF6-EEAED029D2E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618" y="5526427"/>
            <a:ext cx="2773303" cy="1714018"/>
          </a:xfrm>
          <a:prstGeom prst="rect">
            <a:avLst/>
          </a:prstGeom>
        </p:spPr>
      </p:pic>
      <p:pic>
        <p:nvPicPr>
          <p:cNvPr id="7" name="图片 17">
            <a:extLst>
              <a:ext uri="{FF2B5EF4-FFF2-40B4-BE49-F238E27FC236}">
                <a16:creationId xmlns:a16="http://schemas.microsoft.com/office/drawing/2014/main" id="{75CC999E-4A25-4E2A-ADA7-16E430D36B0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767051" y="-610575"/>
            <a:ext cx="2172466" cy="2191726"/>
          </a:xfrm>
          <a:prstGeom prst="rect">
            <a:avLst/>
          </a:prstGeom>
        </p:spPr>
      </p:pic>
      <p:pic>
        <p:nvPicPr>
          <p:cNvPr id="8" name="图片 23" descr="图片包含 鲜花&#10;&#10;已生成高可信度的说明">
            <a:extLst>
              <a:ext uri="{FF2B5EF4-FFF2-40B4-BE49-F238E27FC236}">
                <a16:creationId xmlns:a16="http://schemas.microsoft.com/office/drawing/2014/main" id="{F1EA2946-E8C4-4F5A-92D2-0DE461DFB43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429668" y="485288"/>
            <a:ext cx="1533397" cy="906673"/>
          </a:xfrm>
          <a:prstGeom prst="rect">
            <a:avLst/>
          </a:prstGeom>
        </p:spPr>
      </p:pic>
      <p:pic>
        <p:nvPicPr>
          <p:cNvPr id="9" name="图片 2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7743" y="5605774"/>
            <a:ext cx="923132" cy="1131478"/>
          </a:xfrm>
          <a:prstGeom prst="rect">
            <a:avLst/>
          </a:prstGeom>
        </p:spPr>
      </p:pic>
      <p:sp>
        <p:nvSpPr>
          <p:cNvPr id="15" name="Rectangle 14"/>
          <p:cNvSpPr/>
          <p:nvPr/>
        </p:nvSpPr>
        <p:spPr>
          <a:xfrm>
            <a:off x="5770024" y="101318"/>
            <a:ext cx="6254902" cy="1569660"/>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1" i="0" u="none" strike="noStrike" kern="1200" cap="none" spc="0" normalizeH="0" baseline="0" noProof="0" dirty="0">
                <a:ln w="22225">
                  <a:solidFill>
                    <a:srgbClr val="FD7F77">
                      <a:lumMod val="75000"/>
                    </a:srgbClr>
                  </a:solidFill>
                  <a:prstDash val="solid"/>
                </a:ln>
                <a:solidFill>
                  <a:srgbClr val="FD7F77">
                    <a:lumMod val="60000"/>
                    <a:lumOff val="40000"/>
                  </a:srgbClr>
                </a:solidFill>
                <a:effectLst/>
                <a:uLnTx/>
                <a:uFillTx/>
                <a:latin typeface="UTM Showcard" panose="02040603050506020204" pitchFamily="18" charset="0"/>
                <a:ea typeface="+mn-ea"/>
                <a:cs typeface="Times New Roman" panose="02020603050405020304" pitchFamily="18" charset="0"/>
              </a:rPr>
              <a:t>Ghi nhớ</a:t>
            </a:r>
          </a:p>
        </p:txBody>
      </p:sp>
      <p:pic>
        <p:nvPicPr>
          <p:cNvPr id="14" name="图片 1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4587701" y="4152470"/>
            <a:ext cx="3483448" cy="3229196"/>
          </a:xfrm>
          <a:prstGeom prst="rect">
            <a:avLst/>
          </a:prstGeom>
        </p:spPr>
      </p:pic>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83AB11C-F878-4543-920C-E6C23ADAAA39}" type="datetime10">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18:59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19" name="图片 3"/>
          <p:cNvPicPr>
            <a:picLocks noChangeAspect="1"/>
          </p:cNvPicPr>
          <p:nvPr/>
        </p:nvPicPr>
        <p:blipFill rotWithShape="1">
          <a:blip r:embed="rId11" cstate="print">
            <a:extLst>
              <a:ext uri="{28A0092B-C50C-407E-A947-70E740481C1C}">
                <a14:useLocalDpi xmlns:a14="http://schemas.microsoft.com/office/drawing/2010/main" val="0"/>
              </a:ext>
            </a:extLst>
          </a:blip>
          <a:srcRect/>
          <a:stretch>
            <a:fillRect/>
          </a:stretch>
        </p:blipFill>
        <p:spPr>
          <a:xfrm>
            <a:off x="7804762" y="2346272"/>
            <a:ext cx="4726678" cy="4543425"/>
          </a:xfrm>
          <a:prstGeom prst="rect">
            <a:avLst/>
          </a:prstGeom>
        </p:spPr>
      </p:pic>
      <p:sp>
        <p:nvSpPr>
          <p:cNvPr id="3" name="Rectangle 2"/>
          <p:cNvSpPr/>
          <p:nvPr/>
        </p:nvSpPr>
        <p:spPr>
          <a:xfrm>
            <a:off x="824916" y="1701144"/>
            <a:ext cx="6979846" cy="3539430"/>
          </a:xfrm>
          <a:prstGeom prst="rect">
            <a:avLst/>
          </a:prstGeom>
        </p:spPr>
        <p:txBody>
          <a:bodyPr wrap="square">
            <a:spAutoFit/>
          </a:bodyPr>
          <a:lstStyle/>
          <a:p>
            <a:pPr algn="just">
              <a:spcBef>
                <a:spcPct val="50000"/>
              </a:spcBef>
            </a:pPr>
            <a:r>
              <a:rPr lang="en-US" altLang="en-US" sz="3200" b="1" dirty="0">
                <a:solidFill>
                  <a:srgbClr val="0033CC"/>
                </a:solidFill>
                <a:latin typeface="#9Slide03 SFU Toledo Bold" panose="00000700000000000000" pitchFamily="2" charset="0"/>
              </a:rPr>
              <a:t>- Nước có thể tồn tại ở thể lỏng, thể khí và thể rắn. </a:t>
            </a:r>
          </a:p>
          <a:p>
            <a:pPr algn="just">
              <a:spcBef>
                <a:spcPct val="50000"/>
              </a:spcBef>
            </a:pPr>
            <a:r>
              <a:rPr lang="en-US" altLang="en-US" sz="3200" b="1" dirty="0">
                <a:solidFill>
                  <a:srgbClr val="0033CC"/>
                </a:solidFill>
                <a:latin typeface="#9Slide03 SFU Toledo Bold" panose="00000700000000000000" pitchFamily="2" charset="0"/>
              </a:rPr>
              <a:t>- Nước ở thể lỏng và thể khí không có hình dạng nhất định. </a:t>
            </a:r>
          </a:p>
          <a:p>
            <a:pPr algn="just">
              <a:spcBef>
                <a:spcPct val="50000"/>
              </a:spcBef>
            </a:pPr>
            <a:r>
              <a:rPr lang="en-US" altLang="en-US" sz="3200" b="1" dirty="0">
                <a:solidFill>
                  <a:srgbClr val="0033CC"/>
                </a:solidFill>
                <a:latin typeface="#9Slide03 SFU Toledo Bold" panose="00000700000000000000" pitchFamily="2" charset="0"/>
              </a:rPr>
              <a:t>- Nước ở thể rắn có hình dạng nhất định.</a:t>
            </a:r>
          </a:p>
        </p:txBody>
      </p:sp>
      <p:sp>
        <p:nvSpPr>
          <p:cNvPr id="20" name="Rectangle 19">
            <a:extLst>
              <a:ext uri="{FF2B5EF4-FFF2-40B4-BE49-F238E27FC236}">
                <a16:creationId xmlns:a16="http://schemas.microsoft.com/office/drawing/2014/main" id="{69C3FFD8-E93D-496A-81F6-84C8AFFDA980}"/>
              </a:ext>
            </a:extLst>
          </p:cNvPr>
          <p:cNvSpPr/>
          <p:nvPr/>
        </p:nvSpPr>
        <p:spPr>
          <a:xfrm>
            <a:off x="5711287" y="184494"/>
            <a:ext cx="6254902" cy="1569660"/>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1" i="0" u="none" strike="noStrike" kern="1200" cap="none" spc="0" normalizeH="0" baseline="0" noProof="0" dirty="0">
                <a:ln w="22225">
                  <a:solidFill>
                    <a:srgbClr val="FD7F77">
                      <a:lumMod val="75000"/>
                    </a:srgbClr>
                  </a:solidFill>
                  <a:prstDash val="solid"/>
                </a:ln>
                <a:solidFill>
                  <a:srgbClr val="FFFF00"/>
                </a:solidFill>
                <a:effectLst/>
                <a:uLnTx/>
                <a:uFillTx/>
                <a:latin typeface="UTM Showcard" panose="02040603050506020204" pitchFamily="18" charset="0"/>
                <a:ea typeface="+mn-ea"/>
                <a:cs typeface="Times New Roman" panose="02020603050405020304" pitchFamily="18" charset="0"/>
              </a:rPr>
              <a:t>Ghi nhớ</a:t>
            </a:r>
          </a:p>
        </p:txBody>
      </p:sp>
      <p:pic>
        <p:nvPicPr>
          <p:cNvPr id="6" name="Picture 5" descr="Icon&#10;&#10;Description automatically generated">
            <a:extLst>
              <a:ext uri="{FF2B5EF4-FFF2-40B4-BE49-F238E27FC236}">
                <a16:creationId xmlns:a16="http://schemas.microsoft.com/office/drawing/2014/main" id="{46F2CF5F-52D1-4882-ACB6-8E60207D9EA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055283" y="4337341"/>
            <a:ext cx="4199714" cy="2827711"/>
          </a:xfrm>
          <a:prstGeom prst="rect">
            <a:avLst/>
          </a:prstGeom>
        </p:spPr>
      </p:pic>
    </p:spTree>
    <p:extLst>
      <p:ext uri="{BB962C8B-B14F-4D97-AF65-F5344CB8AC3E}">
        <p14:creationId xmlns:p14="http://schemas.microsoft.com/office/powerpoint/2010/main" val="6002906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par>
                                    <p:cTn id="11" presetID="14" presetClass="entr" presetSubtype="10"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randombar(horizontal)">
                                          <p:cBhvr>
                                            <p:cTn id="13" dur="500"/>
                                            <p:tgtEl>
                                              <p:spTgt spid="30"/>
                                            </p:tgtEl>
                                          </p:cBhvr>
                                        </p:animEffect>
                                      </p:childTnLst>
                                    </p:cTn>
                                  </p:par>
                                  <p:par>
                                    <p:cTn id="14" presetID="25"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p:cTn id="16" dur="500" decel="50000" fill="hold">
                                              <p:stCondLst>
                                                <p:cond delay="0"/>
                                              </p:stCondLst>
                                            </p:cTn>
                                            <p:tgtEl>
                                              <p:spTgt spid="15"/>
                                            </p:tgtEl>
                                            <p:attrNameLst>
                                              <p:attrName>style.rotation</p:attrName>
                                            </p:attrNameLst>
                                          </p:cBhvr>
                                          <p:tavLst>
                                            <p:tav tm="0">
                                              <p:val>
                                                <p:fltVal val="-90"/>
                                              </p:val>
                                            </p:tav>
                                            <p:tav tm="100000">
                                              <p:val>
                                                <p:fltVal val="0"/>
                                              </p:val>
                                            </p:tav>
                                          </p:tavLst>
                                        </p:anim>
                                        <p:anim calcmode="lin" valueType="num">
                                          <p:cBhvr>
                                            <p:cTn id="17" dur="500" decel="50000" fill="hold">
                                              <p:stCondLst>
                                                <p:cond delay="0"/>
                                              </p:stCondLst>
                                            </p:cTn>
                                            <p:tgtEl>
                                              <p:spTgt spid="15"/>
                                            </p:tgtEl>
                                            <p:attrNameLst>
                                              <p:attrName>ppt_w</p:attrName>
                                            </p:attrNameLst>
                                          </p:cBhvr>
                                          <p:tavLst>
                                            <p:tav tm="0">
                                              <p:val>
                                                <p:strVal val="#ppt_w"/>
                                              </p:val>
                                            </p:tav>
                                            <p:tav tm="100000">
                                              <p:val>
                                                <p:strVal val="#ppt_w*.05"/>
                                              </p:val>
                                            </p:tav>
                                          </p:tavLst>
                                        </p:anim>
                                        <p:anim calcmode="lin" valueType="num">
                                          <p:cBhvr>
                                            <p:cTn id="18" dur="500" accel="50000" fill="hold">
                                              <p:stCondLst>
                                                <p:cond delay="500"/>
                                              </p:stCondLst>
                                            </p:cTn>
                                            <p:tgtEl>
                                              <p:spTgt spid="15"/>
                                            </p:tgtEl>
                                            <p:attrNameLst>
                                              <p:attrName>ppt_w</p:attrName>
                                            </p:attrNameLst>
                                          </p:cBhvr>
                                          <p:tavLst>
                                            <p:tav tm="0">
                                              <p:val>
                                                <p:strVal val="#ppt_w*.05"/>
                                              </p:val>
                                            </p:tav>
                                            <p:tav tm="100000">
                                              <p:val>
                                                <p:strVal val="#ppt_w"/>
                                              </p:val>
                                            </p:tav>
                                          </p:tavLst>
                                        </p:anim>
                                        <p:anim calcmode="lin" valueType="num">
                                          <p:cBhvr>
                                            <p:cTn id="19" dur="1000" fill="hold"/>
                                            <p:tgtEl>
                                              <p:spTgt spid="15"/>
                                            </p:tgtEl>
                                            <p:attrNameLst>
                                              <p:attrName>ppt_h</p:attrName>
                                            </p:attrNameLst>
                                          </p:cBhvr>
                                          <p:tavLst>
                                            <p:tav tm="0">
                                              <p:val>
                                                <p:strVal val="#ppt_h"/>
                                              </p:val>
                                            </p:tav>
                                            <p:tav tm="100000">
                                              <p:val>
                                                <p:strVal val="#ppt_h"/>
                                              </p:val>
                                            </p:tav>
                                          </p:tavLst>
                                        </p:anim>
                                        <p:anim calcmode="lin" valueType="num">
                                          <p:cBhvr>
                                            <p:cTn id="20" dur="500" decel="50000" fill="hold">
                                              <p:stCondLst>
                                                <p:cond delay="0"/>
                                              </p:stCondLst>
                                            </p:cTn>
                                            <p:tgtEl>
                                              <p:spTgt spid="15"/>
                                            </p:tgtEl>
                                            <p:attrNameLst>
                                              <p:attrName>ppt_x</p:attrName>
                                            </p:attrNameLst>
                                          </p:cBhvr>
                                          <p:tavLst>
                                            <p:tav tm="0">
                                              <p:val>
                                                <p:strVal val="#ppt_x+.4"/>
                                              </p:val>
                                            </p:tav>
                                            <p:tav tm="100000">
                                              <p:val>
                                                <p:strVal val="#ppt_x"/>
                                              </p:val>
                                            </p:tav>
                                          </p:tavLst>
                                        </p:anim>
                                        <p:anim calcmode="lin" valueType="num">
                                          <p:cBhvr>
                                            <p:cTn id="21" dur="500" decel="50000" fill="hold">
                                              <p:stCondLst>
                                                <p:cond delay="0"/>
                                              </p:stCondLst>
                                            </p:cTn>
                                            <p:tgtEl>
                                              <p:spTgt spid="15"/>
                                            </p:tgtEl>
                                            <p:attrNameLst>
                                              <p:attrName>ppt_y</p:attrName>
                                            </p:attrNameLst>
                                          </p:cBhvr>
                                          <p:tavLst>
                                            <p:tav tm="0">
                                              <p:val>
                                                <p:strVal val="#ppt_y-.2"/>
                                              </p:val>
                                            </p:tav>
                                            <p:tav tm="100000">
                                              <p:val>
                                                <p:strVal val="#ppt_y+.1"/>
                                              </p:val>
                                            </p:tav>
                                          </p:tavLst>
                                        </p:anim>
                                        <p:anim calcmode="lin" valueType="num">
                                          <p:cBhvr>
                                            <p:cTn id="22" dur="500" accel="50000" fill="hold">
                                              <p:stCondLst>
                                                <p:cond delay="500"/>
                                              </p:stCondLst>
                                            </p:cTn>
                                            <p:tgtEl>
                                              <p:spTgt spid="15"/>
                                            </p:tgtEl>
                                            <p:attrNameLst>
                                              <p:attrName>ppt_y</p:attrName>
                                            </p:attrNameLst>
                                          </p:cBhvr>
                                          <p:tavLst>
                                            <p:tav tm="0">
                                              <p:val>
                                                <p:strVal val="#ppt_y+.1"/>
                                              </p:val>
                                            </p:tav>
                                            <p:tav tm="100000">
                                              <p:val>
                                                <p:strVal val="#ppt_y"/>
                                              </p:val>
                                            </p:tav>
                                          </p:tavLst>
                                        </p:anim>
                                        <p:animEffect transition="in" filter="fade">
                                          <p:cBhvr>
                                            <p:cTn id="23" dur="1000" decel="50000">
                                              <p:stCondLst>
                                                <p:cond delay="0"/>
                                              </p:stCondLst>
                                            </p:cTn>
                                            <p:tgtEl>
                                              <p:spTgt spid="15"/>
                                            </p:tgtEl>
                                          </p:cBhvr>
                                        </p:animEffect>
                                      </p:childTnLst>
                                    </p:cTn>
                                  </p:par>
                                  <p:par>
                                    <p:cTn id="24" presetID="2" presetClass="entr" presetSubtype="2" fill="hold" nodeType="withEffect" p14:presetBounceEnd="52000">
                                      <p:stCondLst>
                                        <p:cond delay="0"/>
                                      </p:stCondLst>
                                      <p:childTnLst>
                                        <p:set>
                                          <p:cBhvr>
                                            <p:cTn id="25" dur="1" fill="hold">
                                              <p:stCondLst>
                                                <p:cond delay="0"/>
                                              </p:stCondLst>
                                            </p:cTn>
                                            <p:tgtEl>
                                              <p:spTgt spid="16"/>
                                            </p:tgtEl>
                                            <p:attrNameLst>
                                              <p:attrName>style.visibility</p:attrName>
                                            </p:attrNameLst>
                                          </p:cBhvr>
                                          <p:to>
                                            <p:strVal val="visible"/>
                                          </p:to>
                                        </p:set>
                                        <p:anim calcmode="lin" valueType="num" p14:bounceEnd="52000">
                                          <p:cBhvr additive="base">
                                            <p:cTn id="26" dur="1000" fill="hold"/>
                                            <p:tgtEl>
                                              <p:spTgt spid="16"/>
                                            </p:tgtEl>
                                            <p:attrNameLst>
                                              <p:attrName>ppt_x</p:attrName>
                                            </p:attrNameLst>
                                          </p:cBhvr>
                                          <p:tavLst>
                                            <p:tav tm="0">
                                              <p:val>
                                                <p:strVal val="1+#ppt_w/2"/>
                                              </p:val>
                                            </p:tav>
                                            <p:tav tm="100000">
                                              <p:val>
                                                <p:strVal val="#ppt_x"/>
                                              </p:val>
                                            </p:tav>
                                          </p:tavLst>
                                        </p:anim>
                                        <p:anim calcmode="lin" valueType="num" p14:bounceEnd="52000">
                                          <p:cBhvr additive="base">
                                            <p:cTn id="27" dur="1000" fill="hold"/>
                                            <p:tgtEl>
                                              <p:spTgt spid="16"/>
                                            </p:tgtEl>
                                            <p:attrNameLst>
                                              <p:attrName>ppt_y</p:attrName>
                                            </p:attrNameLst>
                                          </p:cBhvr>
                                          <p:tavLst>
                                            <p:tav tm="0">
                                              <p:val>
                                                <p:strVal val="#ppt_y"/>
                                              </p:val>
                                            </p:tav>
                                            <p:tav tm="100000">
                                              <p:val>
                                                <p:strVal val="#ppt_y"/>
                                              </p:val>
                                            </p:tav>
                                          </p:tavLst>
                                        </p:anim>
                                      </p:childTnLst>
                                    </p:cTn>
                                  </p:par>
                                  <p:par>
                                    <p:cTn id="28" presetID="31" presetClass="entr" presetSubtype="0" fill="hold" nodeType="withEffect">
                                      <p:stCondLst>
                                        <p:cond delay="0"/>
                                      </p:stCondLst>
                                      <p:childTnLst>
                                        <p:set>
                                          <p:cBhvr>
                                            <p:cTn id="29" dur="1" fill="hold">
                                              <p:stCondLst>
                                                <p:cond delay="0"/>
                                              </p:stCondLst>
                                            </p:cTn>
                                            <p:tgtEl>
                                              <p:spTgt spid="14"/>
                                            </p:tgtEl>
                                            <p:attrNameLst>
                                              <p:attrName>style.visibility</p:attrName>
                                            </p:attrNameLst>
                                          </p:cBhvr>
                                          <p:to>
                                            <p:strVal val="visible"/>
                                          </p:to>
                                        </p:set>
                                        <p:anim calcmode="lin" valueType="num">
                                          <p:cBhvr>
                                            <p:cTn id="30" dur="1000" fill="hold"/>
                                            <p:tgtEl>
                                              <p:spTgt spid="14"/>
                                            </p:tgtEl>
                                            <p:attrNameLst>
                                              <p:attrName>ppt_w</p:attrName>
                                            </p:attrNameLst>
                                          </p:cBhvr>
                                          <p:tavLst>
                                            <p:tav tm="0">
                                              <p:val>
                                                <p:fltVal val="0"/>
                                              </p:val>
                                            </p:tav>
                                            <p:tav tm="100000">
                                              <p:val>
                                                <p:strVal val="#ppt_w"/>
                                              </p:val>
                                            </p:tav>
                                          </p:tavLst>
                                        </p:anim>
                                        <p:anim calcmode="lin" valueType="num">
                                          <p:cBhvr>
                                            <p:cTn id="31" dur="1000" fill="hold"/>
                                            <p:tgtEl>
                                              <p:spTgt spid="14"/>
                                            </p:tgtEl>
                                            <p:attrNameLst>
                                              <p:attrName>ppt_h</p:attrName>
                                            </p:attrNameLst>
                                          </p:cBhvr>
                                          <p:tavLst>
                                            <p:tav tm="0">
                                              <p:val>
                                                <p:fltVal val="0"/>
                                              </p:val>
                                            </p:tav>
                                            <p:tav tm="100000">
                                              <p:val>
                                                <p:strVal val="#ppt_h"/>
                                              </p:val>
                                            </p:tav>
                                          </p:tavLst>
                                        </p:anim>
                                        <p:anim calcmode="lin" valueType="num">
                                          <p:cBhvr>
                                            <p:cTn id="32" dur="1000" fill="hold"/>
                                            <p:tgtEl>
                                              <p:spTgt spid="14"/>
                                            </p:tgtEl>
                                            <p:attrNameLst>
                                              <p:attrName>style.rotation</p:attrName>
                                            </p:attrNameLst>
                                          </p:cBhvr>
                                          <p:tavLst>
                                            <p:tav tm="0">
                                              <p:val>
                                                <p:fltVal val="90"/>
                                              </p:val>
                                            </p:tav>
                                            <p:tav tm="100000">
                                              <p:val>
                                                <p:fltVal val="0"/>
                                              </p:val>
                                            </p:tav>
                                          </p:tavLst>
                                        </p:anim>
                                        <p:animEffect transition="in" filter="fade">
                                          <p:cBhvr>
                                            <p:cTn id="33" dur="1000"/>
                                            <p:tgtEl>
                                              <p:spTgt spid="14"/>
                                            </p:tgtEl>
                                          </p:cBhvr>
                                        </p:animEffect>
                                      </p:childTnLst>
                                    </p:cTn>
                                  </p:par>
                                </p:childTnLst>
                              </p:cTn>
                            </p:par>
                            <p:par>
                              <p:cTn id="34" fill="hold">
                                <p:stCondLst>
                                  <p:cond delay="1000"/>
                                </p:stCondLst>
                                <p:childTnLst>
                                  <p:par>
                                    <p:cTn id="35" presetID="23" presetClass="entr" presetSubtype="16" fill="hold" nodeType="after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p:cTn id="37" dur="500" fill="hold"/>
                                            <p:tgtEl>
                                              <p:spTgt spid="19"/>
                                            </p:tgtEl>
                                            <p:attrNameLst>
                                              <p:attrName>ppt_w</p:attrName>
                                            </p:attrNameLst>
                                          </p:cBhvr>
                                          <p:tavLst>
                                            <p:tav tm="0">
                                              <p:val>
                                                <p:fltVal val="0"/>
                                              </p:val>
                                            </p:tav>
                                            <p:tav tm="100000">
                                              <p:val>
                                                <p:strVal val="#ppt_w"/>
                                              </p:val>
                                            </p:tav>
                                          </p:tavLst>
                                        </p:anim>
                                        <p:anim calcmode="lin" valueType="num">
                                          <p:cBhvr>
                                            <p:cTn id="38" dur="500" fill="hold"/>
                                            <p:tgtEl>
                                              <p:spTgt spid="19"/>
                                            </p:tgtEl>
                                            <p:attrNameLst>
                                              <p:attrName>ppt_h</p:attrName>
                                            </p:attrNameLst>
                                          </p:cBhvr>
                                          <p:tavLst>
                                            <p:tav tm="0">
                                              <p:val>
                                                <p:fltVal val="0"/>
                                              </p:val>
                                            </p:tav>
                                            <p:tav tm="100000">
                                              <p:val>
                                                <p:strVal val="#ppt_h"/>
                                              </p:val>
                                            </p:tav>
                                          </p:tavLst>
                                        </p:anim>
                                      </p:childTnLst>
                                    </p:cTn>
                                  </p:par>
                                  <p:par>
                                    <p:cTn id="39" presetID="25" presetClass="entr" presetSubtype="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anim calcmode="lin" valueType="num">
                                          <p:cBhvr>
                                            <p:cTn id="41" dur="500" decel="50000" fill="hold">
                                              <p:stCondLst>
                                                <p:cond delay="0"/>
                                              </p:stCondLst>
                                            </p:cTn>
                                            <p:tgtEl>
                                              <p:spTgt spid="20"/>
                                            </p:tgtEl>
                                            <p:attrNameLst>
                                              <p:attrName>style.rotation</p:attrName>
                                            </p:attrNameLst>
                                          </p:cBhvr>
                                          <p:tavLst>
                                            <p:tav tm="0">
                                              <p:val>
                                                <p:fltVal val="-90"/>
                                              </p:val>
                                            </p:tav>
                                            <p:tav tm="100000">
                                              <p:val>
                                                <p:fltVal val="0"/>
                                              </p:val>
                                            </p:tav>
                                          </p:tavLst>
                                        </p:anim>
                                        <p:anim calcmode="lin" valueType="num">
                                          <p:cBhvr>
                                            <p:cTn id="42" dur="500" decel="50000" fill="hold">
                                              <p:stCondLst>
                                                <p:cond delay="0"/>
                                              </p:stCondLst>
                                            </p:cTn>
                                            <p:tgtEl>
                                              <p:spTgt spid="20"/>
                                            </p:tgtEl>
                                            <p:attrNameLst>
                                              <p:attrName>ppt_w</p:attrName>
                                            </p:attrNameLst>
                                          </p:cBhvr>
                                          <p:tavLst>
                                            <p:tav tm="0">
                                              <p:val>
                                                <p:strVal val="#ppt_w"/>
                                              </p:val>
                                            </p:tav>
                                            <p:tav tm="100000">
                                              <p:val>
                                                <p:strVal val="#ppt_w*.05"/>
                                              </p:val>
                                            </p:tav>
                                          </p:tavLst>
                                        </p:anim>
                                        <p:anim calcmode="lin" valueType="num">
                                          <p:cBhvr>
                                            <p:cTn id="43" dur="500" accel="50000" fill="hold">
                                              <p:stCondLst>
                                                <p:cond delay="500"/>
                                              </p:stCondLst>
                                            </p:cTn>
                                            <p:tgtEl>
                                              <p:spTgt spid="20"/>
                                            </p:tgtEl>
                                            <p:attrNameLst>
                                              <p:attrName>ppt_w</p:attrName>
                                            </p:attrNameLst>
                                          </p:cBhvr>
                                          <p:tavLst>
                                            <p:tav tm="0">
                                              <p:val>
                                                <p:strVal val="#ppt_w*.05"/>
                                              </p:val>
                                            </p:tav>
                                            <p:tav tm="100000">
                                              <p:val>
                                                <p:strVal val="#ppt_w"/>
                                              </p:val>
                                            </p:tav>
                                          </p:tavLst>
                                        </p:anim>
                                        <p:anim calcmode="lin" valueType="num">
                                          <p:cBhvr>
                                            <p:cTn id="44" dur="1000" fill="hold"/>
                                            <p:tgtEl>
                                              <p:spTgt spid="20"/>
                                            </p:tgtEl>
                                            <p:attrNameLst>
                                              <p:attrName>ppt_h</p:attrName>
                                            </p:attrNameLst>
                                          </p:cBhvr>
                                          <p:tavLst>
                                            <p:tav tm="0">
                                              <p:val>
                                                <p:strVal val="#ppt_h"/>
                                              </p:val>
                                            </p:tav>
                                            <p:tav tm="100000">
                                              <p:val>
                                                <p:strVal val="#ppt_h"/>
                                              </p:val>
                                            </p:tav>
                                          </p:tavLst>
                                        </p:anim>
                                        <p:anim calcmode="lin" valueType="num">
                                          <p:cBhvr>
                                            <p:cTn id="45" dur="500" decel="50000" fill="hold">
                                              <p:stCondLst>
                                                <p:cond delay="0"/>
                                              </p:stCondLst>
                                            </p:cTn>
                                            <p:tgtEl>
                                              <p:spTgt spid="20"/>
                                            </p:tgtEl>
                                            <p:attrNameLst>
                                              <p:attrName>ppt_x</p:attrName>
                                            </p:attrNameLst>
                                          </p:cBhvr>
                                          <p:tavLst>
                                            <p:tav tm="0">
                                              <p:val>
                                                <p:strVal val="#ppt_x+.4"/>
                                              </p:val>
                                            </p:tav>
                                            <p:tav tm="100000">
                                              <p:val>
                                                <p:strVal val="#ppt_x"/>
                                              </p:val>
                                            </p:tav>
                                          </p:tavLst>
                                        </p:anim>
                                        <p:anim calcmode="lin" valueType="num">
                                          <p:cBhvr>
                                            <p:cTn id="46" dur="500" decel="50000" fill="hold">
                                              <p:stCondLst>
                                                <p:cond delay="0"/>
                                              </p:stCondLst>
                                            </p:cTn>
                                            <p:tgtEl>
                                              <p:spTgt spid="20"/>
                                            </p:tgtEl>
                                            <p:attrNameLst>
                                              <p:attrName>ppt_y</p:attrName>
                                            </p:attrNameLst>
                                          </p:cBhvr>
                                          <p:tavLst>
                                            <p:tav tm="0">
                                              <p:val>
                                                <p:strVal val="#ppt_y-.2"/>
                                              </p:val>
                                            </p:tav>
                                            <p:tav tm="100000">
                                              <p:val>
                                                <p:strVal val="#ppt_y+.1"/>
                                              </p:val>
                                            </p:tav>
                                          </p:tavLst>
                                        </p:anim>
                                        <p:anim calcmode="lin" valueType="num">
                                          <p:cBhvr>
                                            <p:cTn id="47" dur="500" accel="50000" fill="hold">
                                              <p:stCondLst>
                                                <p:cond delay="500"/>
                                              </p:stCondLst>
                                            </p:cTn>
                                            <p:tgtEl>
                                              <p:spTgt spid="20"/>
                                            </p:tgtEl>
                                            <p:attrNameLst>
                                              <p:attrName>ppt_y</p:attrName>
                                            </p:attrNameLst>
                                          </p:cBhvr>
                                          <p:tavLst>
                                            <p:tav tm="0">
                                              <p:val>
                                                <p:strVal val="#ppt_y+.1"/>
                                              </p:val>
                                            </p:tav>
                                            <p:tav tm="100000">
                                              <p:val>
                                                <p:strVal val="#ppt_y"/>
                                              </p:val>
                                            </p:tav>
                                          </p:tavLst>
                                        </p:anim>
                                        <p:animEffect transition="in" filter="fade">
                                          <p:cBhvr>
                                            <p:cTn id="48" dur="1000" decel="50000">
                                              <p:stCondLst>
                                                <p:cond delay="0"/>
                                              </p:stCondLst>
                                            </p:cTn>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49" repeatCount="indefinite" fill="hold" display="0">
                      <p:stCondLst>
                        <p:cond delay="indefinite"/>
                      </p:stCondLst>
                      <p:endCondLst>
                        <p:cond evt="onStopAudio" delay="0">
                          <p:tgtEl>
                            <p:sldTgt/>
                          </p:tgtEl>
                        </p:cond>
                      </p:endCondLst>
                    </p:cTn>
                    <p:tgtEl>
                      <p:spTgt spid="4"/>
                    </p:tgtEl>
                  </p:cMediaNode>
                </p:audio>
              </p:childTnLst>
            </p:cTn>
          </p:par>
        </p:tnLst>
        <p:bldLst>
          <p:bldP spid="15" grpId="0"/>
          <p:bldP spid="20"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par>
                                    <p:cTn id="11" presetID="14" presetClass="entr" presetSubtype="10"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randombar(horizontal)">
                                          <p:cBhvr>
                                            <p:cTn id="13" dur="500"/>
                                            <p:tgtEl>
                                              <p:spTgt spid="30"/>
                                            </p:tgtEl>
                                          </p:cBhvr>
                                        </p:animEffect>
                                      </p:childTnLst>
                                    </p:cTn>
                                  </p:par>
                                  <p:par>
                                    <p:cTn id="14" presetID="25"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p:cTn id="16" dur="500" decel="50000" fill="hold">
                                              <p:stCondLst>
                                                <p:cond delay="0"/>
                                              </p:stCondLst>
                                            </p:cTn>
                                            <p:tgtEl>
                                              <p:spTgt spid="15"/>
                                            </p:tgtEl>
                                            <p:attrNameLst>
                                              <p:attrName>style.rotation</p:attrName>
                                            </p:attrNameLst>
                                          </p:cBhvr>
                                          <p:tavLst>
                                            <p:tav tm="0">
                                              <p:val>
                                                <p:fltVal val="-90"/>
                                              </p:val>
                                            </p:tav>
                                            <p:tav tm="100000">
                                              <p:val>
                                                <p:fltVal val="0"/>
                                              </p:val>
                                            </p:tav>
                                          </p:tavLst>
                                        </p:anim>
                                        <p:anim calcmode="lin" valueType="num">
                                          <p:cBhvr>
                                            <p:cTn id="17" dur="500" decel="50000" fill="hold">
                                              <p:stCondLst>
                                                <p:cond delay="0"/>
                                              </p:stCondLst>
                                            </p:cTn>
                                            <p:tgtEl>
                                              <p:spTgt spid="15"/>
                                            </p:tgtEl>
                                            <p:attrNameLst>
                                              <p:attrName>ppt_w</p:attrName>
                                            </p:attrNameLst>
                                          </p:cBhvr>
                                          <p:tavLst>
                                            <p:tav tm="0">
                                              <p:val>
                                                <p:strVal val="#ppt_w"/>
                                              </p:val>
                                            </p:tav>
                                            <p:tav tm="100000">
                                              <p:val>
                                                <p:strVal val="#ppt_w*.05"/>
                                              </p:val>
                                            </p:tav>
                                          </p:tavLst>
                                        </p:anim>
                                        <p:anim calcmode="lin" valueType="num">
                                          <p:cBhvr>
                                            <p:cTn id="18" dur="500" accel="50000" fill="hold">
                                              <p:stCondLst>
                                                <p:cond delay="500"/>
                                              </p:stCondLst>
                                            </p:cTn>
                                            <p:tgtEl>
                                              <p:spTgt spid="15"/>
                                            </p:tgtEl>
                                            <p:attrNameLst>
                                              <p:attrName>ppt_w</p:attrName>
                                            </p:attrNameLst>
                                          </p:cBhvr>
                                          <p:tavLst>
                                            <p:tav tm="0">
                                              <p:val>
                                                <p:strVal val="#ppt_w*.05"/>
                                              </p:val>
                                            </p:tav>
                                            <p:tav tm="100000">
                                              <p:val>
                                                <p:strVal val="#ppt_w"/>
                                              </p:val>
                                            </p:tav>
                                          </p:tavLst>
                                        </p:anim>
                                        <p:anim calcmode="lin" valueType="num">
                                          <p:cBhvr>
                                            <p:cTn id="19" dur="1000" fill="hold"/>
                                            <p:tgtEl>
                                              <p:spTgt spid="15"/>
                                            </p:tgtEl>
                                            <p:attrNameLst>
                                              <p:attrName>ppt_h</p:attrName>
                                            </p:attrNameLst>
                                          </p:cBhvr>
                                          <p:tavLst>
                                            <p:tav tm="0">
                                              <p:val>
                                                <p:strVal val="#ppt_h"/>
                                              </p:val>
                                            </p:tav>
                                            <p:tav tm="100000">
                                              <p:val>
                                                <p:strVal val="#ppt_h"/>
                                              </p:val>
                                            </p:tav>
                                          </p:tavLst>
                                        </p:anim>
                                        <p:anim calcmode="lin" valueType="num">
                                          <p:cBhvr>
                                            <p:cTn id="20" dur="500" decel="50000" fill="hold">
                                              <p:stCondLst>
                                                <p:cond delay="0"/>
                                              </p:stCondLst>
                                            </p:cTn>
                                            <p:tgtEl>
                                              <p:spTgt spid="15"/>
                                            </p:tgtEl>
                                            <p:attrNameLst>
                                              <p:attrName>ppt_x</p:attrName>
                                            </p:attrNameLst>
                                          </p:cBhvr>
                                          <p:tavLst>
                                            <p:tav tm="0">
                                              <p:val>
                                                <p:strVal val="#ppt_x+.4"/>
                                              </p:val>
                                            </p:tav>
                                            <p:tav tm="100000">
                                              <p:val>
                                                <p:strVal val="#ppt_x"/>
                                              </p:val>
                                            </p:tav>
                                          </p:tavLst>
                                        </p:anim>
                                        <p:anim calcmode="lin" valueType="num">
                                          <p:cBhvr>
                                            <p:cTn id="21" dur="500" decel="50000" fill="hold">
                                              <p:stCondLst>
                                                <p:cond delay="0"/>
                                              </p:stCondLst>
                                            </p:cTn>
                                            <p:tgtEl>
                                              <p:spTgt spid="15"/>
                                            </p:tgtEl>
                                            <p:attrNameLst>
                                              <p:attrName>ppt_y</p:attrName>
                                            </p:attrNameLst>
                                          </p:cBhvr>
                                          <p:tavLst>
                                            <p:tav tm="0">
                                              <p:val>
                                                <p:strVal val="#ppt_y-.2"/>
                                              </p:val>
                                            </p:tav>
                                            <p:tav tm="100000">
                                              <p:val>
                                                <p:strVal val="#ppt_y+.1"/>
                                              </p:val>
                                            </p:tav>
                                          </p:tavLst>
                                        </p:anim>
                                        <p:anim calcmode="lin" valueType="num">
                                          <p:cBhvr>
                                            <p:cTn id="22" dur="500" accel="50000" fill="hold">
                                              <p:stCondLst>
                                                <p:cond delay="500"/>
                                              </p:stCondLst>
                                            </p:cTn>
                                            <p:tgtEl>
                                              <p:spTgt spid="15"/>
                                            </p:tgtEl>
                                            <p:attrNameLst>
                                              <p:attrName>ppt_y</p:attrName>
                                            </p:attrNameLst>
                                          </p:cBhvr>
                                          <p:tavLst>
                                            <p:tav tm="0">
                                              <p:val>
                                                <p:strVal val="#ppt_y+.1"/>
                                              </p:val>
                                            </p:tav>
                                            <p:tav tm="100000">
                                              <p:val>
                                                <p:strVal val="#ppt_y"/>
                                              </p:val>
                                            </p:tav>
                                          </p:tavLst>
                                        </p:anim>
                                        <p:animEffect transition="in" filter="fade">
                                          <p:cBhvr>
                                            <p:cTn id="23" dur="1000" decel="50000">
                                              <p:stCondLst>
                                                <p:cond delay="0"/>
                                              </p:stCondLst>
                                            </p:cTn>
                                            <p:tgtEl>
                                              <p:spTgt spid="15"/>
                                            </p:tgtEl>
                                          </p:cBhvr>
                                        </p:animEffect>
                                      </p:childTnLst>
                                    </p:cTn>
                                  </p:par>
                                  <p:par>
                                    <p:cTn id="24" presetID="2" presetClass="entr" presetSubtype="2" fill="hold" nodeType="withEffect">
                                      <p:stCondLst>
                                        <p:cond delay="0"/>
                                      </p:stCondLst>
                                      <p:childTnLst>
                                        <p:set>
                                          <p:cBhvr>
                                            <p:cTn id="25" dur="1" fill="hold">
                                              <p:stCondLst>
                                                <p:cond delay="0"/>
                                              </p:stCondLst>
                                            </p:cTn>
                                            <p:tgtEl>
                                              <p:spTgt spid="16"/>
                                            </p:tgtEl>
                                            <p:attrNameLst>
                                              <p:attrName>style.visibility</p:attrName>
                                            </p:attrNameLst>
                                          </p:cBhvr>
                                          <p:to>
                                            <p:strVal val="visible"/>
                                          </p:to>
                                        </p:set>
                                        <p:anim calcmode="lin" valueType="num">
                                          <p:cBhvr additive="base">
                                            <p:cTn id="26" dur="1000" fill="hold"/>
                                            <p:tgtEl>
                                              <p:spTgt spid="16"/>
                                            </p:tgtEl>
                                            <p:attrNameLst>
                                              <p:attrName>ppt_x</p:attrName>
                                            </p:attrNameLst>
                                          </p:cBhvr>
                                          <p:tavLst>
                                            <p:tav tm="0">
                                              <p:val>
                                                <p:strVal val="1+#ppt_w/2"/>
                                              </p:val>
                                            </p:tav>
                                            <p:tav tm="100000">
                                              <p:val>
                                                <p:strVal val="#ppt_x"/>
                                              </p:val>
                                            </p:tav>
                                          </p:tavLst>
                                        </p:anim>
                                        <p:anim calcmode="lin" valueType="num">
                                          <p:cBhvr additive="base">
                                            <p:cTn id="27" dur="1000" fill="hold"/>
                                            <p:tgtEl>
                                              <p:spTgt spid="16"/>
                                            </p:tgtEl>
                                            <p:attrNameLst>
                                              <p:attrName>ppt_y</p:attrName>
                                            </p:attrNameLst>
                                          </p:cBhvr>
                                          <p:tavLst>
                                            <p:tav tm="0">
                                              <p:val>
                                                <p:strVal val="#ppt_y"/>
                                              </p:val>
                                            </p:tav>
                                            <p:tav tm="100000">
                                              <p:val>
                                                <p:strVal val="#ppt_y"/>
                                              </p:val>
                                            </p:tav>
                                          </p:tavLst>
                                        </p:anim>
                                      </p:childTnLst>
                                    </p:cTn>
                                  </p:par>
                                  <p:par>
                                    <p:cTn id="28" presetID="31" presetClass="entr" presetSubtype="0" fill="hold" nodeType="withEffect">
                                      <p:stCondLst>
                                        <p:cond delay="0"/>
                                      </p:stCondLst>
                                      <p:childTnLst>
                                        <p:set>
                                          <p:cBhvr>
                                            <p:cTn id="29" dur="1" fill="hold">
                                              <p:stCondLst>
                                                <p:cond delay="0"/>
                                              </p:stCondLst>
                                            </p:cTn>
                                            <p:tgtEl>
                                              <p:spTgt spid="14"/>
                                            </p:tgtEl>
                                            <p:attrNameLst>
                                              <p:attrName>style.visibility</p:attrName>
                                            </p:attrNameLst>
                                          </p:cBhvr>
                                          <p:to>
                                            <p:strVal val="visible"/>
                                          </p:to>
                                        </p:set>
                                        <p:anim calcmode="lin" valueType="num">
                                          <p:cBhvr>
                                            <p:cTn id="30" dur="1000" fill="hold"/>
                                            <p:tgtEl>
                                              <p:spTgt spid="14"/>
                                            </p:tgtEl>
                                            <p:attrNameLst>
                                              <p:attrName>ppt_w</p:attrName>
                                            </p:attrNameLst>
                                          </p:cBhvr>
                                          <p:tavLst>
                                            <p:tav tm="0">
                                              <p:val>
                                                <p:fltVal val="0"/>
                                              </p:val>
                                            </p:tav>
                                            <p:tav tm="100000">
                                              <p:val>
                                                <p:strVal val="#ppt_w"/>
                                              </p:val>
                                            </p:tav>
                                          </p:tavLst>
                                        </p:anim>
                                        <p:anim calcmode="lin" valueType="num">
                                          <p:cBhvr>
                                            <p:cTn id="31" dur="1000" fill="hold"/>
                                            <p:tgtEl>
                                              <p:spTgt spid="14"/>
                                            </p:tgtEl>
                                            <p:attrNameLst>
                                              <p:attrName>ppt_h</p:attrName>
                                            </p:attrNameLst>
                                          </p:cBhvr>
                                          <p:tavLst>
                                            <p:tav tm="0">
                                              <p:val>
                                                <p:fltVal val="0"/>
                                              </p:val>
                                            </p:tav>
                                            <p:tav tm="100000">
                                              <p:val>
                                                <p:strVal val="#ppt_h"/>
                                              </p:val>
                                            </p:tav>
                                          </p:tavLst>
                                        </p:anim>
                                        <p:anim calcmode="lin" valueType="num">
                                          <p:cBhvr>
                                            <p:cTn id="32" dur="1000" fill="hold"/>
                                            <p:tgtEl>
                                              <p:spTgt spid="14"/>
                                            </p:tgtEl>
                                            <p:attrNameLst>
                                              <p:attrName>style.rotation</p:attrName>
                                            </p:attrNameLst>
                                          </p:cBhvr>
                                          <p:tavLst>
                                            <p:tav tm="0">
                                              <p:val>
                                                <p:fltVal val="90"/>
                                              </p:val>
                                            </p:tav>
                                            <p:tav tm="100000">
                                              <p:val>
                                                <p:fltVal val="0"/>
                                              </p:val>
                                            </p:tav>
                                          </p:tavLst>
                                        </p:anim>
                                        <p:animEffect transition="in" filter="fade">
                                          <p:cBhvr>
                                            <p:cTn id="33" dur="1000"/>
                                            <p:tgtEl>
                                              <p:spTgt spid="14"/>
                                            </p:tgtEl>
                                          </p:cBhvr>
                                        </p:animEffect>
                                      </p:childTnLst>
                                    </p:cTn>
                                  </p:par>
                                </p:childTnLst>
                              </p:cTn>
                            </p:par>
                            <p:par>
                              <p:cTn id="34" fill="hold">
                                <p:stCondLst>
                                  <p:cond delay="1000"/>
                                </p:stCondLst>
                                <p:childTnLst>
                                  <p:par>
                                    <p:cTn id="35" presetID="23" presetClass="entr" presetSubtype="16" fill="hold" nodeType="after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p:cTn id="37" dur="500" fill="hold"/>
                                            <p:tgtEl>
                                              <p:spTgt spid="19"/>
                                            </p:tgtEl>
                                            <p:attrNameLst>
                                              <p:attrName>ppt_w</p:attrName>
                                            </p:attrNameLst>
                                          </p:cBhvr>
                                          <p:tavLst>
                                            <p:tav tm="0">
                                              <p:val>
                                                <p:fltVal val="0"/>
                                              </p:val>
                                            </p:tav>
                                            <p:tav tm="100000">
                                              <p:val>
                                                <p:strVal val="#ppt_w"/>
                                              </p:val>
                                            </p:tav>
                                          </p:tavLst>
                                        </p:anim>
                                        <p:anim calcmode="lin" valueType="num">
                                          <p:cBhvr>
                                            <p:cTn id="38" dur="500" fill="hold"/>
                                            <p:tgtEl>
                                              <p:spTgt spid="19"/>
                                            </p:tgtEl>
                                            <p:attrNameLst>
                                              <p:attrName>ppt_h</p:attrName>
                                            </p:attrNameLst>
                                          </p:cBhvr>
                                          <p:tavLst>
                                            <p:tav tm="0">
                                              <p:val>
                                                <p:fltVal val="0"/>
                                              </p:val>
                                            </p:tav>
                                            <p:tav tm="100000">
                                              <p:val>
                                                <p:strVal val="#ppt_h"/>
                                              </p:val>
                                            </p:tav>
                                          </p:tavLst>
                                        </p:anim>
                                      </p:childTnLst>
                                    </p:cTn>
                                  </p:par>
                                  <p:par>
                                    <p:cTn id="39" presetID="25" presetClass="entr" presetSubtype="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anim calcmode="lin" valueType="num">
                                          <p:cBhvr>
                                            <p:cTn id="41" dur="500" decel="50000" fill="hold">
                                              <p:stCondLst>
                                                <p:cond delay="0"/>
                                              </p:stCondLst>
                                            </p:cTn>
                                            <p:tgtEl>
                                              <p:spTgt spid="20"/>
                                            </p:tgtEl>
                                            <p:attrNameLst>
                                              <p:attrName>style.rotation</p:attrName>
                                            </p:attrNameLst>
                                          </p:cBhvr>
                                          <p:tavLst>
                                            <p:tav tm="0">
                                              <p:val>
                                                <p:fltVal val="-90"/>
                                              </p:val>
                                            </p:tav>
                                            <p:tav tm="100000">
                                              <p:val>
                                                <p:fltVal val="0"/>
                                              </p:val>
                                            </p:tav>
                                          </p:tavLst>
                                        </p:anim>
                                        <p:anim calcmode="lin" valueType="num">
                                          <p:cBhvr>
                                            <p:cTn id="42" dur="500" decel="50000" fill="hold">
                                              <p:stCondLst>
                                                <p:cond delay="0"/>
                                              </p:stCondLst>
                                            </p:cTn>
                                            <p:tgtEl>
                                              <p:spTgt spid="20"/>
                                            </p:tgtEl>
                                            <p:attrNameLst>
                                              <p:attrName>ppt_w</p:attrName>
                                            </p:attrNameLst>
                                          </p:cBhvr>
                                          <p:tavLst>
                                            <p:tav tm="0">
                                              <p:val>
                                                <p:strVal val="#ppt_w"/>
                                              </p:val>
                                            </p:tav>
                                            <p:tav tm="100000">
                                              <p:val>
                                                <p:strVal val="#ppt_w*.05"/>
                                              </p:val>
                                            </p:tav>
                                          </p:tavLst>
                                        </p:anim>
                                        <p:anim calcmode="lin" valueType="num">
                                          <p:cBhvr>
                                            <p:cTn id="43" dur="500" accel="50000" fill="hold">
                                              <p:stCondLst>
                                                <p:cond delay="500"/>
                                              </p:stCondLst>
                                            </p:cTn>
                                            <p:tgtEl>
                                              <p:spTgt spid="20"/>
                                            </p:tgtEl>
                                            <p:attrNameLst>
                                              <p:attrName>ppt_w</p:attrName>
                                            </p:attrNameLst>
                                          </p:cBhvr>
                                          <p:tavLst>
                                            <p:tav tm="0">
                                              <p:val>
                                                <p:strVal val="#ppt_w*.05"/>
                                              </p:val>
                                            </p:tav>
                                            <p:tav tm="100000">
                                              <p:val>
                                                <p:strVal val="#ppt_w"/>
                                              </p:val>
                                            </p:tav>
                                          </p:tavLst>
                                        </p:anim>
                                        <p:anim calcmode="lin" valueType="num">
                                          <p:cBhvr>
                                            <p:cTn id="44" dur="1000" fill="hold"/>
                                            <p:tgtEl>
                                              <p:spTgt spid="20"/>
                                            </p:tgtEl>
                                            <p:attrNameLst>
                                              <p:attrName>ppt_h</p:attrName>
                                            </p:attrNameLst>
                                          </p:cBhvr>
                                          <p:tavLst>
                                            <p:tav tm="0">
                                              <p:val>
                                                <p:strVal val="#ppt_h"/>
                                              </p:val>
                                            </p:tav>
                                            <p:tav tm="100000">
                                              <p:val>
                                                <p:strVal val="#ppt_h"/>
                                              </p:val>
                                            </p:tav>
                                          </p:tavLst>
                                        </p:anim>
                                        <p:anim calcmode="lin" valueType="num">
                                          <p:cBhvr>
                                            <p:cTn id="45" dur="500" decel="50000" fill="hold">
                                              <p:stCondLst>
                                                <p:cond delay="0"/>
                                              </p:stCondLst>
                                            </p:cTn>
                                            <p:tgtEl>
                                              <p:spTgt spid="20"/>
                                            </p:tgtEl>
                                            <p:attrNameLst>
                                              <p:attrName>ppt_x</p:attrName>
                                            </p:attrNameLst>
                                          </p:cBhvr>
                                          <p:tavLst>
                                            <p:tav tm="0">
                                              <p:val>
                                                <p:strVal val="#ppt_x+.4"/>
                                              </p:val>
                                            </p:tav>
                                            <p:tav tm="100000">
                                              <p:val>
                                                <p:strVal val="#ppt_x"/>
                                              </p:val>
                                            </p:tav>
                                          </p:tavLst>
                                        </p:anim>
                                        <p:anim calcmode="lin" valueType="num">
                                          <p:cBhvr>
                                            <p:cTn id="46" dur="500" decel="50000" fill="hold">
                                              <p:stCondLst>
                                                <p:cond delay="0"/>
                                              </p:stCondLst>
                                            </p:cTn>
                                            <p:tgtEl>
                                              <p:spTgt spid="20"/>
                                            </p:tgtEl>
                                            <p:attrNameLst>
                                              <p:attrName>ppt_y</p:attrName>
                                            </p:attrNameLst>
                                          </p:cBhvr>
                                          <p:tavLst>
                                            <p:tav tm="0">
                                              <p:val>
                                                <p:strVal val="#ppt_y-.2"/>
                                              </p:val>
                                            </p:tav>
                                            <p:tav tm="100000">
                                              <p:val>
                                                <p:strVal val="#ppt_y+.1"/>
                                              </p:val>
                                            </p:tav>
                                          </p:tavLst>
                                        </p:anim>
                                        <p:anim calcmode="lin" valueType="num">
                                          <p:cBhvr>
                                            <p:cTn id="47" dur="500" accel="50000" fill="hold">
                                              <p:stCondLst>
                                                <p:cond delay="500"/>
                                              </p:stCondLst>
                                            </p:cTn>
                                            <p:tgtEl>
                                              <p:spTgt spid="20"/>
                                            </p:tgtEl>
                                            <p:attrNameLst>
                                              <p:attrName>ppt_y</p:attrName>
                                            </p:attrNameLst>
                                          </p:cBhvr>
                                          <p:tavLst>
                                            <p:tav tm="0">
                                              <p:val>
                                                <p:strVal val="#ppt_y+.1"/>
                                              </p:val>
                                            </p:tav>
                                            <p:tav tm="100000">
                                              <p:val>
                                                <p:strVal val="#ppt_y"/>
                                              </p:val>
                                            </p:tav>
                                          </p:tavLst>
                                        </p:anim>
                                        <p:animEffect transition="in" filter="fade">
                                          <p:cBhvr>
                                            <p:cTn id="48" dur="1000" decel="50000">
                                              <p:stCondLst>
                                                <p:cond delay="0"/>
                                              </p:stCondLst>
                                            </p:cTn>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49" repeatCount="indefinite" fill="hold" display="0">
                      <p:stCondLst>
                        <p:cond delay="indefinite"/>
                      </p:stCondLst>
                      <p:endCondLst>
                        <p:cond evt="onStopAudio" delay="0">
                          <p:tgtEl>
                            <p:sldTgt/>
                          </p:tgtEl>
                        </p:cond>
                      </p:endCondLst>
                    </p:cTn>
                    <p:tgtEl>
                      <p:spTgt spid="4"/>
                    </p:tgtEl>
                  </p:cMediaNode>
                </p:audio>
              </p:childTnLst>
            </p:cTn>
          </p:par>
        </p:tnLst>
        <p:bldLst>
          <p:bldP spid="15" grpId="0"/>
          <p:bldP spid="20" grpId="0"/>
        </p:bldLst>
      </p:timing>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362" name="Text Box 12"/>
          <p:cNvSpPr txBox="1">
            <a:spLocks noChangeArrowheads="1"/>
          </p:cNvSpPr>
          <p:nvPr/>
        </p:nvSpPr>
        <p:spPr bwMode="auto">
          <a:xfrm>
            <a:off x="1641476" y="2888439"/>
            <a:ext cx="7437302" cy="633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endParaRPr lang="en-US" altLang="en-US" sz="2800">
              <a:solidFill>
                <a:srgbClr val="0033CC"/>
              </a:solidFill>
            </a:endParaRPr>
          </a:p>
        </p:txBody>
      </p:sp>
      <p:pic>
        <p:nvPicPr>
          <p:cNvPr id="15363" name="Picture 28" descr="NewPictur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7258" y="3947632"/>
            <a:ext cx="6547558" cy="350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29" descr="bien"/>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473394" y="339635"/>
            <a:ext cx="11161257" cy="6119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9" name="Picture 23" descr="giot nuoc a"/>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350834" y="4922067"/>
            <a:ext cx="616194" cy="932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60" name="Picture 24" descr="hoi nuoc b"/>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095351" y="2491647"/>
            <a:ext cx="1230450" cy="123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62" name="Picture 26" descr="hoi nuoc d"/>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4679676" y="1428258"/>
            <a:ext cx="1230450" cy="1141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87" name="Picture 51" descr="hoi nuoc li ti c"/>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5359245" y="1988720"/>
            <a:ext cx="1054119" cy="798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88" name="Picture 52" descr="hoi nuoc li ti c"/>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5230730" y="1861464"/>
            <a:ext cx="974671" cy="738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398" name="Group 62"/>
          <p:cNvGrpSpPr>
            <a:grpSpLocks/>
          </p:cNvGrpSpPr>
          <p:nvPr/>
        </p:nvGrpSpPr>
        <p:grpSpPr bwMode="auto">
          <a:xfrm>
            <a:off x="3338751" y="991041"/>
            <a:ext cx="6335339" cy="2515158"/>
            <a:chOff x="2200" y="0"/>
            <a:chExt cx="3323" cy="1479"/>
          </a:xfrm>
        </p:grpSpPr>
        <p:pic>
          <p:nvPicPr>
            <p:cNvPr id="15375" name="Picture 58" descr="Untitled-1 copy"/>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742" y="0"/>
              <a:ext cx="1781" cy="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6" name="Picture 59" descr="Untitled-1 copy"/>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00" y="0"/>
              <a:ext cx="1781" cy="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7" name="Picture 60" descr="Untitled-1 copy"/>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79" y="300"/>
              <a:ext cx="1781" cy="1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8" name="Picture 61" descr="Untitled-2 copy"/>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90" y="391"/>
              <a:ext cx="1781" cy="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4399" name="Text Box 63"/>
          <p:cNvSpPr txBox="1">
            <a:spLocks noChangeArrowheads="1"/>
          </p:cNvSpPr>
          <p:nvPr/>
        </p:nvSpPr>
        <p:spPr bwMode="auto">
          <a:xfrm>
            <a:off x="1644313" y="2915407"/>
            <a:ext cx="50579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en-US" altLang="en-US" sz="2000" b="1">
                <a:solidFill>
                  <a:srgbClr val="0000FF"/>
                </a:solidFill>
                <a:latin typeface="Times New Roman" panose="02020603050405020304" pitchFamily="18" charset="0"/>
                <a:cs typeface="Times New Roman" panose="02020603050405020304" pitchFamily="18" charset="0"/>
              </a:rPr>
              <a:t>Tôi bay hơi vào không khí.</a:t>
            </a:r>
          </a:p>
        </p:txBody>
      </p:sp>
      <p:sp>
        <p:nvSpPr>
          <p:cNvPr id="14357" name="Text Box 21"/>
          <p:cNvSpPr txBox="1">
            <a:spLocks noChangeArrowheads="1"/>
          </p:cNvSpPr>
          <p:nvPr/>
        </p:nvSpPr>
        <p:spPr bwMode="auto">
          <a:xfrm>
            <a:off x="3120688" y="5291894"/>
            <a:ext cx="50579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en-US" altLang="en-US" sz="2000" b="1" dirty="0">
                <a:solidFill>
                  <a:srgbClr val="0000FF"/>
                </a:solidFill>
                <a:latin typeface="Times New Roman" panose="02020603050405020304" pitchFamily="18" charset="0"/>
                <a:cs typeface="Times New Roman" panose="02020603050405020304" pitchFamily="18" charset="0"/>
              </a:rPr>
              <a:t>1.Tôi là nước ở sông, hồ, biển…</a:t>
            </a:r>
          </a:p>
        </p:txBody>
      </p:sp>
      <p:sp>
        <p:nvSpPr>
          <p:cNvPr id="14358" name="Text Box 22"/>
          <p:cNvSpPr txBox="1">
            <a:spLocks noChangeArrowheads="1"/>
          </p:cNvSpPr>
          <p:nvPr/>
        </p:nvSpPr>
        <p:spPr bwMode="auto">
          <a:xfrm>
            <a:off x="5711119" y="1290827"/>
            <a:ext cx="592353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en-US" altLang="en-US" sz="2000" b="1">
                <a:solidFill>
                  <a:srgbClr val="0000FF"/>
                </a:solidFill>
              </a:rPr>
              <a:t>2</a:t>
            </a:r>
            <a:r>
              <a:rPr lang="en-US" altLang="en-US" sz="2000" b="1">
                <a:solidFill>
                  <a:srgbClr val="0000FF"/>
                </a:solidFill>
                <a:latin typeface="Times New Roman" panose="02020603050405020304" pitchFamily="18" charset="0"/>
                <a:cs typeface="Times New Roman" panose="02020603050405020304" pitchFamily="18" charset="0"/>
              </a:rPr>
              <a:t>. Lên cao gặp lạnh, từ hơi nước tôi lại biến thành những hạt nước nhỏ li ti.</a:t>
            </a:r>
          </a:p>
        </p:txBody>
      </p:sp>
      <p:sp>
        <p:nvSpPr>
          <p:cNvPr id="14349" name="Text Box 13"/>
          <p:cNvSpPr txBox="1">
            <a:spLocks noChangeArrowheads="1"/>
          </p:cNvSpPr>
          <p:nvPr/>
        </p:nvSpPr>
        <p:spPr bwMode="auto">
          <a:xfrm>
            <a:off x="5537627" y="2919602"/>
            <a:ext cx="609702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en-US" altLang="en-US" sz="2000" b="1">
                <a:solidFill>
                  <a:srgbClr val="0000FF"/>
                </a:solidFill>
                <a:latin typeface="Times New Roman" panose="02020603050405020304" pitchFamily="18" charset="0"/>
                <a:cs typeface="Times New Roman" panose="02020603050405020304" pitchFamily="18" charset="0"/>
              </a:rPr>
              <a:t>3. Trên cao, nhiều hạt nước nhỏ li ti hợp lại với nhau thành những đám mây.</a:t>
            </a:r>
            <a:r>
              <a:rPr lang="en-US" altLang="en-US" sz="1600" b="1">
                <a:solidFill>
                  <a:srgbClr val="0000FF"/>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6389894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357"/>
                                        </p:tgtEl>
                                        <p:attrNameLst>
                                          <p:attrName>style.visibility</p:attrName>
                                        </p:attrNameLst>
                                      </p:cBhvr>
                                      <p:to>
                                        <p:strVal val="visible"/>
                                      </p:to>
                                    </p:set>
                                    <p:anim calcmode="lin" valueType="num">
                                      <p:cBhvr additive="base">
                                        <p:cTn id="7" dur="500" fill="hold"/>
                                        <p:tgtEl>
                                          <p:spTgt spid="14357"/>
                                        </p:tgtEl>
                                        <p:attrNameLst>
                                          <p:attrName>ppt_x</p:attrName>
                                        </p:attrNameLst>
                                      </p:cBhvr>
                                      <p:tavLst>
                                        <p:tav tm="0">
                                          <p:val>
                                            <p:strVal val="#ppt_x"/>
                                          </p:val>
                                        </p:tav>
                                        <p:tav tm="100000">
                                          <p:val>
                                            <p:strVal val="#ppt_x"/>
                                          </p:val>
                                        </p:tav>
                                      </p:tavLst>
                                    </p:anim>
                                    <p:anim calcmode="lin" valueType="num">
                                      <p:cBhvr additive="base">
                                        <p:cTn id="8" dur="500" fill="hold"/>
                                        <p:tgtEl>
                                          <p:spTgt spid="14357"/>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64" presetClass="path" presetSubtype="0" repeatCount="indefinite" accel="50000" decel="50000" fill="hold" nodeType="clickEffect">
                                  <p:stCondLst>
                                    <p:cond delay="0"/>
                                  </p:stCondLst>
                                  <p:childTnLst>
                                    <p:animMotion origin="layout" path="M -4.16667E-6 -2.83865E-6 L -0.00399 -0.29658 " pathEditMode="relative" rAng="0" ptsTypes="AA">
                                      <p:cBhvr>
                                        <p:cTn id="12" dur="2000" fill="hold"/>
                                        <p:tgtEl>
                                          <p:spTgt spid="14359"/>
                                        </p:tgtEl>
                                        <p:attrNameLst>
                                          <p:attrName>ppt_x</p:attrName>
                                          <p:attrName>ppt_y</p:attrName>
                                        </p:attrNameLst>
                                      </p:cBhvr>
                                      <p:rCtr x="-208" y="-14840"/>
                                    </p:animMotion>
                                  </p:childTnLst>
                                </p:cTn>
                              </p:par>
                            </p:childTnLst>
                          </p:cTn>
                        </p:par>
                        <p:par>
                          <p:cTn id="13" fill="hold" nodeType="afterGroup">
                            <p:stCondLst>
                              <p:cond delay="2000"/>
                            </p:stCondLst>
                            <p:childTnLst>
                              <p:par>
                                <p:cTn id="14" presetID="22" presetClass="entr" presetSubtype="4" fill="hold" nodeType="afterEffect">
                                  <p:stCondLst>
                                    <p:cond delay="0"/>
                                  </p:stCondLst>
                                  <p:childTnLst>
                                    <p:set>
                                      <p:cBhvr>
                                        <p:cTn id="15" dur="1" fill="hold">
                                          <p:stCondLst>
                                            <p:cond delay="0"/>
                                          </p:stCondLst>
                                        </p:cTn>
                                        <p:tgtEl>
                                          <p:spTgt spid="14360"/>
                                        </p:tgtEl>
                                        <p:attrNameLst>
                                          <p:attrName>style.visibility</p:attrName>
                                        </p:attrNameLst>
                                      </p:cBhvr>
                                      <p:to>
                                        <p:strVal val="visible"/>
                                      </p:to>
                                    </p:set>
                                    <p:animEffect transition="in" filter="wipe(down)">
                                      <p:cBhvr>
                                        <p:cTn id="16" dur="500"/>
                                        <p:tgtEl>
                                          <p:spTgt spid="14360"/>
                                        </p:tgtEl>
                                      </p:cBhvr>
                                    </p:animEffect>
                                  </p:childTnLst>
                                </p:cTn>
                              </p:par>
                            </p:childTnLst>
                          </p:cTn>
                        </p:par>
                        <p:par>
                          <p:cTn id="17" fill="hold" nodeType="afterGroup">
                            <p:stCondLst>
                              <p:cond delay="2500"/>
                            </p:stCondLst>
                            <p:childTnLst>
                              <p:par>
                                <p:cTn id="18" presetID="2" presetClass="entr" presetSubtype="4" fill="hold" grpId="0" nodeType="afterEffect">
                                  <p:stCondLst>
                                    <p:cond delay="0"/>
                                  </p:stCondLst>
                                  <p:childTnLst>
                                    <p:set>
                                      <p:cBhvr>
                                        <p:cTn id="19" dur="1" fill="hold">
                                          <p:stCondLst>
                                            <p:cond delay="0"/>
                                          </p:stCondLst>
                                        </p:cTn>
                                        <p:tgtEl>
                                          <p:spTgt spid="14399"/>
                                        </p:tgtEl>
                                        <p:attrNameLst>
                                          <p:attrName>style.visibility</p:attrName>
                                        </p:attrNameLst>
                                      </p:cBhvr>
                                      <p:to>
                                        <p:strVal val="visible"/>
                                      </p:to>
                                    </p:set>
                                    <p:anim calcmode="lin" valueType="num">
                                      <p:cBhvr additive="base">
                                        <p:cTn id="20" dur="500" fill="hold"/>
                                        <p:tgtEl>
                                          <p:spTgt spid="14399"/>
                                        </p:tgtEl>
                                        <p:attrNameLst>
                                          <p:attrName>ppt_x</p:attrName>
                                        </p:attrNameLst>
                                      </p:cBhvr>
                                      <p:tavLst>
                                        <p:tav tm="0">
                                          <p:val>
                                            <p:strVal val="#ppt_x"/>
                                          </p:val>
                                        </p:tav>
                                        <p:tav tm="100000">
                                          <p:val>
                                            <p:strVal val="#ppt_x"/>
                                          </p:val>
                                        </p:tav>
                                      </p:tavLst>
                                    </p:anim>
                                    <p:anim calcmode="lin" valueType="num">
                                      <p:cBhvr additive="base">
                                        <p:cTn id="21" dur="500" fill="hold"/>
                                        <p:tgtEl>
                                          <p:spTgt spid="14399"/>
                                        </p:tgtEl>
                                        <p:attrNameLst>
                                          <p:attrName>ppt_y</p:attrName>
                                        </p:attrNameLst>
                                      </p:cBhvr>
                                      <p:tavLst>
                                        <p:tav tm="0">
                                          <p:val>
                                            <p:strVal val="1+#ppt_h/2"/>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0" presetClass="path" presetSubtype="0" accel="50000" decel="50000" fill="hold" nodeType="clickEffect">
                                  <p:stCondLst>
                                    <p:cond delay="0"/>
                                  </p:stCondLst>
                                  <p:childTnLst>
                                    <p:animMotion origin="layout" path="M -0.0118 0.04207 L 0.14966 -0.11512 " pathEditMode="relative" rAng="0" ptsTypes="AA">
                                      <p:cBhvr>
                                        <p:cTn id="25" dur="2000" fill="hold"/>
                                        <p:tgtEl>
                                          <p:spTgt spid="14360"/>
                                        </p:tgtEl>
                                        <p:attrNameLst>
                                          <p:attrName>ppt_x</p:attrName>
                                          <p:attrName>ppt_y</p:attrName>
                                        </p:attrNameLst>
                                      </p:cBhvr>
                                      <p:rCtr x="8073" y="-7859"/>
                                    </p:animMotion>
                                  </p:childTnLst>
                                </p:cTn>
                              </p:par>
                            </p:childTnLst>
                          </p:cTn>
                        </p:par>
                        <p:par>
                          <p:cTn id="26" fill="hold" nodeType="afterGroup">
                            <p:stCondLst>
                              <p:cond delay="2000"/>
                            </p:stCondLst>
                            <p:childTnLst>
                              <p:par>
                                <p:cTn id="27" presetID="4" presetClass="entr" presetSubtype="32" fill="hold" nodeType="afterEffect">
                                  <p:stCondLst>
                                    <p:cond delay="0"/>
                                  </p:stCondLst>
                                  <p:childTnLst>
                                    <p:set>
                                      <p:cBhvr>
                                        <p:cTn id="28" dur="1" fill="hold">
                                          <p:stCondLst>
                                            <p:cond delay="0"/>
                                          </p:stCondLst>
                                        </p:cTn>
                                        <p:tgtEl>
                                          <p:spTgt spid="14362"/>
                                        </p:tgtEl>
                                        <p:attrNameLst>
                                          <p:attrName>style.visibility</p:attrName>
                                        </p:attrNameLst>
                                      </p:cBhvr>
                                      <p:to>
                                        <p:strVal val="visible"/>
                                      </p:to>
                                    </p:set>
                                    <p:animEffect transition="in" filter="box(out)">
                                      <p:cBhvr>
                                        <p:cTn id="29" dur="500"/>
                                        <p:tgtEl>
                                          <p:spTgt spid="14362"/>
                                        </p:tgtEl>
                                      </p:cBhvr>
                                    </p:animEffect>
                                  </p:childTnLst>
                                </p:cTn>
                              </p:par>
                            </p:childTnLst>
                          </p:cTn>
                        </p:par>
                        <p:par>
                          <p:cTn id="30" fill="hold" nodeType="afterGroup">
                            <p:stCondLst>
                              <p:cond delay="2500"/>
                            </p:stCondLst>
                            <p:childTnLst>
                              <p:par>
                                <p:cTn id="31" presetID="37" presetClass="entr" presetSubtype="0" fill="hold" grpId="0" nodeType="afterEffect">
                                  <p:stCondLst>
                                    <p:cond delay="0"/>
                                  </p:stCondLst>
                                  <p:childTnLst>
                                    <p:set>
                                      <p:cBhvr>
                                        <p:cTn id="32" dur="1" fill="hold">
                                          <p:stCondLst>
                                            <p:cond delay="0"/>
                                          </p:stCondLst>
                                        </p:cTn>
                                        <p:tgtEl>
                                          <p:spTgt spid="14358"/>
                                        </p:tgtEl>
                                        <p:attrNameLst>
                                          <p:attrName>style.visibility</p:attrName>
                                        </p:attrNameLst>
                                      </p:cBhvr>
                                      <p:to>
                                        <p:strVal val="visible"/>
                                      </p:to>
                                    </p:set>
                                    <p:animEffect transition="in" filter="fade">
                                      <p:cBhvr>
                                        <p:cTn id="33" dur="1000"/>
                                        <p:tgtEl>
                                          <p:spTgt spid="14358"/>
                                        </p:tgtEl>
                                      </p:cBhvr>
                                    </p:animEffect>
                                    <p:anim calcmode="lin" valueType="num">
                                      <p:cBhvr>
                                        <p:cTn id="34" dur="1000" fill="hold"/>
                                        <p:tgtEl>
                                          <p:spTgt spid="14358"/>
                                        </p:tgtEl>
                                        <p:attrNameLst>
                                          <p:attrName>ppt_x</p:attrName>
                                        </p:attrNameLst>
                                      </p:cBhvr>
                                      <p:tavLst>
                                        <p:tav tm="0">
                                          <p:val>
                                            <p:strVal val="#ppt_x"/>
                                          </p:val>
                                        </p:tav>
                                        <p:tav tm="100000">
                                          <p:val>
                                            <p:strVal val="#ppt_x"/>
                                          </p:val>
                                        </p:tav>
                                      </p:tavLst>
                                    </p:anim>
                                    <p:anim calcmode="lin" valueType="num">
                                      <p:cBhvr>
                                        <p:cTn id="35" dur="900" decel="100000" fill="hold"/>
                                        <p:tgtEl>
                                          <p:spTgt spid="14358"/>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14358"/>
                                        </p:tgtEl>
                                        <p:attrNameLst>
                                          <p:attrName>ppt_y</p:attrName>
                                        </p:attrNameLst>
                                      </p:cBhvr>
                                      <p:tavLst>
                                        <p:tav tm="0">
                                          <p:val>
                                            <p:strVal val="#ppt_y-.03"/>
                                          </p:val>
                                        </p:tav>
                                        <p:tav tm="100000">
                                          <p:val>
                                            <p:strVal val="#ppt_y"/>
                                          </p:val>
                                        </p:tav>
                                      </p:tavLst>
                                    </p:anim>
                                  </p:childTnLst>
                                </p:cTn>
                              </p:par>
                            </p:childTnLst>
                          </p:cTn>
                        </p:par>
                        <p:par>
                          <p:cTn id="37" fill="hold" nodeType="afterGroup">
                            <p:stCondLst>
                              <p:cond delay="3500"/>
                            </p:stCondLst>
                            <p:childTnLst>
                              <p:par>
                                <p:cTn id="38" presetID="4" presetClass="entr" presetSubtype="32" fill="hold" nodeType="afterEffect">
                                  <p:stCondLst>
                                    <p:cond delay="0"/>
                                  </p:stCondLst>
                                  <p:childTnLst>
                                    <p:set>
                                      <p:cBhvr>
                                        <p:cTn id="39" dur="1" fill="hold">
                                          <p:stCondLst>
                                            <p:cond delay="0"/>
                                          </p:stCondLst>
                                        </p:cTn>
                                        <p:tgtEl>
                                          <p:spTgt spid="14387"/>
                                        </p:tgtEl>
                                        <p:attrNameLst>
                                          <p:attrName>style.visibility</p:attrName>
                                        </p:attrNameLst>
                                      </p:cBhvr>
                                      <p:to>
                                        <p:strVal val="visible"/>
                                      </p:to>
                                    </p:set>
                                    <p:animEffect transition="in" filter="box(out)">
                                      <p:cBhvr>
                                        <p:cTn id="40" dur="500"/>
                                        <p:tgtEl>
                                          <p:spTgt spid="14387"/>
                                        </p:tgtEl>
                                      </p:cBhvr>
                                    </p:animEffect>
                                  </p:childTnLst>
                                </p:cTn>
                              </p:par>
                            </p:childTnLst>
                          </p:cTn>
                        </p:par>
                        <p:par>
                          <p:cTn id="41" fill="hold" nodeType="afterGroup">
                            <p:stCondLst>
                              <p:cond delay="4000"/>
                            </p:stCondLst>
                            <p:childTnLst>
                              <p:par>
                                <p:cTn id="42" presetID="4" presetClass="entr" presetSubtype="32" fill="hold" nodeType="afterEffect">
                                  <p:stCondLst>
                                    <p:cond delay="0"/>
                                  </p:stCondLst>
                                  <p:childTnLst>
                                    <p:set>
                                      <p:cBhvr>
                                        <p:cTn id="43" dur="1" fill="hold">
                                          <p:stCondLst>
                                            <p:cond delay="0"/>
                                          </p:stCondLst>
                                        </p:cTn>
                                        <p:tgtEl>
                                          <p:spTgt spid="14388"/>
                                        </p:tgtEl>
                                        <p:attrNameLst>
                                          <p:attrName>style.visibility</p:attrName>
                                        </p:attrNameLst>
                                      </p:cBhvr>
                                      <p:to>
                                        <p:strVal val="visible"/>
                                      </p:to>
                                    </p:set>
                                    <p:animEffect transition="in" filter="box(out)">
                                      <p:cBhvr>
                                        <p:cTn id="44" dur="500"/>
                                        <p:tgtEl>
                                          <p:spTgt spid="14388"/>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4" presetClass="entr" presetSubtype="16" fill="hold" nodeType="clickEffect">
                                  <p:stCondLst>
                                    <p:cond delay="0"/>
                                  </p:stCondLst>
                                  <p:childTnLst>
                                    <p:set>
                                      <p:cBhvr>
                                        <p:cTn id="48" dur="1" fill="hold">
                                          <p:stCondLst>
                                            <p:cond delay="0"/>
                                          </p:stCondLst>
                                        </p:cTn>
                                        <p:tgtEl>
                                          <p:spTgt spid="14398"/>
                                        </p:tgtEl>
                                        <p:attrNameLst>
                                          <p:attrName>style.visibility</p:attrName>
                                        </p:attrNameLst>
                                      </p:cBhvr>
                                      <p:to>
                                        <p:strVal val="visible"/>
                                      </p:to>
                                    </p:set>
                                    <p:animEffect transition="in" filter="box(in)">
                                      <p:cBhvr>
                                        <p:cTn id="49" dur="500"/>
                                        <p:tgtEl>
                                          <p:spTgt spid="14398"/>
                                        </p:tgtEl>
                                      </p:cBhvr>
                                    </p:animEffect>
                                  </p:childTnLst>
                                </p:cTn>
                              </p:par>
                            </p:childTnLst>
                          </p:cTn>
                        </p:par>
                        <p:par>
                          <p:cTn id="50" fill="hold" nodeType="afterGroup">
                            <p:stCondLst>
                              <p:cond delay="500"/>
                            </p:stCondLst>
                            <p:childTnLst>
                              <p:par>
                                <p:cTn id="51" presetID="24" presetClass="entr" presetSubtype="0" fill="hold" grpId="0" nodeType="afterEffect">
                                  <p:stCondLst>
                                    <p:cond delay="0"/>
                                  </p:stCondLst>
                                  <p:childTnLst>
                                    <p:set>
                                      <p:cBhvr>
                                        <p:cTn id="52" dur="1" fill="hold">
                                          <p:stCondLst>
                                            <p:cond delay="0"/>
                                          </p:stCondLst>
                                        </p:cTn>
                                        <p:tgtEl>
                                          <p:spTgt spid="14349"/>
                                        </p:tgtEl>
                                        <p:attrNameLst>
                                          <p:attrName>style.visibility</p:attrName>
                                        </p:attrNameLst>
                                      </p:cBhvr>
                                      <p:to>
                                        <p:strVal val="visible"/>
                                      </p:to>
                                    </p:set>
                                    <p:anim to="" calcmode="lin" valueType="num">
                                      <p:cBhvr>
                                        <p:cTn id="53" dur="1" fill="hold"/>
                                        <p:tgtEl>
                                          <p:spTgt spid="14349"/>
                                        </p:tgtEl>
                                        <p:attrNameLst>
                                          <p:attrName/>
                                        </p:attrNameLst>
                                      </p:cBhvr>
                                    </p:anim>
                                  </p:childTnLst>
                                </p:cTn>
                              </p:par>
                            </p:childTnLst>
                          </p:cTn>
                        </p:par>
                        <p:par>
                          <p:cTn id="54" fill="hold" nodeType="afterGroup">
                            <p:stCondLst>
                              <p:cond delay="500"/>
                            </p:stCondLst>
                            <p:childTnLst>
                              <p:par>
                                <p:cTn id="55" presetID="63" presetClass="path" presetSubtype="0" repeatCount="indefinite" accel="50000" decel="50000" fill="hold" nodeType="afterEffect">
                                  <p:stCondLst>
                                    <p:cond delay="0"/>
                                  </p:stCondLst>
                                  <p:childTnLst>
                                    <p:animMotion origin="layout" path="M 0 0  L 0.25 0  E" pathEditMode="relative" ptsTypes="">
                                      <p:cBhvr>
                                        <p:cTn id="56" dur="5000" fill="hold"/>
                                        <p:tgtEl>
                                          <p:spTgt spid="14398"/>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99" grpId="0"/>
      <p:bldP spid="14357" grpId="0"/>
      <p:bldP spid="14358" grpId="0"/>
      <p:bldP spid="14349"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2032633" y="2130246"/>
            <a:ext cx="6741345" cy="613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endParaRPr lang="en-US" altLang="en-US" sz="2800">
              <a:solidFill>
                <a:srgbClr val="0033CC"/>
              </a:solidFill>
            </a:endParaRPr>
          </a:p>
        </p:txBody>
      </p:sp>
      <p:pic>
        <p:nvPicPr>
          <p:cNvPr id="16387" name="Picture 7" descr="NewPictur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3767" y="3138307"/>
            <a:ext cx="6336249" cy="339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8" descr="bien"/>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528798" y="572909"/>
            <a:ext cx="10801054" cy="5921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4948" name="Rectangle 20"/>
          <p:cNvSpPr>
            <a:spLocks noChangeArrowheads="1"/>
          </p:cNvSpPr>
          <p:nvPr/>
        </p:nvSpPr>
        <p:spPr bwMode="auto">
          <a:xfrm>
            <a:off x="1857879" y="5280770"/>
            <a:ext cx="836231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spcBef>
                <a:spcPct val="50000"/>
              </a:spcBef>
            </a:pPr>
            <a:r>
              <a:rPr lang="en-US" altLang="en-US" sz="2400" b="1" dirty="0">
                <a:solidFill>
                  <a:srgbClr val="0000FF"/>
                </a:solidFill>
                <a:latin typeface="Times New Roman" panose="02020603050405020304" pitchFamily="18" charset="0"/>
                <a:cs typeface="Times New Roman" panose="02020603050405020304" pitchFamily="18" charset="0"/>
              </a:rPr>
              <a:t>4. Các đám mây tiếp tục bay lên cao. Càng lên cao càng lạnh, càng nhiều hạt nước nhỏ đọng lại hợp thành các giọt nước lớn hơn, trĩu nặng và rơi xuống tạo thành mưa.</a:t>
            </a:r>
          </a:p>
        </p:txBody>
      </p:sp>
      <p:grpSp>
        <p:nvGrpSpPr>
          <p:cNvPr id="124949" name="Group 21"/>
          <p:cNvGrpSpPr>
            <a:grpSpLocks/>
          </p:cNvGrpSpPr>
          <p:nvPr/>
        </p:nvGrpSpPr>
        <p:grpSpPr bwMode="auto">
          <a:xfrm>
            <a:off x="2113903" y="572909"/>
            <a:ext cx="5742499" cy="2433988"/>
            <a:chOff x="2200" y="0"/>
            <a:chExt cx="3323" cy="1479"/>
          </a:xfrm>
        </p:grpSpPr>
        <p:pic>
          <p:nvPicPr>
            <p:cNvPr id="16400" name="Picture 22" descr="Untitled-1 cop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42" y="0"/>
              <a:ext cx="1781" cy="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01" name="Picture 23" descr="Untitled-1 cop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0" y="0"/>
              <a:ext cx="1781" cy="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02" name="Picture 24" descr="Untitled-1 cop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79" y="300"/>
              <a:ext cx="1781" cy="1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03" name="Picture 25" descr="Untitled-2 copy"/>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90" y="391"/>
              <a:ext cx="1781" cy="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24942" name="Picture 14" descr="may den aaa"/>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5959774" y="572908"/>
            <a:ext cx="4260416" cy="1822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4954" name="Picture 26" descr="hat mua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009540" y="1841322"/>
            <a:ext cx="916964" cy="851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4955" name="Picture 27" descr="hat mua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67311" y="1914345"/>
            <a:ext cx="693818" cy="76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4964" name="Group 36"/>
          <p:cNvGrpSpPr>
            <a:grpSpLocks/>
          </p:cNvGrpSpPr>
          <p:nvPr/>
        </p:nvGrpSpPr>
        <p:grpSpPr bwMode="auto">
          <a:xfrm>
            <a:off x="8728854" y="1193622"/>
            <a:ext cx="1432600" cy="766949"/>
            <a:chOff x="4718" y="1207"/>
            <a:chExt cx="829" cy="409"/>
          </a:xfrm>
        </p:grpSpPr>
        <p:pic>
          <p:nvPicPr>
            <p:cNvPr id="16396" name="Picture 28" descr="giot nuoc a"/>
            <p:cNvPicPr>
              <a:picLocks noChangeAspect="1" noChangeArrowheads="1" noCrop="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718" y="1207"/>
              <a:ext cx="172"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7" name="Picture 32" descr="giot nuoc a"/>
            <p:cNvPicPr>
              <a:picLocks noChangeAspect="1" noChangeArrowheads="1" noCrop="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921" y="1253"/>
              <a:ext cx="172"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8" name="Picture 33" descr="giot nuoc a"/>
            <p:cNvPicPr>
              <a:picLocks noChangeAspect="1" noChangeArrowheads="1" noCrop="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148" y="1253"/>
              <a:ext cx="172"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9" name="Picture 34" descr="giot nuoc a"/>
            <p:cNvPicPr>
              <a:picLocks noChangeAspect="1" noChangeArrowheads="1" noCrop="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375" y="1298"/>
              <a:ext cx="172"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24963" name="Picture 35" descr="giot nuoc a"/>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10086109" y="4360682"/>
            <a:ext cx="832581" cy="102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987839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3" presetClass="path" presetSubtype="0" repeatCount="indefinite" accel="50000" decel="50000" fill="hold" nodeType="afterEffect">
                                  <p:stCondLst>
                                    <p:cond delay="0"/>
                                  </p:stCondLst>
                                  <p:childTnLst>
                                    <p:animMotion origin="layout" path="M 0 0  L 0.25 0  E" pathEditMode="relative" ptsTypes="">
                                      <p:cBhvr>
                                        <p:cTn id="6" dur="5000" fill="hold"/>
                                        <p:tgtEl>
                                          <p:spTgt spid="124949"/>
                                        </p:tgtEl>
                                        <p:attrNameLst>
                                          <p:attrName>ppt_x</p:attrName>
                                          <p:attrName>ppt_y</p:attrName>
                                        </p:attrNameLst>
                                      </p:cBhvr>
                                    </p:animMotion>
                                  </p:childTnLst>
                                </p:cTn>
                              </p:par>
                              <p:par>
                                <p:cTn id="7" presetID="5" presetClass="entr" presetSubtype="10" fill="hold" grpId="0" nodeType="withEffect">
                                  <p:stCondLst>
                                    <p:cond delay="0"/>
                                  </p:stCondLst>
                                  <p:childTnLst>
                                    <p:set>
                                      <p:cBhvr>
                                        <p:cTn id="8" dur="1" fill="hold">
                                          <p:stCondLst>
                                            <p:cond delay="0"/>
                                          </p:stCondLst>
                                        </p:cTn>
                                        <p:tgtEl>
                                          <p:spTgt spid="124948"/>
                                        </p:tgtEl>
                                        <p:attrNameLst>
                                          <p:attrName>style.visibility</p:attrName>
                                        </p:attrNameLst>
                                      </p:cBhvr>
                                      <p:to>
                                        <p:strVal val="visible"/>
                                      </p:to>
                                    </p:set>
                                    <p:animEffect transition="in" filter="checkerboard(across)">
                                      <p:cBhvr>
                                        <p:cTn id="9" dur="500"/>
                                        <p:tgtEl>
                                          <p:spTgt spid="12494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nodeType="clickEffect">
                                  <p:stCondLst>
                                    <p:cond delay="0"/>
                                  </p:stCondLst>
                                  <p:childTnLst>
                                    <p:set>
                                      <p:cBhvr>
                                        <p:cTn id="13" dur="1" fill="hold">
                                          <p:stCondLst>
                                            <p:cond delay="0"/>
                                          </p:stCondLst>
                                        </p:cTn>
                                        <p:tgtEl>
                                          <p:spTgt spid="124942"/>
                                        </p:tgtEl>
                                        <p:attrNameLst>
                                          <p:attrName>style.visibility</p:attrName>
                                        </p:attrNameLst>
                                      </p:cBhvr>
                                      <p:to>
                                        <p:strVal val="visible"/>
                                      </p:to>
                                    </p:set>
                                  </p:childTnLst>
                                </p:cTn>
                              </p:par>
                            </p:childTnLst>
                          </p:cTn>
                        </p:par>
                        <p:par>
                          <p:cTn id="14" fill="hold" nodeType="afterGroup">
                            <p:stCondLst>
                              <p:cond delay="0"/>
                            </p:stCondLst>
                            <p:childTnLst>
                              <p:par>
                                <p:cTn id="15" presetID="10" presetClass="entr" presetSubtype="0" fill="hold" nodeType="afterEffect">
                                  <p:stCondLst>
                                    <p:cond delay="0"/>
                                  </p:stCondLst>
                                  <p:childTnLst>
                                    <p:set>
                                      <p:cBhvr>
                                        <p:cTn id="16" dur="1" fill="hold">
                                          <p:stCondLst>
                                            <p:cond delay="0"/>
                                          </p:stCondLst>
                                        </p:cTn>
                                        <p:tgtEl>
                                          <p:spTgt spid="124955"/>
                                        </p:tgtEl>
                                        <p:attrNameLst>
                                          <p:attrName>style.visibility</p:attrName>
                                        </p:attrNameLst>
                                      </p:cBhvr>
                                      <p:to>
                                        <p:strVal val="visible"/>
                                      </p:to>
                                    </p:set>
                                    <p:animEffect transition="in" filter="fade">
                                      <p:cBhvr>
                                        <p:cTn id="17" dur="2000"/>
                                        <p:tgtEl>
                                          <p:spTgt spid="124955"/>
                                        </p:tgtEl>
                                      </p:cBhvr>
                                    </p:animEffect>
                                  </p:childTnLst>
                                </p:cTn>
                              </p:par>
                              <p:par>
                                <p:cTn id="18" presetID="10" presetClass="entr" presetSubtype="0" fill="hold" nodeType="withEffect">
                                  <p:stCondLst>
                                    <p:cond delay="0"/>
                                  </p:stCondLst>
                                  <p:childTnLst>
                                    <p:set>
                                      <p:cBhvr>
                                        <p:cTn id="19" dur="1" fill="hold">
                                          <p:stCondLst>
                                            <p:cond delay="0"/>
                                          </p:stCondLst>
                                        </p:cTn>
                                        <p:tgtEl>
                                          <p:spTgt spid="124954"/>
                                        </p:tgtEl>
                                        <p:attrNameLst>
                                          <p:attrName>style.visibility</p:attrName>
                                        </p:attrNameLst>
                                      </p:cBhvr>
                                      <p:to>
                                        <p:strVal val="visible"/>
                                      </p:to>
                                    </p:set>
                                    <p:animEffect transition="in" filter="fade">
                                      <p:cBhvr>
                                        <p:cTn id="20" dur="2000"/>
                                        <p:tgtEl>
                                          <p:spTgt spid="124954"/>
                                        </p:tgtEl>
                                      </p:cBhvr>
                                    </p:animEffect>
                                  </p:childTnLst>
                                </p:cTn>
                              </p:par>
                            </p:childTnLst>
                          </p:cTn>
                        </p:par>
                        <p:par>
                          <p:cTn id="21" fill="hold" nodeType="afterGroup">
                            <p:stCondLst>
                              <p:cond delay="2000"/>
                            </p:stCondLst>
                            <p:childTnLst>
                              <p:par>
                                <p:cTn id="22" presetID="4" presetClass="entr" presetSubtype="16" fill="hold" nodeType="afterEffect">
                                  <p:stCondLst>
                                    <p:cond delay="0"/>
                                  </p:stCondLst>
                                  <p:childTnLst>
                                    <p:set>
                                      <p:cBhvr>
                                        <p:cTn id="23" dur="1" fill="hold">
                                          <p:stCondLst>
                                            <p:cond delay="0"/>
                                          </p:stCondLst>
                                        </p:cTn>
                                        <p:tgtEl>
                                          <p:spTgt spid="124964"/>
                                        </p:tgtEl>
                                        <p:attrNameLst>
                                          <p:attrName>style.visibility</p:attrName>
                                        </p:attrNameLst>
                                      </p:cBhvr>
                                      <p:to>
                                        <p:strVal val="visible"/>
                                      </p:to>
                                    </p:set>
                                    <p:animEffect transition="in" filter="box(in)">
                                      <p:cBhvr>
                                        <p:cTn id="24" dur="500"/>
                                        <p:tgtEl>
                                          <p:spTgt spid="124964"/>
                                        </p:tgtEl>
                                      </p:cBhvr>
                                    </p:animEffect>
                                  </p:childTnLst>
                                </p:cTn>
                              </p:par>
                            </p:childTnLst>
                          </p:cTn>
                        </p:par>
                        <p:par>
                          <p:cTn id="25" fill="hold" nodeType="afterGroup">
                            <p:stCondLst>
                              <p:cond delay="2500"/>
                            </p:stCondLst>
                            <p:childTnLst>
                              <p:par>
                                <p:cTn id="26" presetID="0" presetClass="path" presetSubtype="0" repeatCount="indefinite" accel="50000" decel="50000" fill="hold" nodeType="afterEffect">
                                  <p:stCondLst>
                                    <p:cond delay="0"/>
                                  </p:stCondLst>
                                  <p:childTnLst>
                                    <p:animMotion origin="layout" path="M -3.61111E-6 -4.53074E-7 L 0.10938 0.43528 " pathEditMode="relative" rAng="0" ptsTypes="AA">
                                      <p:cBhvr>
                                        <p:cTn id="27" dur="5000" fill="hold"/>
                                        <p:tgtEl>
                                          <p:spTgt spid="124964"/>
                                        </p:tgtEl>
                                        <p:attrNameLst>
                                          <p:attrName>ppt_x</p:attrName>
                                          <p:attrName>ppt_y</p:attrName>
                                        </p:attrNameLst>
                                      </p:cBhvr>
                                      <p:rCtr x="5469" y="21752"/>
                                    </p:animMotion>
                                  </p:childTnLst>
                                </p:cTn>
                              </p:par>
                            </p:childTnLst>
                          </p:cTn>
                        </p:par>
                        <p:par>
                          <p:cTn id="28" fill="hold" nodeType="afterGroup">
                            <p:stCondLst>
                              <p:cond delay="7500"/>
                            </p:stCondLst>
                            <p:childTnLst>
                              <p:par>
                                <p:cTn id="29" presetID="22" presetClass="entr" presetSubtype="4" fill="hold" nodeType="afterEffect">
                                  <p:stCondLst>
                                    <p:cond delay="0"/>
                                  </p:stCondLst>
                                  <p:childTnLst>
                                    <p:set>
                                      <p:cBhvr>
                                        <p:cTn id="30" dur="1" fill="hold">
                                          <p:stCondLst>
                                            <p:cond delay="0"/>
                                          </p:stCondLst>
                                        </p:cTn>
                                        <p:tgtEl>
                                          <p:spTgt spid="124963"/>
                                        </p:tgtEl>
                                        <p:attrNameLst>
                                          <p:attrName>style.visibility</p:attrName>
                                        </p:attrNameLst>
                                      </p:cBhvr>
                                      <p:to>
                                        <p:strVal val="visible"/>
                                      </p:to>
                                    </p:set>
                                    <p:animEffect transition="in" filter="wipe(down)">
                                      <p:cBhvr>
                                        <p:cTn id="31" dur="500"/>
                                        <p:tgtEl>
                                          <p:spTgt spid="1249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48"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7410" name="Picture 14" descr="troi mua b"/>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68989" y="252549"/>
            <a:ext cx="11674668" cy="6400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921" name="Picture 17" descr="giot nuoc ab"/>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9964396" y="1378087"/>
            <a:ext cx="533061" cy="733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2" name="Picture 16" descr="may den aaa"/>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849713" y="252548"/>
            <a:ext cx="4605007" cy="197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924" name="Picture 20" descr="giot nuoc ab"/>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9604035" y="1378087"/>
            <a:ext cx="533062" cy="733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925" name="Picture 21" descr="giot nuoc ab"/>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0324760" y="1378087"/>
            <a:ext cx="533062" cy="733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926" name="Picture 22" descr="giot nuoc a"/>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9733434" y="3659322"/>
            <a:ext cx="778311" cy="1224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928" name="Rectangle 24"/>
          <p:cNvSpPr>
            <a:spLocks noGrp="1" noChangeArrowheads="1"/>
          </p:cNvSpPr>
          <p:nvPr>
            <p:ph type="title"/>
          </p:nvPr>
        </p:nvSpPr>
        <p:spPr>
          <a:xfrm>
            <a:off x="3681505" y="5553210"/>
            <a:ext cx="7196954" cy="1003291"/>
          </a:xfrm>
          <a:noFill/>
        </p:spPr>
        <p:txBody>
          <a:bodyPr/>
          <a:lstStyle/>
          <a:p>
            <a:pPr marL="838200" indent="-838200"/>
            <a:r>
              <a:rPr lang="en-US" altLang="en-US" sz="2400" b="1">
                <a:solidFill>
                  <a:srgbClr val="0000FF"/>
                </a:solidFill>
                <a:latin typeface="Times New Roman" panose="02020603050405020304" pitchFamily="18" charset="0"/>
                <a:cs typeface="Times New Roman" panose="02020603050405020304" pitchFamily="18" charset="0"/>
              </a:rPr>
              <a:t>5. Cùng với những giọt mưa khác tôi lại trở về sông, hồ, biển.</a:t>
            </a:r>
          </a:p>
        </p:txBody>
      </p:sp>
    </p:spTree>
    <p:extLst>
      <p:ext uri="{BB962C8B-B14F-4D97-AF65-F5344CB8AC3E}">
        <p14:creationId xmlns:p14="http://schemas.microsoft.com/office/powerpoint/2010/main" val="2081010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path" presetSubtype="0" repeatCount="indefinite" accel="50000" decel="50000" fill="hold" nodeType="afterEffect">
                                  <p:stCondLst>
                                    <p:cond delay="0"/>
                                  </p:stCondLst>
                                  <p:childTnLst>
                                    <p:animMotion origin="layout" path="M 0.00087 -2.77855E-6 L 0.00087 0.27254 " pathEditMode="relative" rAng="0" ptsTypes="AA">
                                      <p:cBhvr>
                                        <p:cTn id="6" dur="1000" fill="hold"/>
                                        <p:tgtEl>
                                          <p:spTgt spid="123921"/>
                                        </p:tgtEl>
                                        <p:attrNameLst>
                                          <p:attrName>ppt_x</p:attrName>
                                          <p:attrName>ppt_y</p:attrName>
                                        </p:attrNameLst>
                                      </p:cBhvr>
                                      <p:rCtr x="0" y="13615"/>
                                    </p:animMotion>
                                  </p:childTnLst>
                                </p:cTn>
                              </p:par>
                            </p:childTnLst>
                          </p:cTn>
                        </p:par>
                        <p:par>
                          <p:cTn id="7" fill="hold" nodeType="afterGroup">
                            <p:stCondLst>
                              <p:cond delay="1000"/>
                            </p:stCondLst>
                            <p:childTnLst>
                              <p:par>
                                <p:cTn id="8" presetID="22" presetClass="entr" presetSubtype="1" fill="hold" nodeType="afterEffect">
                                  <p:stCondLst>
                                    <p:cond delay="0"/>
                                  </p:stCondLst>
                                  <p:childTnLst>
                                    <p:set>
                                      <p:cBhvr>
                                        <p:cTn id="9" dur="1" fill="hold">
                                          <p:stCondLst>
                                            <p:cond delay="0"/>
                                          </p:stCondLst>
                                        </p:cTn>
                                        <p:tgtEl>
                                          <p:spTgt spid="123926"/>
                                        </p:tgtEl>
                                        <p:attrNameLst>
                                          <p:attrName>style.visibility</p:attrName>
                                        </p:attrNameLst>
                                      </p:cBhvr>
                                      <p:to>
                                        <p:strVal val="visible"/>
                                      </p:to>
                                    </p:set>
                                    <p:animEffect transition="in" filter="wipe(up)">
                                      <p:cBhvr>
                                        <p:cTn id="10" dur="500"/>
                                        <p:tgtEl>
                                          <p:spTgt spid="123926"/>
                                        </p:tgtEl>
                                      </p:cBhvr>
                                    </p:animEffect>
                                  </p:childTnLst>
                                </p:cTn>
                              </p:par>
                            </p:childTnLst>
                          </p:cTn>
                        </p:par>
                        <p:par>
                          <p:cTn id="11" fill="hold" nodeType="afterGroup">
                            <p:stCondLst>
                              <p:cond delay="1500"/>
                            </p:stCondLst>
                            <p:childTnLst>
                              <p:par>
                                <p:cTn id="12" presetID="35" presetClass="path" presetSubtype="0" repeatCount="indefinite" accel="50000" decel="50000" fill="hold" nodeType="afterEffect">
                                  <p:stCondLst>
                                    <p:cond delay="0"/>
                                  </p:stCondLst>
                                  <p:childTnLst>
                                    <p:animMotion origin="layout" path="M -0.02968 0.0245 L -0.65 0.0282 " pathEditMode="relative" rAng="0" ptsTypes="AA">
                                      <p:cBhvr>
                                        <p:cTn id="13" dur="2000" fill="hold"/>
                                        <p:tgtEl>
                                          <p:spTgt spid="123926"/>
                                        </p:tgtEl>
                                        <p:attrNameLst>
                                          <p:attrName>ppt_x</p:attrName>
                                          <p:attrName>ppt_y</p:attrName>
                                        </p:attrNameLst>
                                      </p:cBhvr>
                                      <p:rCtr x="-31024" y="185"/>
                                    </p:animMotion>
                                  </p:childTnLst>
                                </p:cTn>
                              </p:par>
                              <p:par>
                                <p:cTn id="14" presetID="2" presetClass="entr" presetSubtype="9" fill="hold" grpId="0" nodeType="withEffect">
                                  <p:stCondLst>
                                    <p:cond delay="0"/>
                                  </p:stCondLst>
                                  <p:childTnLst>
                                    <p:set>
                                      <p:cBhvr>
                                        <p:cTn id="15" dur="1" fill="hold">
                                          <p:stCondLst>
                                            <p:cond delay="0"/>
                                          </p:stCondLst>
                                        </p:cTn>
                                        <p:tgtEl>
                                          <p:spTgt spid="123928"/>
                                        </p:tgtEl>
                                        <p:attrNameLst>
                                          <p:attrName>style.visibility</p:attrName>
                                        </p:attrNameLst>
                                      </p:cBhvr>
                                      <p:to>
                                        <p:strVal val="visible"/>
                                      </p:to>
                                    </p:set>
                                    <p:anim calcmode="lin" valueType="num">
                                      <p:cBhvr additive="base">
                                        <p:cTn id="16" dur="2000" fill="hold"/>
                                        <p:tgtEl>
                                          <p:spTgt spid="123928"/>
                                        </p:tgtEl>
                                        <p:attrNameLst>
                                          <p:attrName>ppt_x</p:attrName>
                                        </p:attrNameLst>
                                      </p:cBhvr>
                                      <p:tavLst>
                                        <p:tav tm="0">
                                          <p:val>
                                            <p:strVal val="0-#ppt_w/2"/>
                                          </p:val>
                                        </p:tav>
                                        <p:tav tm="100000">
                                          <p:val>
                                            <p:strVal val="#ppt_x"/>
                                          </p:val>
                                        </p:tav>
                                      </p:tavLst>
                                    </p:anim>
                                    <p:anim calcmode="lin" valueType="num">
                                      <p:cBhvr additive="base">
                                        <p:cTn id="17" dur="2000" fill="hold"/>
                                        <p:tgtEl>
                                          <p:spTgt spid="123928"/>
                                        </p:tgtEl>
                                        <p:attrNameLst>
                                          <p:attrName>ppt_y</p:attrName>
                                        </p:attrNameLst>
                                      </p:cBhvr>
                                      <p:tavLst>
                                        <p:tav tm="0">
                                          <p:val>
                                            <p:strVal val="0-#ppt_h/2"/>
                                          </p:val>
                                        </p:tav>
                                        <p:tav tm="100000">
                                          <p:val>
                                            <p:strVal val="#ppt_y"/>
                                          </p:val>
                                        </p:tav>
                                      </p:tavLst>
                                    </p:anim>
                                  </p:childTnLst>
                                </p:cTn>
                              </p:par>
                            </p:childTnLst>
                          </p:cTn>
                        </p:par>
                        <p:par>
                          <p:cTn id="18" fill="hold" nodeType="afterGroup">
                            <p:stCondLst>
                              <p:cond delay="3500"/>
                            </p:stCondLst>
                            <p:childTnLst>
                              <p:par>
                                <p:cTn id="19" presetID="42" presetClass="path" presetSubtype="0" repeatCount="indefinite" accel="50000" decel="50000" fill="hold" nodeType="afterEffect">
                                  <p:stCondLst>
                                    <p:cond delay="0"/>
                                  </p:stCondLst>
                                  <p:childTnLst>
                                    <p:animMotion origin="layout" path="M 0.00087 -2.77855E-6 L 0.00087 0.41933 " pathEditMode="relative" rAng="0" ptsTypes="AA">
                                      <p:cBhvr>
                                        <p:cTn id="20" dur="2000" fill="hold"/>
                                        <p:tgtEl>
                                          <p:spTgt spid="123924"/>
                                        </p:tgtEl>
                                        <p:attrNameLst>
                                          <p:attrName>ppt_x</p:attrName>
                                          <p:attrName>ppt_y</p:attrName>
                                        </p:attrNameLst>
                                      </p:cBhvr>
                                      <p:rCtr x="0" y="20966"/>
                                    </p:animMotion>
                                  </p:childTnLst>
                                </p:cTn>
                              </p:par>
                            </p:childTnLst>
                          </p:cTn>
                        </p:par>
                        <p:par>
                          <p:cTn id="21" fill="hold" nodeType="afterGroup">
                            <p:stCondLst>
                              <p:cond delay="5500"/>
                            </p:stCondLst>
                            <p:childTnLst>
                              <p:par>
                                <p:cTn id="22" presetID="42" presetClass="path" presetSubtype="0" repeatCount="indefinite" accel="50000" decel="50000" fill="hold" nodeType="afterEffect">
                                  <p:stCondLst>
                                    <p:cond delay="0"/>
                                  </p:stCondLst>
                                  <p:childTnLst>
                                    <p:animMotion origin="layout" path="M 0.00087 -2.77855E-6 L 0.00174 0.38512 " pathEditMode="relative" rAng="0" ptsTypes="AA">
                                      <p:cBhvr>
                                        <p:cTn id="23" dur="2000" fill="hold"/>
                                        <p:tgtEl>
                                          <p:spTgt spid="123925"/>
                                        </p:tgtEl>
                                        <p:attrNameLst>
                                          <p:attrName>ppt_x</p:attrName>
                                          <p:attrName>ppt_y</p:attrName>
                                        </p:attrNameLst>
                                      </p:cBhvr>
                                      <p:rCtr x="35" y="1925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28"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18434" name="Oval 57"/>
          <p:cNvSpPr>
            <a:spLocks noChangeArrowheads="1"/>
          </p:cNvSpPr>
          <p:nvPr/>
        </p:nvSpPr>
        <p:spPr bwMode="auto">
          <a:xfrm>
            <a:off x="8791576" y="2740026"/>
            <a:ext cx="1584325" cy="792163"/>
          </a:xfrm>
          <a:prstGeom prst="ellipse">
            <a:avLst/>
          </a:prstGeom>
          <a:solidFill>
            <a:srgbClr val="FFFF00"/>
          </a:solidFill>
          <a:ln w="9525">
            <a:solidFill>
              <a:srgbClr val="CCEC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p>
        </p:txBody>
      </p:sp>
      <p:sp>
        <p:nvSpPr>
          <p:cNvPr id="18435" name="Oval 49"/>
          <p:cNvSpPr>
            <a:spLocks noChangeArrowheads="1"/>
          </p:cNvSpPr>
          <p:nvPr/>
        </p:nvSpPr>
        <p:spPr bwMode="auto">
          <a:xfrm>
            <a:off x="4943475" y="836613"/>
            <a:ext cx="1728788" cy="647700"/>
          </a:xfrm>
          <a:prstGeom prst="ellipse">
            <a:avLst/>
          </a:prstGeom>
          <a:solidFill>
            <a:srgbClr val="FFFF00"/>
          </a:solidFill>
          <a:ln w="9525">
            <a:solidFill>
              <a:srgbClr val="CCEC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p>
        </p:txBody>
      </p:sp>
      <p:sp>
        <p:nvSpPr>
          <p:cNvPr id="18436" name="Oval 48"/>
          <p:cNvSpPr>
            <a:spLocks noChangeArrowheads="1"/>
          </p:cNvSpPr>
          <p:nvPr/>
        </p:nvSpPr>
        <p:spPr bwMode="auto">
          <a:xfrm>
            <a:off x="1524000" y="2454275"/>
            <a:ext cx="1258888" cy="863600"/>
          </a:xfrm>
          <a:prstGeom prst="ellipse">
            <a:avLst/>
          </a:prstGeom>
          <a:solidFill>
            <a:srgbClr val="FFFF00"/>
          </a:solidFill>
          <a:ln w="9525">
            <a:solidFill>
              <a:srgbClr val="CCEC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p>
        </p:txBody>
      </p:sp>
      <p:sp>
        <p:nvSpPr>
          <p:cNvPr id="18437" name="Oval 47"/>
          <p:cNvSpPr>
            <a:spLocks noChangeArrowheads="1"/>
          </p:cNvSpPr>
          <p:nvPr/>
        </p:nvSpPr>
        <p:spPr bwMode="auto">
          <a:xfrm>
            <a:off x="6816725" y="5103813"/>
            <a:ext cx="1727200" cy="792162"/>
          </a:xfrm>
          <a:prstGeom prst="ellipse">
            <a:avLst/>
          </a:prstGeom>
          <a:solidFill>
            <a:srgbClr val="FFFF00"/>
          </a:solidFill>
          <a:ln w="9525">
            <a:solidFill>
              <a:srgbClr val="CCEC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p>
        </p:txBody>
      </p:sp>
      <p:sp>
        <p:nvSpPr>
          <p:cNvPr id="18438" name="Oval 46"/>
          <p:cNvSpPr>
            <a:spLocks noChangeArrowheads="1"/>
          </p:cNvSpPr>
          <p:nvPr/>
        </p:nvSpPr>
        <p:spPr bwMode="auto">
          <a:xfrm>
            <a:off x="1524001" y="4759326"/>
            <a:ext cx="1908175" cy="792163"/>
          </a:xfrm>
          <a:prstGeom prst="ellipse">
            <a:avLst/>
          </a:prstGeom>
          <a:solidFill>
            <a:srgbClr val="FFFF00"/>
          </a:solidFill>
          <a:ln w="9525">
            <a:solidFill>
              <a:srgbClr val="CCEC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p>
        </p:txBody>
      </p:sp>
      <p:sp>
        <p:nvSpPr>
          <p:cNvPr id="18439" name="Oval 45"/>
          <p:cNvSpPr>
            <a:spLocks noChangeArrowheads="1"/>
          </p:cNvSpPr>
          <p:nvPr/>
        </p:nvSpPr>
        <p:spPr bwMode="auto">
          <a:xfrm>
            <a:off x="2116138" y="1019175"/>
            <a:ext cx="1657350" cy="863600"/>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p>
        </p:txBody>
      </p:sp>
      <p:sp>
        <p:nvSpPr>
          <p:cNvPr id="70682" name="Oval 26"/>
          <p:cNvSpPr>
            <a:spLocks noChangeArrowheads="1"/>
          </p:cNvSpPr>
          <p:nvPr/>
        </p:nvSpPr>
        <p:spPr bwMode="auto">
          <a:xfrm>
            <a:off x="2063750" y="981075"/>
            <a:ext cx="1728788" cy="935038"/>
          </a:xfrm>
          <a:prstGeom prst="ellipse">
            <a:avLst/>
          </a:prstGeom>
          <a:blipFill>
            <a:blip r:embed="rId2"/>
            <a:stretch>
              <a:fillRect/>
            </a:stretch>
          </a:blipFill>
          <a:ln w="28575">
            <a:prstDash val="dash"/>
          </a:ln>
        </p:spPr>
        <p:style>
          <a:lnRef idx="2">
            <a:schemeClr val="accent5"/>
          </a:lnRef>
          <a:fillRef idx="1">
            <a:schemeClr val="lt1"/>
          </a:fillRef>
          <a:effectRef idx="0">
            <a:schemeClr val="accent5"/>
          </a:effectRef>
          <a:fontRef idx="minor">
            <a:schemeClr val="dk1"/>
          </a:fontRef>
        </p:style>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2000" b="1" dirty="0">
                <a:solidFill>
                  <a:srgbClr val="F09779"/>
                </a:solidFill>
                <a:latin typeface="Times New Roman" panose="02020603050405020304" pitchFamily="18" charset="0"/>
                <a:cs typeface="Times New Roman" panose="02020603050405020304" pitchFamily="18" charset="0"/>
              </a:rPr>
              <a:t>Hạt nước </a:t>
            </a:r>
          </a:p>
          <a:p>
            <a:pPr algn="ctr"/>
            <a:r>
              <a:rPr lang="en-US" altLang="en-US" sz="2000" b="1" dirty="0">
                <a:solidFill>
                  <a:srgbClr val="F09779"/>
                </a:solidFill>
                <a:latin typeface="Times New Roman" panose="02020603050405020304" pitchFamily="18" charset="0"/>
                <a:cs typeface="Times New Roman" panose="02020603050405020304" pitchFamily="18" charset="0"/>
              </a:rPr>
              <a:t>nhỏ li ti</a:t>
            </a:r>
            <a:r>
              <a:rPr lang="en-US" altLang="en-US" sz="2000" dirty="0">
                <a:solidFill>
                  <a:srgbClr val="F09779"/>
                </a:solidFill>
                <a:latin typeface="Times New Roman" panose="02020603050405020304" pitchFamily="18" charset="0"/>
                <a:cs typeface="Times New Roman" panose="02020603050405020304" pitchFamily="18" charset="0"/>
              </a:rPr>
              <a:t> </a:t>
            </a:r>
          </a:p>
        </p:txBody>
      </p:sp>
      <p:sp>
        <p:nvSpPr>
          <p:cNvPr id="70683" name="Oval 27"/>
          <p:cNvSpPr>
            <a:spLocks noChangeArrowheads="1"/>
          </p:cNvSpPr>
          <p:nvPr/>
        </p:nvSpPr>
        <p:spPr bwMode="auto">
          <a:xfrm>
            <a:off x="4943475" y="836614"/>
            <a:ext cx="1727200" cy="649287"/>
          </a:xfrm>
          <a:prstGeom prst="ellipse">
            <a:avLst/>
          </a:prstGeom>
          <a:blipFill>
            <a:blip r:embed="rId2"/>
            <a:stretch>
              <a:fillRect/>
            </a:stretch>
          </a:blipFill>
          <a:ln w="28575">
            <a:prstDash val="dash"/>
          </a:ln>
        </p:spPr>
        <p:style>
          <a:lnRef idx="2">
            <a:schemeClr val="accent5"/>
          </a:lnRef>
          <a:fillRef idx="1">
            <a:schemeClr val="lt1"/>
          </a:fillRef>
          <a:effectRef idx="0">
            <a:schemeClr val="accent5"/>
          </a:effectRef>
          <a:fontRef idx="minor">
            <a:schemeClr val="dk1"/>
          </a:fontRef>
        </p:style>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2000" b="1">
                <a:solidFill>
                  <a:srgbClr val="F09779"/>
                </a:solidFill>
                <a:latin typeface="Times New Roman" panose="02020603050405020304" pitchFamily="18" charset="0"/>
                <a:cs typeface="Times New Roman" panose="02020603050405020304" pitchFamily="18" charset="0"/>
              </a:rPr>
              <a:t>Mây</a:t>
            </a:r>
          </a:p>
        </p:txBody>
      </p:sp>
      <p:sp>
        <p:nvSpPr>
          <p:cNvPr id="70685" name="Oval 29"/>
          <p:cNvSpPr>
            <a:spLocks noChangeArrowheads="1"/>
          </p:cNvSpPr>
          <p:nvPr/>
        </p:nvSpPr>
        <p:spPr bwMode="auto">
          <a:xfrm>
            <a:off x="6816726" y="5084763"/>
            <a:ext cx="1655763" cy="863600"/>
          </a:xfrm>
          <a:prstGeom prst="ellipse">
            <a:avLst/>
          </a:prstGeom>
          <a:blipFill>
            <a:blip r:embed="rId2"/>
            <a:stretch>
              <a:fillRect/>
            </a:stretch>
          </a:blipFill>
          <a:ln w="28575">
            <a:prstDash val="dash"/>
          </a:ln>
        </p:spPr>
        <p:style>
          <a:lnRef idx="2">
            <a:schemeClr val="accent5"/>
          </a:lnRef>
          <a:fillRef idx="1">
            <a:schemeClr val="lt1"/>
          </a:fillRef>
          <a:effectRef idx="0">
            <a:schemeClr val="accent5"/>
          </a:effectRef>
          <a:fontRef idx="minor">
            <a:schemeClr val="dk1"/>
          </a:fontRef>
        </p:style>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2000">
                <a:solidFill>
                  <a:srgbClr val="F09779"/>
                </a:solidFill>
              </a:rPr>
              <a:t>  </a:t>
            </a:r>
            <a:r>
              <a:rPr lang="en-US" altLang="en-US" sz="2000" b="1">
                <a:solidFill>
                  <a:srgbClr val="F09779"/>
                </a:solidFill>
                <a:latin typeface="Times New Roman" panose="02020603050405020304" pitchFamily="18" charset="0"/>
                <a:cs typeface="Times New Roman" panose="02020603050405020304" pitchFamily="18" charset="0"/>
              </a:rPr>
              <a:t>Nước sông,</a:t>
            </a:r>
          </a:p>
          <a:p>
            <a:pPr algn="ctr"/>
            <a:r>
              <a:rPr lang="en-US" altLang="en-US" sz="2000" b="1">
                <a:solidFill>
                  <a:srgbClr val="F09779"/>
                </a:solidFill>
                <a:latin typeface="Times New Roman" panose="02020603050405020304" pitchFamily="18" charset="0"/>
                <a:cs typeface="Times New Roman" panose="02020603050405020304" pitchFamily="18" charset="0"/>
              </a:rPr>
              <a:t>hồ, biển</a:t>
            </a:r>
            <a:r>
              <a:rPr lang="en-US" altLang="en-US" sz="2000">
                <a:solidFill>
                  <a:srgbClr val="F09779"/>
                </a:solidFill>
                <a:latin typeface="Times New Roman" panose="02020603050405020304" pitchFamily="18" charset="0"/>
                <a:cs typeface="Times New Roman" panose="02020603050405020304" pitchFamily="18" charset="0"/>
              </a:rPr>
              <a:t>..</a:t>
            </a:r>
          </a:p>
        </p:txBody>
      </p:sp>
      <p:pic>
        <p:nvPicPr>
          <p:cNvPr id="18443" name="Picture 33" descr="0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6726" y="692150"/>
            <a:ext cx="2981325" cy="199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4" name="Picture 35" descr="0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5729288"/>
            <a:ext cx="3492500"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5" name="Picture 36" descr="giot nuoc a"/>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605214" y="4437064"/>
            <a:ext cx="835025" cy="1195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6" name="Picture 37" descr="mui te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7617371" flipH="1">
            <a:off x="3123407" y="4096545"/>
            <a:ext cx="773113"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81" name="Oval 25"/>
          <p:cNvSpPr>
            <a:spLocks noChangeArrowheads="1"/>
          </p:cNvSpPr>
          <p:nvPr/>
        </p:nvSpPr>
        <p:spPr bwMode="auto">
          <a:xfrm>
            <a:off x="1524000" y="2420939"/>
            <a:ext cx="1296988" cy="935037"/>
          </a:xfrm>
          <a:prstGeom prst="ellipse">
            <a:avLst/>
          </a:prstGeom>
          <a:blipFill>
            <a:blip r:embed="rId2"/>
            <a:stretch>
              <a:fillRect/>
            </a:stretch>
          </a:blipFill>
          <a:ln w="28575">
            <a:prstDash val="dash"/>
          </a:ln>
        </p:spPr>
        <p:style>
          <a:lnRef idx="2">
            <a:schemeClr val="accent5"/>
          </a:lnRef>
          <a:fillRef idx="1">
            <a:schemeClr val="lt1"/>
          </a:fillRef>
          <a:effectRef idx="0">
            <a:schemeClr val="accent5"/>
          </a:effectRef>
          <a:fontRef idx="minor">
            <a:schemeClr val="dk1"/>
          </a:fontRef>
        </p:style>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2000" b="1">
                <a:solidFill>
                  <a:srgbClr val="F09779"/>
                </a:solidFill>
                <a:latin typeface="Times New Roman" panose="02020603050405020304" pitchFamily="18" charset="0"/>
                <a:cs typeface="Times New Roman" panose="02020603050405020304" pitchFamily="18" charset="0"/>
              </a:rPr>
              <a:t>Hơi nước</a:t>
            </a:r>
          </a:p>
        </p:txBody>
      </p:sp>
      <p:sp>
        <p:nvSpPr>
          <p:cNvPr id="70680" name="Oval 24"/>
          <p:cNvSpPr>
            <a:spLocks noChangeArrowheads="1"/>
          </p:cNvSpPr>
          <p:nvPr/>
        </p:nvSpPr>
        <p:spPr bwMode="auto">
          <a:xfrm>
            <a:off x="1524000" y="4724400"/>
            <a:ext cx="1944688" cy="865188"/>
          </a:xfrm>
          <a:prstGeom prst="ellipse">
            <a:avLst/>
          </a:prstGeom>
          <a:blipFill>
            <a:blip r:embed="rId2"/>
            <a:stretch>
              <a:fillRect/>
            </a:stretch>
          </a:blipFill>
          <a:ln w="28575">
            <a:prstDash val="dash"/>
          </a:ln>
        </p:spPr>
        <p:style>
          <a:lnRef idx="2">
            <a:schemeClr val="accent5"/>
          </a:lnRef>
          <a:fillRef idx="1">
            <a:schemeClr val="lt1"/>
          </a:fillRef>
          <a:effectRef idx="0">
            <a:schemeClr val="accent5"/>
          </a:effectRef>
          <a:fontRef idx="minor">
            <a:schemeClr val="dk1"/>
          </a:fontRef>
        </p:style>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2000" dirty="0">
                <a:solidFill>
                  <a:srgbClr val="F09779"/>
                </a:solidFill>
              </a:rPr>
              <a:t>  </a:t>
            </a:r>
            <a:r>
              <a:rPr lang="en-US" altLang="en-US" sz="2000" b="1" dirty="0">
                <a:solidFill>
                  <a:srgbClr val="F09779"/>
                </a:solidFill>
                <a:latin typeface="Times New Roman" panose="02020603050405020304" pitchFamily="18" charset="0"/>
                <a:cs typeface="Times New Roman" panose="02020603050405020304" pitchFamily="18" charset="0"/>
              </a:rPr>
              <a:t>Nước sông,</a:t>
            </a:r>
          </a:p>
          <a:p>
            <a:pPr algn="ctr"/>
            <a:r>
              <a:rPr lang="en-US" altLang="en-US" sz="2000" b="1" dirty="0">
                <a:solidFill>
                  <a:srgbClr val="F09779"/>
                </a:solidFill>
                <a:latin typeface="Times New Roman" panose="02020603050405020304" pitchFamily="18" charset="0"/>
                <a:cs typeface="Times New Roman" panose="02020603050405020304" pitchFamily="18" charset="0"/>
              </a:rPr>
              <a:t>hồ, biển</a:t>
            </a:r>
            <a:r>
              <a:rPr lang="en-US" altLang="en-US" sz="2000" dirty="0">
                <a:solidFill>
                  <a:srgbClr val="F09779"/>
                </a:solidFill>
                <a:latin typeface="Times New Roman" panose="02020603050405020304" pitchFamily="18" charset="0"/>
                <a:cs typeface="Times New Roman" panose="02020603050405020304" pitchFamily="18" charset="0"/>
              </a:rPr>
              <a:t>..</a:t>
            </a:r>
          </a:p>
        </p:txBody>
      </p:sp>
      <p:pic>
        <p:nvPicPr>
          <p:cNvPr id="18449" name="Picture 39" descr="0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08438" y="1341438"/>
            <a:ext cx="792162" cy="60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50" name="Picture 40" descr="01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51089" y="2420938"/>
            <a:ext cx="2592387" cy="139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51" name="Picture 41" descr="0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75500" y="5805488"/>
            <a:ext cx="3492500"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52" name="Picture 42" descr="01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861426" y="4724400"/>
            <a:ext cx="906463" cy="114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53" name="Picture 44" descr="0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319964" y="3284539"/>
            <a:ext cx="2124075"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54" name="Picture 52" descr="mui te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1335687" flipV="1">
            <a:off x="3359150" y="1628776"/>
            <a:ext cx="731838"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55" name="Picture 53" descr="mui te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692500" flipV="1">
            <a:off x="5519739" y="1268413"/>
            <a:ext cx="731837"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56" name="Picture 54" descr="mui te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6867927" flipV="1">
            <a:off x="7967664" y="2276476"/>
            <a:ext cx="731837"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57" name="Picture 55" descr="mui te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3058961" flipV="1">
            <a:off x="6024564" y="5661026"/>
            <a:ext cx="731837"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712" name="Oval 56"/>
          <p:cNvSpPr>
            <a:spLocks noChangeArrowheads="1"/>
          </p:cNvSpPr>
          <p:nvPr/>
        </p:nvSpPr>
        <p:spPr bwMode="auto">
          <a:xfrm>
            <a:off x="8759826" y="2708275"/>
            <a:ext cx="1655763" cy="863600"/>
          </a:xfrm>
          <a:prstGeom prst="ellipse">
            <a:avLst/>
          </a:prstGeom>
          <a:blipFill>
            <a:blip r:embed="rId2"/>
            <a:stretch>
              <a:fillRect/>
            </a:stretch>
          </a:blipFill>
          <a:ln w="28575">
            <a:prstDash val="dash"/>
          </a:ln>
        </p:spPr>
        <p:style>
          <a:lnRef idx="2">
            <a:schemeClr val="accent5"/>
          </a:lnRef>
          <a:fillRef idx="1">
            <a:schemeClr val="lt1"/>
          </a:fillRef>
          <a:effectRef idx="0">
            <a:schemeClr val="accent5"/>
          </a:effectRef>
          <a:fontRef idx="minor">
            <a:schemeClr val="dk1"/>
          </a:fontRef>
        </p:style>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2000">
                <a:solidFill>
                  <a:srgbClr val="F09779"/>
                </a:solidFill>
              </a:rPr>
              <a:t>  </a:t>
            </a:r>
            <a:r>
              <a:rPr lang="en-US" altLang="en-US" sz="2000" b="1">
                <a:solidFill>
                  <a:srgbClr val="F09779"/>
                </a:solidFill>
                <a:latin typeface="Times New Roman" panose="02020603050405020304" pitchFamily="18" charset="0"/>
                <a:cs typeface="Times New Roman" panose="02020603050405020304" pitchFamily="18" charset="0"/>
              </a:rPr>
              <a:t>Mưa</a:t>
            </a:r>
            <a:endParaRPr lang="en-US" altLang="en-US" sz="2000">
              <a:solidFill>
                <a:srgbClr val="F09779"/>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76310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70680"/>
                                        </p:tgtEl>
                                        <p:attrNameLst>
                                          <p:attrName>style.visibility</p:attrName>
                                        </p:attrNameLst>
                                      </p:cBhvr>
                                      <p:to>
                                        <p:strVal val="visible"/>
                                      </p:to>
                                    </p:set>
                                    <p:animEffect transition="in" filter="diamond(in)">
                                      <p:cBhvr>
                                        <p:cTn id="7" dur="2000"/>
                                        <p:tgtEl>
                                          <p:spTgt spid="7068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0681"/>
                                        </p:tgtEl>
                                        <p:attrNameLst>
                                          <p:attrName>style.visibility</p:attrName>
                                        </p:attrNameLst>
                                      </p:cBhvr>
                                      <p:to>
                                        <p:strVal val="visible"/>
                                      </p:to>
                                    </p:set>
                                    <p:animEffect transition="in" filter="box(in)">
                                      <p:cBhvr>
                                        <p:cTn id="12" dur="500"/>
                                        <p:tgtEl>
                                          <p:spTgt spid="7068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70682"/>
                                        </p:tgtEl>
                                        <p:attrNameLst>
                                          <p:attrName>style.visibility</p:attrName>
                                        </p:attrNameLst>
                                      </p:cBhvr>
                                      <p:to>
                                        <p:strVal val="visible"/>
                                      </p:to>
                                    </p:set>
                                    <p:animEffect transition="in" filter="box(in)">
                                      <p:cBhvr>
                                        <p:cTn id="17" dur="500"/>
                                        <p:tgtEl>
                                          <p:spTgt spid="7068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70683"/>
                                        </p:tgtEl>
                                        <p:attrNameLst>
                                          <p:attrName>style.visibility</p:attrName>
                                        </p:attrNameLst>
                                      </p:cBhvr>
                                      <p:to>
                                        <p:strVal val="visible"/>
                                      </p:to>
                                    </p:set>
                                    <p:animEffect transition="in" filter="box(in)">
                                      <p:cBhvr>
                                        <p:cTn id="22" dur="500"/>
                                        <p:tgtEl>
                                          <p:spTgt spid="7068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70712"/>
                                        </p:tgtEl>
                                        <p:attrNameLst>
                                          <p:attrName>style.visibility</p:attrName>
                                        </p:attrNameLst>
                                      </p:cBhvr>
                                      <p:to>
                                        <p:strVal val="visible"/>
                                      </p:to>
                                    </p:set>
                                    <p:animEffect transition="in" filter="diamond(in)">
                                      <p:cBhvr>
                                        <p:cTn id="27" dur="2000"/>
                                        <p:tgtEl>
                                          <p:spTgt spid="7071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70685"/>
                                        </p:tgtEl>
                                        <p:attrNameLst>
                                          <p:attrName>style.visibility</p:attrName>
                                        </p:attrNameLst>
                                      </p:cBhvr>
                                      <p:to>
                                        <p:strVal val="visible"/>
                                      </p:to>
                                    </p:set>
                                    <p:animEffect transition="in" filter="diamond(in)">
                                      <p:cBhvr>
                                        <p:cTn id="32" dur="2000"/>
                                        <p:tgtEl>
                                          <p:spTgt spid="706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82" grpId="0" animBg="1"/>
      <p:bldP spid="70683" grpId="0" animBg="1"/>
      <p:bldP spid="70685" grpId="0" animBg="1"/>
      <p:bldP spid="70681" grpId="0" animBg="1"/>
      <p:bldP spid="70680" grpId="0" animBg="1"/>
      <p:bldP spid="7071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3"/>
          <p:cNvPicPr>
            <a:picLocks noChangeAspect="1"/>
          </p:cNvPicPr>
          <p:nvPr/>
        </p:nvPicPr>
        <p:blipFill rotWithShape="1">
          <a:blip r:embed="rId3" cstate="print">
            <a:extLst>
              <a:ext uri="{28A0092B-C50C-407E-A947-70E740481C1C}">
                <a14:useLocalDpi xmlns:a14="http://schemas.microsoft.com/office/drawing/2010/main" val="0"/>
              </a:ext>
            </a:extLst>
          </a:blip>
          <a:srcRect l="54075" r="10189" b="25645"/>
          <a:stretch>
            <a:fillRect/>
          </a:stretch>
        </p:blipFill>
        <p:spPr>
          <a:xfrm flipH="1">
            <a:off x="-231064" y="-260889"/>
            <a:ext cx="5746445" cy="3612902"/>
          </a:xfrm>
          <a:prstGeom prst="rect">
            <a:avLst/>
          </a:prstGeom>
        </p:spPr>
      </p:pic>
      <p:pic>
        <p:nvPicPr>
          <p:cNvPr id="14" name="图片 13"/>
          <p:cNvPicPr>
            <a:picLocks noChangeAspect="1"/>
          </p:cNvPicPr>
          <p:nvPr/>
        </p:nvPicPr>
        <p:blipFill>
          <a:blip r:embed="rId4"/>
          <a:stretch>
            <a:fillRect/>
          </a:stretch>
        </p:blipFill>
        <p:spPr>
          <a:xfrm>
            <a:off x="6239397" y="102585"/>
            <a:ext cx="3808879" cy="1333483"/>
          </a:xfrm>
          <a:prstGeom prst="rect">
            <a:avLst/>
          </a:prstGeom>
        </p:spPr>
      </p:pic>
      <p:pic>
        <p:nvPicPr>
          <p:cNvPr id="16" name="图片 15"/>
          <p:cNvPicPr>
            <a:picLocks noChangeAspect="1"/>
          </p:cNvPicPr>
          <p:nvPr/>
        </p:nvPicPr>
        <p:blipFill>
          <a:blip r:embed="rId5"/>
          <a:stretch>
            <a:fillRect/>
          </a:stretch>
        </p:blipFill>
        <p:spPr>
          <a:xfrm rot="21056238">
            <a:off x="5025105" y="469386"/>
            <a:ext cx="1460656" cy="599879"/>
          </a:xfrm>
          <a:prstGeom prst="rect">
            <a:avLst/>
          </a:prstGeom>
        </p:spPr>
      </p:pic>
      <p:pic>
        <p:nvPicPr>
          <p:cNvPr id="17" name="图形 16"/>
          <p:cNvPicPr>
            <a:picLocks noChangeAspect="1"/>
          </p:cNvPicPr>
          <p:nvPr/>
        </p:nvPicPr>
        <p:blipFill>
          <a:blip r:embed="rId6"/>
          <a:stretch>
            <a:fillRect/>
          </a:stretch>
        </p:blipFill>
        <p:spPr>
          <a:xfrm rot="476117">
            <a:off x="9852032" y="602634"/>
            <a:ext cx="2285233" cy="951439"/>
          </a:xfrm>
          <a:prstGeom prst="rect">
            <a:avLst/>
          </a:prstGeom>
        </p:spPr>
      </p:pic>
      <p:sp>
        <p:nvSpPr>
          <p:cNvPr id="10" name="矩形: 圆角 14">
            <a:extLst>
              <a:ext uri="{FF2B5EF4-FFF2-40B4-BE49-F238E27FC236}">
                <a16:creationId xmlns:a16="http://schemas.microsoft.com/office/drawing/2014/main" id="{ADFF74EC-840D-4C68-8118-B8121F020CC4}"/>
              </a:ext>
            </a:extLst>
          </p:cNvPr>
          <p:cNvSpPr/>
          <p:nvPr/>
        </p:nvSpPr>
        <p:spPr>
          <a:xfrm>
            <a:off x="342134" y="1797207"/>
            <a:ext cx="11657270" cy="1213811"/>
          </a:xfrm>
          <a:custGeom>
            <a:avLst/>
            <a:gdLst>
              <a:gd name="connsiteX0" fmla="*/ 0 w 11657270"/>
              <a:gd name="connsiteY0" fmla="*/ 202306 h 1213811"/>
              <a:gd name="connsiteX1" fmla="*/ 202306 w 11657270"/>
              <a:gd name="connsiteY1" fmla="*/ 0 h 1213811"/>
              <a:gd name="connsiteX2" fmla="*/ 907078 w 11657270"/>
              <a:gd name="connsiteY2" fmla="*/ 0 h 1213811"/>
              <a:gd name="connsiteX3" fmla="*/ 1499323 w 11657270"/>
              <a:gd name="connsiteY3" fmla="*/ 0 h 1213811"/>
              <a:gd name="connsiteX4" fmla="*/ 2316621 w 11657270"/>
              <a:gd name="connsiteY4" fmla="*/ 0 h 1213811"/>
              <a:gd name="connsiteX5" fmla="*/ 2796340 w 11657270"/>
              <a:gd name="connsiteY5" fmla="*/ 0 h 1213811"/>
              <a:gd name="connsiteX6" fmla="*/ 3163532 w 11657270"/>
              <a:gd name="connsiteY6" fmla="*/ 0 h 1213811"/>
              <a:gd name="connsiteX7" fmla="*/ 3755777 w 11657270"/>
              <a:gd name="connsiteY7" fmla="*/ 0 h 1213811"/>
              <a:gd name="connsiteX8" fmla="*/ 4460549 w 11657270"/>
              <a:gd name="connsiteY8" fmla="*/ 0 h 1213811"/>
              <a:gd name="connsiteX9" fmla="*/ 5277847 w 11657270"/>
              <a:gd name="connsiteY9" fmla="*/ 0 h 1213811"/>
              <a:gd name="connsiteX10" fmla="*/ 5982619 w 11657270"/>
              <a:gd name="connsiteY10" fmla="*/ 0 h 1213811"/>
              <a:gd name="connsiteX11" fmla="*/ 6799917 w 11657270"/>
              <a:gd name="connsiteY11" fmla="*/ 0 h 1213811"/>
              <a:gd name="connsiteX12" fmla="*/ 7504689 w 11657270"/>
              <a:gd name="connsiteY12" fmla="*/ 0 h 1213811"/>
              <a:gd name="connsiteX13" fmla="*/ 7871881 w 11657270"/>
              <a:gd name="connsiteY13" fmla="*/ 0 h 1213811"/>
              <a:gd name="connsiteX14" fmla="*/ 8576653 w 11657270"/>
              <a:gd name="connsiteY14" fmla="*/ 0 h 1213811"/>
              <a:gd name="connsiteX15" fmla="*/ 9056371 w 11657270"/>
              <a:gd name="connsiteY15" fmla="*/ 0 h 1213811"/>
              <a:gd name="connsiteX16" fmla="*/ 9423563 w 11657270"/>
              <a:gd name="connsiteY16" fmla="*/ 0 h 1213811"/>
              <a:gd name="connsiteX17" fmla="*/ 9678229 w 11657270"/>
              <a:gd name="connsiteY17" fmla="*/ 0 h 1213811"/>
              <a:gd name="connsiteX18" fmla="*/ 10045421 w 11657270"/>
              <a:gd name="connsiteY18" fmla="*/ 0 h 1213811"/>
              <a:gd name="connsiteX19" fmla="*/ 10412613 w 11657270"/>
              <a:gd name="connsiteY19" fmla="*/ 0 h 1213811"/>
              <a:gd name="connsiteX20" fmla="*/ 11454964 w 11657270"/>
              <a:gd name="connsiteY20" fmla="*/ 0 h 1213811"/>
              <a:gd name="connsiteX21" fmla="*/ 11657270 w 11657270"/>
              <a:gd name="connsiteY21" fmla="*/ 202306 h 1213811"/>
              <a:gd name="connsiteX22" fmla="*/ 11657270 w 11657270"/>
              <a:gd name="connsiteY22" fmla="*/ 582630 h 1213811"/>
              <a:gd name="connsiteX23" fmla="*/ 11657270 w 11657270"/>
              <a:gd name="connsiteY23" fmla="*/ 1011505 h 1213811"/>
              <a:gd name="connsiteX24" fmla="*/ 11454964 w 11657270"/>
              <a:gd name="connsiteY24" fmla="*/ 1213811 h 1213811"/>
              <a:gd name="connsiteX25" fmla="*/ 10862719 w 11657270"/>
              <a:gd name="connsiteY25" fmla="*/ 1213811 h 1213811"/>
              <a:gd name="connsiteX26" fmla="*/ 10045421 w 11657270"/>
              <a:gd name="connsiteY26" fmla="*/ 1213811 h 1213811"/>
              <a:gd name="connsiteX27" fmla="*/ 9790755 w 11657270"/>
              <a:gd name="connsiteY27" fmla="*/ 1213811 h 1213811"/>
              <a:gd name="connsiteX28" fmla="*/ 8973457 w 11657270"/>
              <a:gd name="connsiteY28" fmla="*/ 1213811 h 1213811"/>
              <a:gd name="connsiteX29" fmla="*/ 8156158 w 11657270"/>
              <a:gd name="connsiteY29" fmla="*/ 1213811 h 1213811"/>
              <a:gd name="connsiteX30" fmla="*/ 7901493 w 11657270"/>
              <a:gd name="connsiteY30" fmla="*/ 1213811 h 1213811"/>
              <a:gd name="connsiteX31" fmla="*/ 7309248 w 11657270"/>
              <a:gd name="connsiteY31" fmla="*/ 1213811 h 1213811"/>
              <a:gd name="connsiteX32" fmla="*/ 6829529 w 11657270"/>
              <a:gd name="connsiteY32" fmla="*/ 1213811 h 1213811"/>
              <a:gd name="connsiteX33" fmla="*/ 6349811 w 11657270"/>
              <a:gd name="connsiteY33" fmla="*/ 1213811 h 1213811"/>
              <a:gd name="connsiteX34" fmla="*/ 5870092 w 11657270"/>
              <a:gd name="connsiteY34" fmla="*/ 1213811 h 1213811"/>
              <a:gd name="connsiteX35" fmla="*/ 5615427 w 11657270"/>
              <a:gd name="connsiteY35" fmla="*/ 1213811 h 1213811"/>
              <a:gd name="connsiteX36" fmla="*/ 4798128 w 11657270"/>
              <a:gd name="connsiteY36" fmla="*/ 1213811 h 1213811"/>
              <a:gd name="connsiteX37" fmla="*/ 3980830 w 11657270"/>
              <a:gd name="connsiteY37" fmla="*/ 1213811 h 1213811"/>
              <a:gd name="connsiteX38" fmla="*/ 3726165 w 11657270"/>
              <a:gd name="connsiteY38" fmla="*/ 1213811 h 1213811"/>
              <a:gd name="connsiteX39" fmla="*/ 3358973 w 11657270"/>
              <a:gd name="connsiteY39" fmla="*/ 1213811 h 1213811"/>
              <a:gd name="connsiteX40" fmla="*/ 2766728 w 11657270"/>
              <a:gd name="connsiteY40" fmla="*/ 1213811 h 1213811"/>
              <a:gd name="connsiteX41" fmla="*/ 2061956 w 11657270"/>
              <a:gd name="connsiteY41" fmla="*/ 1213811 h 1213811"/>
              <a:gd name="connsiteX42" fmla="*/ 1582237 w 11657270"/>
              <a:gd name="connsiteY42" fmla="*/ 1213811 h 1213811"/>
              <a:gd name="connsiteX43" fmla="*/ 1215045 w 11657270"/>
              <a:gd name="connsiteY43" fmla="*/ 1213811 h 1213811"/>
              <a:gd name="connsiteX44" fmla="*/ 847853 w 11657270"/>
              <a:gd name="connsiteY44" fmla="*/ 1213811 h 1213811"/>
              <a:gd name="connsiteX45" fmla="*/ 202306 w 11657270"/>
              <a:gd name="connsiteY45" fmla="*/ 1213811 h 1213811"/>
              <a:gd name="connsiteX46" fmla="*/ 0 w 11657270"/>
              <a:gd name="connsiteY46" fmla="*/ 1011505 h 1213811"/>
              <a:gd name="connsiteX47" fmla="*/ 0 w 11657270"/>
              <a:gd name="connsiteY47" fmla="*/ 631181 h 1213811"/>
              <a:gd name="connsiteX48" fmla="*/ 0 w 11657270"/>
              <a:gd name="connsiteY48" fmla="*/ 202306 h 1213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1657270" h="1213811" fill="none" extrusionOk="0">
                <a:moveTo>
                  <a:pt x="0" y="202306"/>
                </a:moveTo>
                <a:cubicBezTo>
                  <a:pt x="2326" y="67059"/>
                  <a:pt x="94381" y="-11252"/>
                  <a:pt x="202306" y="0"/>
                </a:cubicBezTo>
                <a:cubicBezTo>
                  <a:pt x="552150" y="-80627"/>
                  <a:pt x="674632" y="32453"/>
                  <a:pt x="907078" y="0"/>
                </a:cubicBezTo>
                <a:cubicBezTo>
                  <a:pt x="1139524" y="-32453"/>
                  <a:pt x="1343589" y="6482"/>
                  <a:pt x="1499323" y="0"/>
                </a:cubicBezTo>
                <a:cubicBezTo>
                  <a:pt x="1655058" y="-6482"/>
                  <a:pt x="2118911" y="4532"/>
                  <a:pt x="2316621" y="0"/>
                </a:cubicBezTo>
                <a:cubicBezTo>
                  <a:pt x="2514331" y="-4532"/>
                  <a:pt x="2615327" y="50619"/>
                  <a:pt x="2796340" y="0"/>
                </a:cubicBezTo>
                <a:cubicBezTo>
                  <a:pt x="2977353" y="-50619"/>
                  <a:pt x="2980531" y="2413"/>
                  <a:pt x="3163532" y="0"/>
                </a:cubicBezTo>
                <a:cubicBezTo>
                  <a:pt x="3346533" y="-2413"/>
                  <a:pt x="3569932" y="35307"/>
                  <a:pt x="3755777" y="0"/>
                </a:cubicBezTo>
                <a:cubicBezTo>
                  <a:pt x="3941622" y="-35307"/>
                  <a:pt x="4200230" y="48060"/>
                  <a:pt x="4460549" y="0"/>
                </a:cubicBezTo>
                <a:cubicBezTo>
                  <a:pt x="4720868" y="-48060"/>
                  <a:pt x="5056913" y="16321"/>
                  <a:pt x="5277847" y="0"/>
                </a:cubicBezTo>
                <a:cubicBezTo>
                  <a:pt x="5498781" y="-16321"/>
                  <a:pt x="5827934" y="4173"/>
                  <a:pt x="5982619" y="0"/>
                </a:cubicBezTo>
                <a:cubicBezTo>
                  <a:pt x="6137304" y="-4173"/>
                  <a:pt x="6423010" y="35037"/>
                  <a:pt x="6799917" y="0"/>
                </a:cubicBezTo>
                <a:cubicBezTo>
                  <a:pt x="7176824" y="-35037"/>
                  <a:pt x="7303344" y="11198"/>
                  <a:pt x="7504689" y="0"/>
                </a:cubicBezTo>
                <a:cubicBezTo>
                  <a:pt x="7706034" y="-11198"/>
                  <a:pt x="7767513" y="29048"/>
                  <a:pt x="7871881" y="0"/>
                </a:cubicBezTo>
                <a:cubicBezTo>
                  <a:pt x="7976249" y="-29048"/>
                  <a:pt x="8367793" y="56902"/>
                  <a:pt x="8576653" y="0"/>
                </a:cubicBezTo>
                <a:cubicBezTo>
                  <a:pt x="8785513" y="-56902"/>
                  <a:pt x="8837052" y="16758"/>
                  <a:pt x="9056371" y="0"/>
                </a:cubicBezTo>
                <a:cubicBezTo>
                  <a:pt x="9275690" y="-16758"/>
                  <a:pt x="9311281" y="22430"/>
                  <a:pt x="9423563" y="0"/>
                </a:cubicBezTo>
                <a:cubicBezTo>
                  <a:pt x="9535845" y="-22430"/>
                  <a:pt x="9596113" y="5378"/>
                  <a:pt x="9678229" y="0"/>
                </a:cubicBezTo>
                <a:cubicBezTo>
                  <a:pt x="9760345" y="-5378"/>
                  <a:pt x="9963773" y="17975"/>
                  <a:pt x="10045421" y="0"/>
                </a:cubicBezTo>
                <a:cubicBezTo>
                  <a:pt x="10127069" y="-17975"/>
                  <a:pt x="10291302" y="41975"/>
                  <a:pt x="10412613" y="0"/>
                </a:cubicBezTo>
                <a:cubicBezTo>
                  <a:pt x="10533924" y="-41975"/>
                  <a:pt x="10995391" y="115349"/>
                  <a:pt x="11454964" y="0"/>
                </a:cubicBezTo>
                <a:cubicBezTo>
                  <a:pt x="11550869" y="-25455"/>
                  <a:pt x="11635045" y="89093"/>
                  <a:pt x="11657270" y="202306"/>
                </a:cubicBezTo>
                <a:cubicBezTo>
                  <a:pt x="11688497" y="328629"/>
                  <a:pt x="11643713" y="408008"/>
                  <a:pt x="11657270" y="582630"/>
                </a:cubicBezTo>
                <a:cubicBezTo>
                  <a:pt x="11670827" y="757252"/>
                  <a:pt x="11627331" y="895855"/>
                  <a:pt x="11657270" y="1011505"/>
                </a:cubicBezTo>
                <a:cubicBezTo>
                  <a:pt x="11665564" y="1120219"/>
                  <a:pt x="11570720" y="1222693"/>
                  <a:pt x="11454964" y="1213811"/>
                </a:cubicBezTo>
                <a:cubicBezTo>
                  <a:pt x="11197026" y="1239666"/>
                  <a:pt x="11062340" y="1203513"/>
                  <a:pt x="10862719" y="1213811"/>
                </a:cubicBezTo>
                <a:cubicBezTo>
                  <a:pt x="10663099" y="1224109"/>
                  <a:pt x="10243347" y="1145520"/>
                  <a:pt x="10045421" y="1213811"/>
                </a:cubicBezTo>
                <a:cubicBezTo>
                  <a:pt x="9847495" y="1282102"/>
                  <a:pt x="9842354" y="1212570"/>
                  <a:pt x="9790755" y="1213811"/>
                </a:cubicBezTo>
                <a:cubicBezTo>
                  <a:pt x="9739156" y="1215052"/>
                  <a:pt x="9245303" y="1192002"/>
                  <a:pt x="8973457" y="1213811"/>
                </a:cubicBezTo>
                <a:cubicBezTo>
                  <a:pt x="8701611" y="1235620"/>
                  <a:pt x="8360049" y="1115917"/>
                  <a:pt x="8156158" y="1213811"/>
                </a:cubicBezTo>
                <a:cubicBezTo>
                  <a:pt x="7952267" y="1311705"/>
                  <a:pt x="7975458" y="1199799"/>
                  <a:pt x="7901493" y="1213811"/>
                </a:cubicBezTo>
                <a:cubicBezTo>
                  <a:pt x="7827528" y="1227823"/>
                  <a:pt x="7542642" y="1212595"/>
                  <a:pt x="7309248" y="1213811"/>
                </a:cubicBezTo>
                <a:cubicBezTo>
                  <a:pt x="7075855" y="1215027"/>
                  <a:pt x="7064478" y="1156759"/>
                  <a:pt x="6829529" y="1213811"/>
                </a:cubicBezTo>
                <a:cubicBezTo>
                  <a:pt x="6594580" y="1270863"/>
                  <a:pt x="6581800" y="1184867"/>
                  <a:pt x="6349811" y="1213811"/>
                </a:cubicBezTo>
                <a:cubicBezTo>
                  <a:pt x="6117822" y="1242755"/>
                  <a:pt x="5985000" y="1211818"/>
                  <a:pt x="5870092" y="1213811"/>
                </a:cubicBezTo>
                <a:cubicBezTo>
                  <a:pt x="5755184" y="1215804"/>
                  <a:pt x="5719907" y="1200724"/>
                  <a:pt x="5615427" y="1213811"/>
                </a:cubicBezTo>
                <a:cubicBezTo>
                  <a:pt x="5510948" y="1226898"/>
                  <a:pt x="5156057" y="1211078"/>
                  <a:pt x="4798128" y="1213811"/>
                </a:cubicBezTo>
                <a:cubicBezTo>
                  <a:pt x="4440199" y="1216544"/>
                  <a:pt x="4192648" y="1127671"/>
                  <a:pt x="3980830" y="1213811"/>
                </a:cubicBezTo>
                <a:cubicBezTo>
                  <a:pt x="3769012" y="1299951"/>
                  <a:pt x="3828985" y="1191329"/>
                  <a:pt x="3726165" y="1213811"/>
                </a:cubicBezTo>
                <a:cubicBezTo>
                  <a:pt x="3623345" y="1236293"/>
                  <a:pt x="3533153" y="1177606"/>
                  <a:pt x="3358973" y="1213811"/>
                </a:cubicBezTo>
                <a:cubicBezTo>
                  <a:pt x="3184793" y="1250016"/>
                  <a:pt x="2891068" y="1197748"/>
                  <a:pt x="2766728" y="1213811"/>
                </a:cubicBezTo>
                <a:cubicBezTo>
                  <a:pt x="2642388" y="1229874"/>
                  <a:pt x="2301773" y="1168167"/>
                  <a:pt x="2061956" y="1213811"/>
                </a:cubicBezTo>
                <a:cubicBezTo>
                  <a:pt x="1822139" y="1259455"/>
                  <a:pt x="1743509" y="1204000"/>
                  <a:pt x="1582237" y="1213811"/>
                </a:cubicBezTo>
                <a:cubicBezTo>
                  <a:pt x="1420965" y="1223622"/>
                  <a:pt x="1340790" y="1183206"/>
                  <a:pt x="1215045" y="1213811"/>
                </a:cubicBezTo>
                <a:cubicBezTo>
                  <a:pt x="1089300" y="1244416"/>
                  <a:pt x="1023230" y="1211429"/>
                  <a:pt x="847853" y="1213811"/>
                </a:cubicBezTo>
                <a:cubicBezTo>
                  <a:pt x="672476" y="1216193"/>
                  <a:pt x="473782" y="1195261"/>
                  <a:pt x="202306" y="1213811"/>
                </a:cubicBezTo>
                <a:cubicBezTo>
                  <a:pt x="87803" y="1234250"/>
                  <a:pt x="7053" y="1129101"/>
                  <a:pt x="0" y="1011505"/>
                </a:cubicBezTo>
                <a:cubicBezTo>
                  <a:pt x="-1252" y="841356"/>
                  <a:pt x="26590" y="815792"/>
                  <a:pt x="0" y="631181"/>
                </a:cubicBezTo>
                <a:cubicBezTo>
                  <a:pt x="-26590" y="446570"/>
                  <a:pt x="37232" y="406529"/>
                  <a:pt x="0" y="202306"/>
                </a:cubicBezTo>
                <a:close/>
              </a:path>
              <a:path w="11657270" h="1213811" stroke="0" extrusionOk="0">
                <a:moveTo>
                  <a:pt x="0" y="202306"/>
                </a:moveTo>
                <a:cubicBezTo>
                  <a:pt x="-18235" y="79327"/>
                  <a:pt x="77573" y="4880"/>
                  <a:pt x="202306" y="0"/>
                </a:cubicBezTo>
                <a:cubicBezTo>
                  <a:pt x="528545" y="-35036"/>
                  <a:pt x="679383" y="59772"/>
                  <a:pt x="1019604" y="0"/>
                </a:cubicBezTo>
                <a:cubicBezTo>
                  <a:pt x="1359825" y="-59772"/>
                  <a:pt x="1368848" y="26120"/>
                  <a:pt x="1499323" y="0"/>
                </a:cubicBezTo>
                <a:cubicBezTo>
                  <a:pt x="1629798" y="-26120"/>
                  <a:pt x="1687348" y="19744"/>
                  <a:pt x="1866515" y="0"/>
                </a:cubicBezTo>
                <a:cubicBezTo>
                  <a:pt x="2045682" y="-19744"/>
                  <a:pt x="2339686" y="51617"/>
                  <a:pt x="2571287" y="0"/>
                </a:cubicBezTo>
                <a:cubicBezTo>
                  <a:pt x="2802888" y="-51617"/>
                  <a:pt x="2818928" y="53835"/>
                  <a:pt x="3051005" y="0"/>
                </a:cubicBezTo>
                <a:cubicBezTo>
                  <a:pt x="3283082" y="-53835"/>
                  <a:pt x="3562396" y="71401"/>
                  <a:pt x="3868304" y="0"/>
                </a:cubicBezTo>
                <a:cubicBezTo>
                  <a:pt x="4174212" y="-71401"/>
                  <a:pt x="4096524" y="8475"/>
                  <a:pt x="4235496" y="0"/>
                </a:cubicBezTo>
                <a:cubicBezTo>
                  <a:pt x="4374468" y="-8475"/>
                  <a:pt x="4858185" y="1058"/>
                  <a:pt x="5052794" y="0"/>
                </a:cubicBezTo>
                <a:cubicBezTo>
                  <a:pt x="5247403" y="-1058"/>
                  <a:pt x="5220444" y="1572"/>
                  <a:pt x="5307459" y="0"/>
                </a:cubicBezTo>
                <a:cubicBezTo>
                  <a:pt x="5394474" y="-1572"/>
                  <a:pt x="5720073" y="1230"/>
                  <a:pt x="5899704" y="0"/>
                </a:cubicBezTo>
                <a:cubicBezTo>
                  <a:pt x="6079335" y="-1230"/>
                  <a:pt x="6292315" y="28428"/>
                  <a:pt x="6491950" y="0"/>
                </a:cubicBezTo>
                <a:cubicBezTo>
                  <a:pt x="6691585" y="-28428"/>
                  <a:pt x="6840609" y="32188"/>
                  <a:pt x="6971668" y="0"/>
                </a:cubicBezTo>
                <a:cubicBezTo>
                  <a:pt x="7102727" y="-32188"/>
                  <a:pt x="7428219" y="52598"/>
                  <a:pt x="7788966" y="0"/>
                </a:cubicBezTo>
                <a:cubicBezTo>
                  <a:pt x="8149713" y="-52598"/>
                  <a:pt x="8284481" y="57594"/>
                  <a:pt x="8606265" y="0"/>
                </a:cubicBezTo>
                <a:cubicBezTo>
                  <a:pt x="8928049" y="-57594"/>
                  <a:pt x="8887804" y="39609"/>
                  <a:pt x="8973457" y="0"/>
                </a:cubicBezTo>
                <a:cubicBezTo>
                  <a:pt x="9059110" y="-39609"/>
                  <a:pt x="9401066" y="25267"/>
                  <a:pt x="9565702" y="0"/>
                </a:cubicBezTo>
                <a:cubicBezTo>
                  <a:pt x="9730339" y="-25267"/>
                  <a:pt x="10091840" y="46401"/>
                  <a:pt x="10383000" y="0"/>
                </a:cubicBezTo>
                <a:cubicBezTo>
                  <a:pt x="10674160" y="-46401"/>
                  <a:pt x="10959837" y="113190"/>
                  <a:pt x="11454964" y="0"/>
                </a:cubicBezTo>
                <a:cubicBezTo>
                  <a:pt x="11552963" y="24554"/>
                  <a:pt x="11664928" y="96266"/>
                  <a:pt x="11657270" y="202306"/>
                </a:cubicBezTo>
                <a:cubicBezTo>
                  <a:pt x="11701643" y="293724"/>
                  <a:pt x="11610734" y="499951"/>
                  <a:pt x="11657270" y="590722"/>
                </a:cubicBezTo>
                <a:cubicBezTo>
                  <a:pt x="11703806" y="681493"/>
                  <a:pt x="11634415" y="823796"/>
                  <a:pt x="11657270" y="1011505"/>
                </a:cubicBezTo>
                <a:cubicBezTo>
                  <a:pt x="11670909" y="1150241"/>
                  <a:pt x="11541758" y="1226962"/>
                  <a:pt x="11454964" y="1213811"/>
                </a:cubicBezTo>
                <a:cubicBezTo>
                  <a:pt x="11197665" y="1270856"/>
                  <a:pt x="10950793" y="1212835"/>
                  <a:pt x="10750192" y="1213811"/>
                </a:cubicBezTo>
                <a:cubicBezTo>
                  <a:pt x="10549591" y="1214787"/>
                  <a:pt x="10609566" y="1206526"/>
                  <a:pt x="10495527" y="1213811"/>
                </a:cubicBezTo>
                <a:cubicBezTo>
                  <a:pt x="10381488" y="1221096"/>
                  <a:pt x="10176068" y="1170008"/>
                  <a:pt x="9903282" y="1213811"/>
                </a:cubicBezTo>
                <a:cubicBezTo>
                  <a:pt x="9630497" y="1257614"/>
                  <a:pt x="9712712" y="1175827"/>
                  <a:pt x="9536090" y="1213811"/>
                </a:cubicBezTo>
                <a:cubicBezTo>
                  <a:pt x="9359468" y="1251795"/>
                  <a:pt x="9172745" y="1175232"/>
                  <a:pt x="8831318" y="1213811"/>
                </a:cubicBezTo>
                <a:cubicBezTo>
                  <a:pt x="8489891" y="1252390"/>
                  <a:pt x="8604784" y="1201279"/>
                  <a:pt x="8464126" y="1213811"/>
                </a:cubicBezTo>
                <a:cubicBezTo>
                  <a:pt x="8323468" y="1226343"/>
                  <a:pt x="8092832" y="1166686"/>
                  <a:pt x="7759354" y="1213811"/>
                </a:cubicBezTo>
                <a:cubicBezTo>
                  <a:pt x="7425876" y="1260936"/>
                  <a:pt x="7580894" y="1196807"/>
                  <a:pt x="7504689" y="1213811"/>
                </a:cubicBezTo>
                <a:cubicBezTo>
                  <a:pt x="7428484" y="1230815"/>
                  <a:pt x="7119662" y="1192710"/>
                  <a:pt x="6799917" y="1213811"/>
                </a:cubicBezTo>
                <a:cubicBezTo>
                  <a:pt x="6480172" y="1234912"/>
                  <a:pt x="6541665" y="1211014"/>
                  <a:pt x="6432725" y="1213811"/>
                </a:cubicBezTo>
                <a:cubicBezTo>
                  <a:pt x="6323785" y="1216608"/>
                  <a:pt x="6240426" y="1204634"/>
                  <a:pt x="6178060" y="1213811"/>
                </a:cubicBezTo>
                <a:cubicBezTo>
                  <a:pt x="6115694" y="1222988"/>
                  <a:pt x="5923393" y="1178586"/>
                  <a:pt x="5810868" y="1213811"/>
                </a:cubicBezTo>
                <a:cubicBezTo>
                  <a:pt x="5698343" y="1249036"/>
                  <a:pt x="5253129" y="1187159"/>
                  <a:pt x="5106096" y="1213811"/>
                </a:cubicBezTo>
                <a:cubicBezTo>
                  <a:pt x="4959063" y="1240463"/>
                  <a:pt x="4887874" y="1181284"/>
                  <a:pt x="4738904" y="1213811"/>
                </a:cubicBezTo>
                <a:cubicBezTo>
                  <a:pt x="4589934" y="1246338"/>
                  <a:pt x="4609047" y="1201472"/>
                  <a:pt x="4484238" y="1213811"/>
                </a:cubicBezTo>
                <a:cubicBezTo>
                  <a:pt x="4359429" y="1226150"/>
                  <a:pt x="4193121" y="1198863"/>
                  <a:pt x="4117046" y="1213811"/>
                </a:cubicBezTo>
                <a:cubicBezTo>
                  <a:pt x="4040971" y="1228759"/>
                  <a:pt x="3876747" y="1162658"/>
                  <a:pt x="3637328" y="1213811"/>
                </a:cubicBezTo>
                <a:cubicBezTo>
                  <a:pt x="3397909" y="1264964"/>
                  <a:pt x="3209306" y="1192772"/>
                  <a:pt x="3045083" y="1213811"/>
                </a:cubicBezTo>
                <a:cubicBezTo>
                  <a:pt x="2880861" y="1234850"/>
                  <a:pt x="2819002" y="1203294"/>
                  <a:pt x="2677891" y="1213811"/>
                </a:cubicBezTo>
                <a:cubicBezTo>
                  <a:pt x="2536780" y="1224328"/>
                  <a:pt x="2046038" y="1152325"/>
                  <a:pt x="1860592" y="1213811"/>
                </a:cubicBezTo>
                <a:cubicBezTo>
                  <a:pt x="1675146" y="1275297"/>
                  <a:pt x="1511195" y="1148507"/>
                  <a:pt x="1268347" y="1213811"/>
                </a:cubicBezTo>
                <a:cubicBezTo>
                  <a:pt x="1025499" y="1279115"/>
                  <a:pt x="662368" y="1178955"/>
                  <a:pt x="202306" y="1213811"/>
                </a:cubicBezTo>
                <a:cubicBezTo>
                  <a:pt x="86879" y="1209582"/>
                  <a:pt x="11009" y="1111324"/>
                  <a:pt x="0" y="1011505"/>
                </a:cubicBezTo>
                <a:cubicBezTo>
                  <a:pt x="-8214" y="851236"/>
                  <a:pt x="6069" y="729344"/>
                  <a:pt x="0" y="590722"/>
                </a:cubicBezTo>
                <a:cubicBezTo>
                  <a:pt x="-6069" y="452100"/>
                  <a:pt x="39529" y="325297"/>
                  <a:pt x="0" y="202306"/>
                </a:cubicBezTo>
                <a:close/>
              </a:path>
            </a:pathLst>
          </a:custGeom>
          <a:solidFill>
            <a:srgbClr val="FEF9F2">
              <a:alpha val="72000"/>
            </a:srgbClr>
          </a:solidFill>
          <a:ln w="25400">
            <a:solidFill>
              <a:schemeClr val="accent1">
                <a:lumMod val="75000"/>
              </a:schemeClr>
            </a:solidFill>
            <a:prstDash val="lgDashDot"/>
            <a:extLst>
              <a:ext uri="{C807C97D-BFC1-408E-A445-0C87EB9F89A2}">
                <ask:lineSketchStyleProps xmlns:ask="http://schemas.microsoft.com/office/drawing/2018/sketchyshapes" sd="1219033472">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VN-Sofia"/>
              <a:cs typeface="+mn-ea"/>
              <a:sym typeface="+mn-lt"/>
            </a:endParaRPr>
          </a:p>
        </p:txBody>
      </p:sp>
      <p:pic>
        <p:nvPicPr>
          <p:cNvPr id="13" name="图形 16">
            <a:extLst>
              <a:ext uri="{FF2B5EF4-FFF2-40B4-BE49-F238E27FC236}">
                <a16:creationId xmlns:a16="http://schemas.microsoft.com/office/drawing/2014/main" id="{7D3BBAE1-8E73-44DD-A420-A1437F5A52A8}"/>
              </a:ext>
            </a:extLst>
          </p:cNvPr>
          <p:cNvPicPr>
            <a:picLocks noChangeAspect="1"/>
          </p:cNvPicPr>
          <p:nvPr/>
        </p:nvPicPr>
        <p:blipFill>
          <a:blip r:embed="rId6"/>
          <a:stretch>
            <a:fillRect/>
          </a:stretch>
        </p:blipFill>
        <p:spPr>
          <a:xfrm rot="476117">
            <a:off x="8796175" y="2766680"/>
            <a:ext cx="3432681" cy="1429169"/>
          </a:xfrm>
          <a:prstGeom prst="rect">
            <a:avLst/>
          </a:prstGeom>
        </p:spPr>
      </p:pic>
      <p:sp>
        <p:nvSpPr>
          <p:cNvPr id="15" name="Text Box 5">
            <a:extLst>
              <a:ext uri="{FF2B5EF4-FFF2-40B4-BE49-F238E27FC236}">
                <a16:creationId xmlns:a16="http://schemas.microsoft.com/office/drawing/2014/main" id="{EF21FAD9-5438-48C0-BF30-12D19E263C3D}"/>
              </a:ext>
            </a:extLst>
          </p:cNvPr>
          <p:cNvSpPr txBox="1"/>
          <p:nvPr/>
        </p:nvSpPr>
        <p:spPr>
          <a:xfrm>
            <a:off x="712381" y="1957612"/>
            <a:ext cx="11748488" cy="923330"/>
          </a:xfrm>
          <a:prstGeom prst="rect">
            <a:avLst/>
          </a:prstGeom>
          <a:noFill/>
          <a:ln w="9525">
            <a:noFill/>
          </a:ln>
        </p:spPr>
        <p:txBody>
          <a:bodyPr wrap="square">
            <a:spAutoFit/>
          </a:bodyPr>
          <a:lstStyle/>
          <a:p>
            <a:r>
              <a:rPr lang="vi-VN" altLang="en-US" sz="5400" dirty="0">
                <a:solidFill>
                  <a:srgbClr val="0070C0"/>
                </a:solidFill>
                <a:effectLst>
                  <a:glow rad="101600">
                    <a:schemeClr val="accent4">
                      <a:satMod val="175000"/>
                      <a:alpha val="40000"/>
                    </a:schemeClr>
                  </a:glow>
                </a:effectLst>
                <a:latin typeface="SVN-Sofia"/>
              </a:rPr>
              <a:t>Mây được hình thành như thế nào?</a:t>
            </a:r>
          </a:p>
        </p:txBody>
      </p:sp>
      <p:grpSp>
        <p:nvGrpSpPr>
          <p:cNvPr id="3" name="Group 2"/>
          <p:cNvGrpSpPr/>
          <p:nvPr/>
        </p:nvGrpSpPr>
        <p:grpSpPr>
          <a:xfrm>
            <a:off x="87510" y="3936927"/>
            <a:ext cx="12005368" cy="2676451"/>
            <a:chOff x="139974" y="3137943"/>
            <a:chExt cx="6602460" cy="1867203"/>
          </a:xfrm>
        </p:grpSpPr>
        <p:sp>
          <p:nvSpPr>
            <p:cNvPr id="11" name="矩形: 圆角 15">
              <a:extLst>
                <a:ext uri="{FF2B5EF4-FFF2-40B4-BE49-F238E27FC236}">
                  <a16:creationId xmlns:a16="http://schemas.microsoft.com/office/drawing/2014/main" id="{8867149F-2A9E-4D50-91C6-38D20E8B0DA2}"/>
                </a:ext>
              </a:extLst>
            </p:cNvPr>
            <p:cNvSpPr/>
            <p:nvPr/>
          </p:nvSpPr>
          <p:spPr>
            <a:xfrm>
              <a:off x="139974" y="3137943"/>
              <a:ext cx="6570874" cy="1867203"/>
            </a:xfrm>
            <a:custGeom>
              <a:avLst/>
              <a:gdLst>
                <a:gd name="connsiteX0" fmla="*/ 0 w 6570874"/>
                <a:gd name="connsiteY0" fmla="*/ 311207 h 1867203"/>
                <a:gd name="connsiteX1" fmla="*/ 311207 w 6570874"/>
                <a:gd name="connsiteY1" fmla="*/ 0 h 1867203"/>
                <a:gd name="connsiteX2" fmla="*/ 1025022 w 6570874"/>
                <a:gd name="connsiteY2" fmla="*/ 0 h 1867203"/>
                <a:gd name="connsiteX3" fmla="*/ 1560384 w 6570874"/>
                <a:gd name="connsiteY3" fmla="*/ 0 h 1867203"/>
                <a:gd name="connsiteX4" fmla="*/ 2274199 w 6570874"/>
                <a:gd name="connsiteY4" fmla="*/ 0 h 1867203"/>
                <a:gd name="connsiteX5" fmla="*/ 2988014 w 6570874"/>
                <a:gd name="connsiteY5" fmla="*/ 0 h 1867203"/>
                <a:gd name="connsiteX6" fmla="*/ 3404406 w 6570874"/>
                <a:gd name="connsiteY6" fmla="*/ 0 h 1867203"/>
                <a:gd name="connsiteX7" fmla="*/ 4118221 w 6570874"/>
                <a:gd name="connsiteY7" fmla="*/ 0 h 1867203"/>
                <a:gd name="connsiteX8" fmla="*/ 4594098 w 6570874"/>
                <a:gd name="connsiteY8" fmla="*/ 0 h 1867203"/>
                <a:gd name="connsiteX9" fmla="*/ 5010490 w 6570874"/>
                <a:gd name="connsiteY9" fmla="*/ 0 h 1867203"/>
                <a:gd name="connsiteX10" fmla="*/ 5486367 w 6570874"/>
                <a:gd name="connsiteY10" fmla="*/ 0 h 1867203"/>
                <a:gd name="connsiteX11" fmla="*/ 6259667 w 6570874"/>
                <a:gd name="connsiteY11" fmla="*/ 0 h 1867203"/>
                <a:gd name="connsiteX12" fmla="*/ 6570874 w 6570874"/>
                <a:gd name="connsiteY12" fmla="*/ 311207 h 1867203"/>
                <a:gd name="connsiteX13" fmla="*/ 6570874 w 6570874"/>
                <a:gd name="connsiteY13" fmla="*/ 688793 h 1867203"/>
                <a:gd name="connsiteX14" fmla="*/ 6570874 w 6570874"/>
                <a:gd name="connsiteY14" fmla="*/ 1116171 h 1867203"/>
                <a:gd name="connsiteX15" fmla="*/ 6570874 w 6570874"/>
                <a:gd name="connsiteY15" fmla="*/ 1555996 h 1867203"/>
                <a:gd name="connsiteX16" fmla="*/ 6259667 w 6570874"/>
                <a:gd name="connsiteY16" fmla="*/ 1867203 h 1867203"/>
                <a:gd name="connsiteX17" fmla="*/ 5545852 w 6570874"/>
                <a:gd name="connsiteY17" fmla="*/ 1867203 h 1867203"/>
                <a:gd name="connsiteX18" fmla="*/ 4832037 w 6570874"/>
                <a:gd name="connsiteY18" fmla="*/ 1867203 h 1867203"/>
                <a:gd name="connsiteX19" fmla="*/ 4415644 w 6570874"/>
                <a:gd name="connsiteY19" fmla="*/ 1867203 h 1867203"/>
                <a:gd name="connsiteX20" fmla="*/ 3820798 w 6570874"/>
                <a:gd name="connsiteY20" fmla="*/ 1867203 h 1867203"/>
                <a:gd name="connsiteX21" fmla="*/ 3166468 w 6570874"/>
                <a:gd name="connsiteY21" fmla="*/ 1867203 h 1867203"/>
                <a:gd name="connsiteX22" fmla="*/ 2750076 w 6570874"/>
                <a:gd name="connsiteY22" fmla="*/ 1867203 h 1867203"/>
                <a:gd name="connsiteX23" fmla="*/ 2274199 w 6570874"/>
                <a:gd name="connsiteY23" fmla="*/ 1867203 h 1867203"/>
                <a:gd name="connsiteX24" fmla="*/ 1798322 w 6570874"/>
                <a:gd name="connsiteY24" fmla="*/ 1867203 h 1867203"/>
                <a:gd name="connsiteX25" fmla="*/ 1381930 w 6570874"/>
                <a:gd name="connsiteY25" fmla="*/ 1867203 h 1867203"/>
                <a:gd name="connsiteX26" fmla="*/ 846568 w 6570874"/>
                <a:gd name="connsiteY26" fmla="*/ 1867203 h 1867203"/>
                <a:gd name="connsiteX27" fmla="*/ 311207 w 6570874"/>
                <a:gd name="connsiteY27" fmla="*/ 1867203 h 1867203"/>
                <a:gd name="connsiteX28" fmla="*/ 0 w 6570874"/>
                <a:gd name="connsiteY28" fmla="*/ 1555996 h 1867203"/>
                <a:gd name="connsiteX29" fmla="*/ 0 w 6570874"/>
                <a:gd name="connsiteY29" fmla="*/ 1178410 h 1867203"/>
                <a:gd name="connsiteX30" fmla="*/ 0 w 6570874"/>
                <a:gd name="connsiteY30" fmla="*/ 751032 h 1867203"/>
                <a:gd name="connsiteX31" fmla="*/ 0 w 6570874"/>
                <a:gd name="connsiteY31" fmla="*/ 311207 h 1867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570874" h="1867203" fill="none" extrusionOk="0">
                  <a:moveTo>
                    <a:pt x="0" y="311207"/>
                  </a:moveTo>
                  <a:cubicBezTo>
                    <a:pt x="-10818" y="94460"/>
                    <a:pt x="143807" y="-14300"/>
                    <a:pt x="311207" y="0"/>
                  </a:cubicBezTo>
                  <a:cubicBezTo>
                    <a:pt x="490458" y="-21758"/>
                    <a:pt x="824872" y="80469"/>
                    <a:pt x="1025022" y="0"/>
                  </a:cubicBezTo>
                  <a:cubicBezTo>
                    <a:pt x="1225172" y="-80469"/>
                    <a:pt x="1314617" y="20576"/>
                    <a:pt x="1560384" y="0"/>
                  </a:cubicBezTo>
                  <a:cubicBezTo>
                    <a:pt x="1806151" y="-20576"/>
                    <a:pt x="2048261" y="39562"/>
                    <a:pt x="2274199" y="0"/>
                  </a:cubicBezTo>
                  <a:cubicBezTo>
                    <a:pt x="2500137" y="-39562"/>
                    <a:pt x="2825741" y="14781"/>
                    <a:pt x="2988014" y="0"/>
                  </a:cubicBezTo>
                  <a:cubicBezTo>
                    <a:pt x="3150288" y="-14781"/>
                    <a:pt x="3269807" y="9291"/>
                    <a:pt x="3404406" y="0"/>
                  </a:cubicBezTo>
                  <a:cubicBezTo>
                    <a:pt x="3539005" y="-9291"/>
                    <a:pt x="3785996" y="69773"/>
                    <a:pt x="4118221" y="0"/>
                  </a:cubicBezTo>
                  <a:cubicBezTo>
                    <a:pt x="4450447" y="-69773"/>
                    <a:pt x="4427990" y="36000"/>
                    <a:pt x="4594098" y="0"/>
                  </a:cubicBezTo>
                  <a:cubicBezTo>
                    <a:pt x="4760206" y="-36000"/>
                    <a:pt x="4866275" y="46114"/>
                    <a:pt x="5010490" y="0"/>
                  </a:cubicBezTo>
                  <a:cubicBezTo>
                    <a:pt x="5154705" y="-46114"/>
                    <a:pt x="5380406" y="4093"/>
                    <a:pt x="5486367" y="0"/>
                  </a:cubicBezTo>
                  <a:cubicBezTo>
                    <a:pt x="5592328" y="-4093"/>
                    <a:pt x="5916910" y="30458"/>
                    <a:pt x="6259667" y="0"/>
                  </a:cubicBezTo>
                  <a:cubicBezTo>
                    <a:pt x="6410719" y="-23697"/>
                    <a:pt x="6543824" y="161327"/>
                    <a:pt x="6570874" y="311207"/>
                  </a:cubicBezTo>
                  <a:cubicBezTo>
                    <a:pt x="6595202" y="480915"/>
                    <a:pt x="6562456" y="565851"/>
                    <a:pt x="6570874" y="688793"/>
                  </a:cubicBezTo>
                  <a:cubicBezTo>
                    <a:pt x="6579292" y="811735"/>
                    <a:pt x="6556191" y="919265"/>
                    <a:pt x="6570874" y="1116171"/>
                  </a:cubicBezTo>
                  <a:cubicBezTo>
                    <a:pt x="6585557" y="1313077"/>
                    <a:pt x="6540071" y="1432340"/>
                    <a:pt x="6570874" y="1555996"/>
                  </a:cubicBezTo>
                  <a:cubicBezTo>
                    <a:pt x="6575828" y="1700367"/>
                    <a:pt x="6397952" y="1874264"/>
                    <a:pt x="6259667" y="1867203"/>
                  </a:cubicBezTo>
                  <a:cubicBezTo>
                    <a:pt x="5934194" y="1891494"/>
                    <a:pt x="5840979" y="1803608"/>
                    <a:pt x="5545852" y="1867203"/>
                  </a:cubicBezTo>
                  <a:cubicBezTo>
                    <a:pt x="5250725" y="1930798"/>
                    <a:pt x="5150821" y="1844173"/>
                    <a:pt x="4832037" y="1867203"/>
                  </a:cubicBezTo>
                  <a:cubicBezTo>
                    <a:pt x="4513253" y="1890233"/>
                    <a:pt x="4608842" y="1818785"/>
                    <a:pt x="4415644" y="1867203"/>
                  </a:cubicBezTo>
                  <a:cubicBezTo>
                    <a:pt x="4222446" y="1915621"/>
                    <a:pt x="4026180" y="1804643"/>
                    <a:pt x="3820798" y="1867203"/>
                  </a:cubicBezTo>
                  <a:cubicBezTo>
                    <a:pt x="3615416" y="1929763"/>
                    <a:pt x="3459996" y="1807866"/>
                    <a:pt x="3166468" y="1867203"/>
                  </a:cubicBezTo>
                  <a:cubicBezTo>
                    <a:pt x="2872940" y="1926540"/>
                    <a:pt x="2933905" y="1825405"/>
                    <a:pt x="2750076" y="1867203"/>
                  </a:cubicBezTo>
                  <a:cubicBezTo>
                    <a:pt x="2566247" y="1909001"/>
                    <a:pt x="2458158" y="1841706"/>
                    <a:pt x="2274199" y="1867203"/>
                  </a:cubicBezTo>
                  <a:cubicBezTo>
                    <a:pt x="2090240" y="1892700"/>
                    <a:pt x="1938785" y="1843252"/>
                    <a:pt x="1798322" y="1867203"/>
                  </a:cubicBezTo>
                  <a:cubicBezTo>
                    <a:pt x="1657859" y="1891154"/>
                    <a:pt x="1500155" y="1856213"/>
                    <a:pt x="1381930" y="1867203"/>
                  </a:cubicBezTo>
                  <a:cubicBezTo>
                    <a:pt x="1263705" y="1878193"/>
                    <a:pt x="1066549" y="1829283"/>
                    <a:pt x="846568" y="1867203"/>
                  </a:cubicBezTo>
                  <a:cubicBezTo>
                    <a:pt x="626587" y="1905123"/>
                    <a:pt x="554562" y="1834144"/>
                    <a:pt x="311207" y="1867203"/>
                  </a:cubicBezTo>
                  <a:cubicBezTo>
                    <a:pt x="90591" y="1867220"/>
                    <a:pt x="-20129" y="1729695"/>
                    <a:pt x="0" y="1555996"/>
                  </a:cubicBezTo>
                  <a:cubicBezTo>
                    <a:pt x="-38260" y="1469399"/>
                    <a:pt x="34468" y="1269079"/>
                    <a:pt x="0" y="1178410"/>
                  </a:cubicBezTo>
                  <a:cubicBezTo>
                    <a:pt x="-34468" y="1087741"/>
                    <a:pt x="7966" y="865468"/>
                    <a:pt x="0" y="751032"/>
                  </a:cubicBezTo>
                  <a:cubicBezTo>
                    <a:pt x="-7966" y="636596"/>
                    <a:pt x="37154" y="458208"/>
                    <a:pt x="0" y="311207"/>
                  </a:cubicBezTo>
                  <a:close/>
                </a:path>
                <a:path w="6570874" h="1867203" stroke="0" extrusionOk="0">
                  <a:moveTo>
                    <a:pt x="0" y="311207"/>
                  </a:moveTo>
                  <a:cubicBezTo>
                    <a:pt x="7533" y="131019"/>
                    <a:pt x="97160" y="-17089"/>
                    <a:pt x="311207" y="0"/>
                  </a:cubicBezTo>
                  <a:cubicBezTo>
                    <a:pt x="512109" y="-21887"/>
                    <a:pt x="589646" y="5877"/>
                    <a:pt x="787084" y="0"/>
                  </a:cubicBezTo>
                  <a:cubicBezTo>
                    <a:pt x="984522" y="-5877"/>
                    <a:pt x="1184543" y="41899"/>
                    <a:pt x="1500899" y="0"/>
                  </a:cubicBezTo>
                  <a:cubicBezTo>
                    <a:pt x="1817256" y="-41899"/>
                    <a:pt x="1858971" y="6313"/>
                    <a:pt x="2155230" y="0"/>
                  </a:cubicBezTo>
                  <a:cubicBezTo>
                    <a:pt x="2451489" y="-6313"/>
                    <a:pt x="2530604" y="56384"/>
                    <a:pt x="2750076" y="0"/>
                  </a:cubicBezTo>
                  <a:cubicBezTo>
                    <a:pt x="2969548" y="-56384"/>
                    <a:pt x="3117825" y="59305"/>
                    <a:pt x="3463891" y="0"/>
                  </a:cubicBezTo>
                  <a:cubicBezTo>
                    <a:pt x="3809958" y="-59305"/>
                    <a:pt x="3759423" y="47140"/>
                    <a:pt x="3880283" y="0"/>
                  </a:cubicBezTo>
                  <a:cubicBezTo>
                    <a:pt x="4001143" y="-47140"/>
                    <a:pt x="4391003" y="36862"/>
                    <a:pt x="4534614" y="0"/>
                  </a:cubicBezTo>
                  <a:cubicBezTo>
                    <a:pt x="4678225" y="-36862"/>
                    <a:pt x="4881182" y="18804"/>
                    <a:pt x="5129460" y="0"/>
                  </a:cubicBezTo>
                  <a:cubicBezTo>
                    <a:pt x="5377738" y="-18804"/>
                    <a:pt x="5924141" y="52210"/>
                    <a:pt x="6259667" y="0"/>
                  </a:cubicBezTo>
                  <a:cubicBezTo>
                    <a:pt x="6413527" y="1229"/>
                    <a:pt x="6574587" y="133118"/>
                    <a:pt x="6570874" y="311207"/>
                  </a:cubicBezTo>
                  <a:cubicBezTo>
                    <a:pt x="6575374" y="427194"/>
                    <a:pt x="6545456" y="580674"/>
                    <a:pt x="6570874" y="751032"/>
                  </a:cubicBezTo>
                  <a:cubicBezTo>
                    <a:pt x="6596292" y="921390"/>
                    <a:pt x="6562228" y="1083953"/>
                    <a:pt x="6570874" y="1190858"/>
                  </a:cubicBezTo>
                  <a:cubicBezTo>
                    <a:pt x="6579520" y="1297763"/>
                    <a:pt x="6527601" y="1444375"/>
                    <a:pt x="6570874" y="1555996"/>
                  </a:cubicBezTo>
                  <a:cubicBezTo>
                    <a:pt x="6569639" y="1720872"/>
                    <a:pt x="6426007" y="1867234"/>
                    <a:pt x="6259667" y="1867203"/>
                  </a:cubicBezTo>
                  <a:cubicBezTo>
                    <a:pt x="6095287" y="1907368"/>
                    <a:pt x="5919104" y="1820225"/>
                    <a:pt x="5664821" y="1867203"/>
                  </a:cubicBezTo>
                  <a:cubicBezTo>
                    <a:pt x="5410538" y="1914181"/>
                    <a:pt x="5309792" y="1827795"/>
                    <a:pt x="5010490" y="1867203"/>
                  </a:cubicBezTo>
                  <a:cubicBezTo>
                    <a:pt x="4711188" y="1906611"/>
                    <a:pt x="4496844" y="1823506"/>
                    <a:pt x="4356160" y="1867203"/>
                  </a:cubicBezTo>
                  <a:cubicBezTo>
                    <a:pt x="4215476" y="1910900"/>
                    <a:pt x="4121447" y="1841493"/>
                    <a:pt x="3939768" y="1867203"/>
                  </a:cubicBezTo>
                  <a:cubicBezTo>
                    <a:pt x="3758089" y="1892913"/>
                    <a:pt x="3539888" y="1789303"/>
                    <a:pt x="3225952" y="1867203"/>
                  </a:cubicBezTo>
                  <a:cubicBezTo>
                    <a:pt x="2912016" y="1945103"/>
                    <a:pt x="3011284" y="1828707"/>
                    <a:pt x="2809560" y="1867203"/>
                  </a:cubicBezTo>
                  <a:cubicBezTo>
                    <a:pt x="2607836" y="1905699"/>
                    <a:pt x="2287980" y="1832938"/>
                    <a:pt x="2155230" y="1867203"/>
                  </a:cubicBezTo>
                  <a:cubicBezTo>
                    <a:pt x="2022480" y="1901468"/>
                    <a:pt x="1852907" y="1834903"/>
                    <a:pt x="1560384" y="1867203"/>
                  </a:cubicBezTo>
                  <a:cubicBezTo>
                    <a:pt x="1267861" y="1899503"/>
                    <a:pt x="1248454" y="1835595"/>
                    <a:pt x="1143991" y="1867203"/>
                  </a:cubicBezTo>
                  <a:cubicBezTo>
                    <a:pt x="1039528" y="1898811"/>
                    <a:pt x="588570" y="1775250"/>
                    <a:pt x="311207" y="1867203"/>
                  </a:cubicBezTo>
                  <a:cubicBezTo>
                    <a:pt x="144857" y="1874954"/>
                    <a:pt x="6990" y="1734309"/>
                    <a:pt x="0" y="1555996"/>
                  </a:cubicBezTo>
                  <a:cubicBezTo>
                    <a:pt x="-23242" y="1424032"/>
                    <a:pt x="13005" y="1366459"/>
                    <a:pt x="0" y="1178410"/>
                  </a:cubicBezTo>
                  <a:cubicBezTo>
                    <a:pt x="-13005" y="990361"/>
                    <a:pt x="46277" y="898978"/>
                    <a:pt x="0" y="775928"/>
                  </a:cubicBezTo>
                  <a:cubicBezTo>
                    <a:pt x="-46277" y="652878"/>
                    <a:pt x="47490" y="460846"/>
                    <a:pt x="0" y="311207"/>
                  </a:cubicBezTo>
                  <a:close/>
                </a:path>
              </a:pathLst>
            </a:custGeom>
            <a:solidFill>
              <a:srgbClr val="FEF9F2">
                <a:alpha val="84000"/>
              </a:srgbClr>
            </a:solidFill>
            <a:ln w="25400">
              <a:solidFill>
                <a:schemeClr val="accent6">
                  <a:lumMod val="75000"/>
                </a:schemeClr>
              </a:solidFill>
              <a:prstDash val="lgDashDot"/>
              <a:extLst>
                <a:ext uri="{C807C97D-BFC1-408E-A445-0C87EB9F89A2}">
                  <ask:lineSketchStyleProps xmlns:ask="http://schemas.microsoft.com/office/drawing/2018/sketchyshapes" sd="3340967368">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VN-Sofia"/>
                <a:cs typeface="+mn-ea"/>
                <a:sym typeface="+mn-lt"/>
              </a:endParaRPr>
            </a:p>
          </p:txBody>
        </p:sp>
        <p:sp>
          <p:nvSpPr>
            <p:cNvPr id="18" name="Text Box 7">
              <a:extLst>
                <a:ext uri="{FF2B5EF4-FFF2-40B4-BE49-F238E27FC236}">
                  <a16:creationId xmlns:a16="http://schemas.microsoft.com/office/drawing/2014/main" id="{3741103E-A278-4ED6-86DE-676A46837147}"/>
                </a:ext>
              </a:extLst>
            </p:cNvPr>
            <p:cNvSpPr txBox="1"/>
            <p:nvPr/>
          </p:nvSpPr>
          <p:spPr>
            <a:xfrm>
              <a:off x="228600" y="3219423"/>
              <a:ext cx="6513834" cy="1610383"/>
            </a:xfrm>
            <a:prstGeom prst="rect">
              <a:avLst/>
            </a:prstGeom>
            <a:noFill/>
            <a:ln w="9525">
              <a:noFill/>
            </a:ln>
          </p:spPr>
          <p:txBody>
            <a:bodyPr wrap="square">
              <a:spAutoFit/>
            </a:bodyPr>
            <a:lstStyle/>
            <a:p>
              <a:pPr algn="just">
                <a:defRPr/>
              </a:pPr>
              <a:r>
                <a:rPr lang="en-US" sz="3467" b="1" i="1" dirty="0">
                  <a:latin typeface="SVN-Sofia"/>
                  <a:cs typeface="Times New Roman" panose="02020603050405020304" pitchFamily="18" charset="0"/>
                </a:rPr>
                <a:t>	</a:t>
              </a:r>
              <a:r>
                <a:rPr lang="vi-VN" sz="3600" dirty="0">
                  <a:solidFill>
                    <a:schemeClr val="accent1">
                      <a:lumMod val="50000"/>
                    </a:schemeClr>
                  </a:solidFill>
                  <a:latin typeface="SVN-Sofia"/>
                  <a:cs typeface="Arial" charset="0"/>
                </a:rPr>
                <a:t>Nước sông dưới tác động của ánh sáng mặt trời, bay hơi vào không khí. Khi lên cao, gặp lạnh, hơi nước biến thành những hạt nhỏ li ti. Và ở trên cao, những hạt nước hợp lại với nhau thành những đám mây.</a:t>
              </a:r>
            </a:p>
          </p:txBody>
        </p:sp>
      </p:grpSp>
    </p:spTree>
    <p:extLst>
      <p:ext uri="{BB962C8B-B14F-4D97-AF65-F5344CB8AC3E}">
        <p14:creationId xmlns:p14="http://schemas.microsoft.com/office/powerpoint/2010/main" val="9076537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1+#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750" fill="hold"/>
                                        <p:tgtEl>
                                          <p:spTgt spid="14"/>
                                        </p:tgtEl>
                                        <p:attrNameLst>
                                          <p:attrName>ppt_x</p:attrName>
                                        </p:attrNameLst>
                                      </p:cBhvr>
                                      <p:tavLst>
                                        <p:tav tm="0">
                                          <p:val>
                                            <p:strVal val="1+#ppt_w/2"/>
                                          </p:val>
                                        </p:tav>
                                        <p:tav tm="100000">
                                          <p:val>
                                            <p:strVal val="#ppt_x"/>
                                          </p:val>
                                        </p:tav>
                                      </p:tavLst>
                                    </p:anim>
                                    <p:anim calcmode="lin" valueType="num">
                                      <p:cBhvr additive="base">
                                        <p:cTn id="12" dur="750" fill="hold"/>
                                        <p:tgtEl>
                                          <p:spTgt spid="14"/>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750" fill="hold"/>
                                        <p:tgtEl>
                                          <p:spTgt spid="13"/>
                                        </p:tgtEl>
                                        <p:attrNameLst>
                                          <p:attrName>ppt_x</p:attrName>
                                        </p:attrNameLst>
                                      </p:cBhvr>
                                      <p:tavLst>
                                        <p:tav tm="0">
                                          <p:val>
                                            <p:strVal val="0-#ppt_w/2"/>
                                          </p:val>
                                        </p:tav>
                                        <p:tav tm="100000">
                                          <p:val>
                                            <p:strVal val="#ppt_x"/>
                                          </p:val>
                                        </p:tav>
                                      </p:tavLst>
                                    </p:anim>
                                    <p:anim calcmode="lin" valueType="num">
                                      <p:cBhvr additive="base">
                                        <p:cTn id="16" dur="750" fill="hold"/>
                                        <p:tgtEl>
                                          <p:spTgt spid="13"/>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25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1+#ppt_w/2"/>
                                          </p:val>
                                        </p:tav>
                                        <p:tav tm="100000">
                                          <p:val>
                                            <p:strVal val="#ppt_x"/>
                                          </p:val>
                                        </p:tav>
                                      </p:tavLst>
                                    </p:anim>
                                    <p:anim calcmode="lin" valueType="num">
                                      <p:cBhvr additive="base">
                                        <p:cTn id="20" dur="500" fill="hold"/>
                                        <p:tgtEl>
                                          <p:spTgt spid="17"/>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16" presetClass="entr" presetSubtype="21" fill="hold" grpId="0"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750"/>
                                        <p:tgtEl>
                                          <p:spTgt spid="10"/>
                                        </p:tgtEl>
                                      </p:cBhvr>
                                    </p:animEffect>
                                  </p:childTnLst>
                                </p:cTn>
                              </p:par>
                              <p:par>
                                <p:cTn id="25" presetID="14" presetClass="entr" presetSubtype="10" fill="hold" grpId="0" nodeType="withEffect">
                                  <p:stCondLst>
                                    <p:cond delay="1000"/>
                                  </p:stCondLst>
                                  <p:childTnLst>
                                    <p:set>
                                      <p:cBhvr>
                                        <p:cTn id="26" dur="1" fill="hold">
                                          <p:stCondLst>
                                            <p:cond delay="0"/>
                                          </p:stCondLst>
                                        </p:cTn>
                                        <p:tgtEl>
                                          <p:spTgt spid="15"/>
                                        </p:tgtEl>
                                        <p:attrNameLst>
                                          <p:attrName>style.visibility</p:attrName>
                                        </p:attrNameLst>
                                      </p:cBhvr>
                                      <p:to>
                                        <p:strVal val="visible"/>
                                      </p:to>
                                    </p:set>
                                    <p:animEffect transition="in" filter="randombar(horizontal)">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randombar(horizontal)">
                                      <p:cBhvr>
                                        <p:cTn id="32" dur="500"/>
                                        <p:tgtEl>
                                          <p:spTgt spid="3"/>
                                        </p:tgtEl>
                                      </p:cBhvr>
                                    </p:animEffect>
                                  </p:childTnLst>
                                </p:cTn>
                              </p:par>
                            </p:childTnLst>
                          </p:cTn>
                        </p:par>
                        <p:par>
                          <p:cTn id="33" fill="hold">
                            <p:stCondLst>
                              <p:cond delay="500"/>
                            </p:stCondLst>
                            <p:childTnLst>
                              <p:par>
                                <p:cTn id="34" presetID="47" presetClass="entr" presetSubtype="0" fill="hold" nodeType="after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1000"/>
                                        <p:tgtEl>
                                          <p:spTgt spid="20"/>
                                        </p:tgtEl>
                                      </p:cBhvr>
                                    </p:animEffect>
                                    <p:anim calcmode="lin" valueType="num">
                                      <p:cBhvr>
                                        <p:cTn id="37" dur="1000" fill="hold"/>
                                        <p:tgtEl>
                                          <p:spTgt spid="20"/>
                                        </p:tgtEl>
                                        <p:attrNameLst>
                                          <p:attrName>ppt_x</p:attrName>
                                        </p:attrNameLst>
                                      </p:cBhvr>
                                      <p:tavLst>
                                        <p:tav tm="0">
                                          <p:val>
                                            <p:strVal val="#ppt_x"/>
                                          </p:val>
                                        </p:tav>
                                        <p:tav tm="100000">
                                          <p:val>
                                            <p:strVal val="#ppt_x"/>
                                          </p:val>
                                        </p:tav>
                                      </p:tavLst>
                                    </p:anim>
                                    <p:anim calcmode="lin" valueType="num">
                                      <p:cBhvr>
                                        <p:cTn id="38"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3"/>
          <p:cNvPicPr>
            <a:picLocks noChangeAspect="1"/>
          </p:cNvPicPr>
          <p:nvPr/>
        </p:nvPicPr>
        <p:blipFill rotWithShape="1">
          <a:blip r:embed="rId3" cstate="print">
            <a:extLst>
              <a:ext uri="{28A0092B-C50C-407E-A947-70E740481C1C}">
                <a14:useLocalDpi xmlns:a14="http://schemas.microsoft.com/office/drawing/2010/main" val="0"/>
              </a:ext>
            </a:extLst>
          </a:blip>
          <a:srcRect l="54075" r="10189" b="25645"/>
          <a:stretch>
            <a:fillRect/>
          </a:stretch>
        </p:blipFill>
        <p:spPr>
          <a:xfrm flipH="1">
            <a:off x="-231064" y="-260889"/>
            <a:ext cx="5746445" cy="3612902"/>
          </a:xfrm>
          <a:prstGeom prst="rect">
            <a:avLst/>
          </a:prstGeom>
        </p:spPr>
      </p:pic>
      <p:pic>
        <p:nvPicPr>
          <p:cNvPr id="14" name="图片 13"/>
          <p:cNvPicPr>
            <a:picLocks noChangeAspect="1"/>
          </p:cNvPicPr>
          <p:nvPr/>
        </p:nvPicPr>
        <p:blipFill>
          <a:blip r:embed="rId4"/>
          <a:stretch>
            <a:fillRect/>
          </a:stretch>
        </p:blipFill>
        <p:spPr>
          <a:xfrm>
            <a:off x="6239397" y="102585"/>
            <a:ext cx="3808879" cy="1333483"/>
          </a:xfrm>
          <a:prstGeom prst="rect">
            <a:avLst/>
          </a:prstGeom>
        </p:spPr>
      </p:pic>
      <p:pic>
        <p:nvPicPr>
          <p:cNvPr id="16" name="图片 15"/>
          <p:cNvPicPr>
            <a:picLocks noChangeAspect="1"/>
          </p:cNvPicPr>
          <p:nvPr/>
        </p:nvPicPr>
        <p:blipFill>
          <a:blip r:embed="rId5"/>
          <a:stretch>
            <a:fillRect/>
          </a:stretch>
        </p:blipFill>
        <p:spPr>
          <a:xfrm rot="21056238">
            <a:off x="5025105" y="469386"/>
            <a:ext cx="1460656" cy="599879"/>
          </a:xfrm>
          <a:prstGeom prst="rect">
            <a:avLst/>
          </a:prstGeom>
        </p:spPr>
      </p:pic>
      <p:pic>
        <p:nvPicPr>
          <p:cNvPr id="17" name="图形 16"/>
          <p:cNvPicPr>
            <a:picLocks noChangeAspect="1"/>
          </p:cNvPicPr>
          <p:nvPr/>
        </p:nvPicPr>
        <p:blipFill>
          <a:blip r:embed="rId6"/>
          <a:stretch>
            <a:fillRect/>
          </a:stretch>
        </p:blipFill>
        <p:spPr>
          <a:xfrm rot="476117">
            <a:off x="9852032" y="602634"/>
            <a:ext cx="2285233" cy="951439"/>
          </a:xfrm>
          <a:prstGeom prst="rect">
            <a:avLst/>
          </a:prstGeom>
        </p:spPr>
      </p:pic>
      <p:sp>
        <p:nvSpPr>
          <p:cNvPr id="10" name="矩形: 圆角 14">
            <a:extLst>
              <a:ext uri="{FF2B5EF4-FFF2-40B4-BE49-F238E27FC236}">
                <a16:creationId xmlns:a16="http://schemas.microsoft.com/office/drawing/2014/main" id="{ADFF74EC-840D-4C68-8118-B8121F020CC4}"/>
              </a:ext>
            </a:extLst>
          </p:cNvPr>
          <p:cNvSpPr/>
          <p:nvPr/>
        </p:nvSpPr>
        <p:spPr>
          <a:xfrm>
            <a:off x="3923414" y="1799540"/>
            <a:ext cx="7708605" cy="1089204"/>
          </a:xfrm>
          <a:custGeom>
            <a:avLst/>
            <a:gdLst>
              <a:gd name="connsiteX0" fmla="*/ 0 w 7708605"/>
              <a:gd name="connsiteY0" fmla="*/ 181538 h 1089204"/>
              <a:gd name="connsiteX1" fmla="*/ 181538 w 7708605"/>
              <a:gd name="connsiteY1" fmla="*/ 0 h 1089204"/>
              <a:gd name="connsiteX2" fmla="*/ 599668 w 7708605"/>
              <a:gd name="connsiteY2" fmla="*/ 0 h 1089204"/>
              <a:gd name="connsiteX3" fmla="*/ 1091254 w 7708605"/>
              <a:gd name="connsiteY3" fmla="*/ 0 h 1089204"/>
              <a:gd name="connsiteX4" fmla="*/ 1656294 w 7708605"/>
              <a:gd name="connsiteY4" fmla="*/ 0 h 1089204"/>
              <a:gd name="connsiteX5" fmla="*/ 2074424 w 7708605"/>
              <a:gd name="connsiteY5" fmla="*/ 0 h 1089204"/>
              <a:gd name="connsiteX6" fmla="*/ 2786376 w 7708605"/>
              <a:gd name="connsiteY6" fmla="*/ 0 h 1089204"/>
              <a:gd name="connsiteX7" fmla="*/ 3351416 w 7708605"/>
              <a:gd name="connsiteY7" fmla="*/ 0 h 1089204"/>
              <a:gd name="connsiteX8" fmla="*/ 4063368 w 7708605"/>
              <a:gd name="connsiteY8" fmla="*/ 0 h 1089204"/>
              <a:gd name="connsiteX9" fmla="*/ 4701864 w 7708605"/>
              <a:gd name="connsiteY9" fmla="*/ 0 h 1089204"/>
              <a:gd name="connsiteX10" fmla="*/ 5193449 w 7708605"/>
              <a:gd name="connsiteY10" fmla="*/ 0 h 1089204"/>
              <a:gd name="connsiteX11" fmla="*/ 5831945 w 7708605"/>
              <a:gd name="connsiteY11" fmla="*/ 0 h 1089204"/>
              <a:gd name="connsiteX12" fmla="*/ 6250075 w 7708605"/>
              <a:gd name="connsiteY12" fmla="*/ 0 h 1089204"/>
              <a:gd name="connsiteX13" fmla="*/ 6815116 w 7708605"/>
              <a:gd name="connsiteY13" fmla="*/ 0 h 1089204"/>
              <a:gd name="connsiteX14" fmla="*/ 7527067 w 7708605"/>
              <a:gd name="connsiteY14" fmla="*/ 0 h 1089204"/>
              <a:gd name="connsiteX15" fmla="*/ 7708605 w 7708605"/>
              <a:gd name="connsiteY15" fmla="*/ 181538 h 1089204"/>
              <a:gd name="connsiteX16" fmla="*/ 7708605 w 7708605"/>
              <a:gd name="connsiteY16" fmla="*/ 551863 h 1089204"/>
              <a:gd name="connsiteX17" fmla="*/ 7708605 w 7708605"/>
              <a:gd name="connsiteY17" fmla="*/ 907666 h 1089204"/>
              <a:gd name="connsiteX18" fmla="*/ 7527067 w 7708605"/>
              <a:gd name="connsiteY18" fmla="*/ 1089204 h 1089204"/>
              <a:gd name="connsiteX19" fmla="*/ 6962026 w 7708605"/>
              <a:gd name="connsiteY19" fmla="*/ 1089204 h 1089204"/>
              <a:gd name="connsiteX20" fmla="*/ 6250075 w 7708605"/>
              <a:gd name="connsiteY20" fmla="*/ 1089204 h 1089204"/>
              <a:gd name="connsiteX21" fmla="*/ 5611579 w 7708605"/>
              <a:gd name="connsiteY21" fmla="*/ 1089204 h 1089204"/>
              <a:gd name="connsiteX22" fmla="*/ 4899628 w 7708605"/>
              <a:gd name="connsiteY22" fmla="*/ 1089204 h 1089204"/>
              <a:gd name="connsiteX23" fmla="*/ 4261132 w 7708605"/>
              <a:gd name="connsiteY23" fmla="*/ 1089204 h 1089204"/>
              <a:gd name="connsiteX24" fmla="*/ 3843002 w 7708605"/>
              <a:gd name="connsiteY24" fmla="*/ 1089204 h 1089204"/>
              <a:gd name="connsiteX25" fmla="*/ 3204506 w 7708605"/>
              <a:gd name="connsiteY25" fmla="*/ 1089204 h 1089204"/>
              <a:gd name="connsiteX26" fmla="*/ 2712920 w 7708605"/>
              <a:gd name="connsiteY26" fmla="*/ 1089204 h 1089204"/>
              <a:gd name="connsiteX27" fmla="*/ 2294790 w 7708605"/>
              <a:gd name="connsiteY27" fmla="*/ 1089204 h 1089204"/>
              <a:gd name="connsiteX28" fmla="*/ 1950115 w 7708605"/>
              <a:gd name="connsiteY28" fmla="*/ 1089204 h 1089204"/>
              <a:gd name="connsiteX29" fmla="*/ 1531985 w 7708605"/>
              <a:gd name="connsiteY29" fmla="*/ 1089204 h 1089204"/>
              <a:gd name="connsiteX30" fmla="*/ 1113855 w 7708605"/>
              <a:gd name="connsiteY30" fmla="*/ 1089204 h 1089204"/>
              <a:gd name="connsiteX31" fmla="*/ 181538 w 7708605"/>
              <a:gd name="connsiteY31" fmla="*/ 1089204 h 1089204"/>
              <a:gd name="connsiteX32" fmla="*/ 0 w 7708605"/>
              <a:gd name="connsiteY32" fmla="*/ 907666 h 1089204"/>
              <a:gd name="connsiteX33" fmla="*/ 0 w 7708605"/>
              <a:gd name="connsiteY33" fmla="*/ 566386 h 1089204"/>
              <a:gd name="connsiteX34" fmla="*/ 0 w 7708605"/>
              <a:gd name="connsiteY34" fmla="*/ 181538 h 1089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708605" h="1089204" fill="none" extrusionOk="0">
                <a:moveTo>
                  <a:pt x="0" y="181538"/>
                </a:moveTo>
                <a:cubicBezTo>
                  <a:pt x="28186" y="73817"/>
                  <a:pt x="78662" y="18111"/>
                  <a:pt x="181538" y="0"/>
                </a:cubicBezTo>
                <a:cubicBezTo>
                  <a:pt x="335550" y="-39107"/>
                  <a:pt x="468548" y="48919"/>
                  <a:pt x="599668" y="0"/>
                </a:cubicBezTo>
                <a:cubicBezTo>
                  <a:pt x="730788" y="-48919"/>
                  <a:pt x="880315" y="6174"/>
                  <a:pt x="1091254" y="0"/>
                </a:cubicBezTo>
                <a:cubicBezTo>
                  <a:pt x="1302193" y="-6174"/>
                  <a:pt x="1398735" y="67723"/>
                  <a:pt x="1656294" y="0"/>
                </a:cubicBezTo>
                <a:cubicBezTo>
                  <a:pt x="1913853" y="-67723"/>
                  <a:pt x="1906307" y="35603"/>
                  <a:pt x="2074424" y="0"/>
                </a:cubicBezTo>
                <a:cubicBezTo>
                  <a:pt x="2242541" y="-35603"/>
                  <a:pt x="2643300" y="40763"/>
                  <a:pt x="2786376" y="0"/>
                </a:cubicBezTo>
                <a:cubicBezTo>
                  <a:pt x="2929452" y="-40763"/>
                  <a:pt x="3149930" y="32313"/>
                  <a:pt x="3351416" y="0"/>
                </a:cubicBezTo>
                <a:cubicBezTo>
                  <a:pt x="3552902" y="-32313"/>
                  <a:pt x="3781397" y="6148"/>
                  <a:pt x="4063368" y="0"/>
                </a:cubicBezTo>
                <a:cubicBezTo>
                  <a:pt x="4345339" y="-6148"/>
                  <a:pt x="4427080" y="63160"/>
                  <a:pt x="4701864" y="0"/>
                </a:cubicBezTo>
                <a:cubicBezTo>
                  <a:pt x="4976648" y="-63160"/>
                  <a:pt x="5027039" y="50900"/>
                  <a:pt x="5193449" y="0"/>
                </a:cubicBezTo>
                <a:cubicBezTo>
                  <a:pt x="5359860" y="-50900"/>
                  <a:pt x="5663572" y="61993"/>
                  <a:pt x="5831945" y="0"/>
                </a:cubicBezTo>
                <a:cubicBezTo>
                  <a:pt x="6000318" y="-61993"/>
                  <a:pt x="6079470" y="4517"/>
                  <a:pt x="6250075" y="0"/>
                </a:cubicBezTo>
                <a:cubicBezTo>
                  <a:pt x="6420680" y="-4517"/>
                  <a:pt x="6609674" y="55120"/>
                  <a:pt x="6815116" y="0"/>
                </a:cubicBezTo>
                <a:cubicBezTo>
                  <a:pt x="7020558" y="-55120"/>
                  <a:pt x="7331221" y="51781"/>
                  <a:pt x="7527067" y="0"/>
                </a:cubicBezTo>
                <a:cubicBezTo>
                  <a:pt x="7636902" y="-14906"/>
                  <a:pt x="7729951" y="64480"/>
                  <a:pt x="7708605" y="181538"/>
                </a:cubicBezTo>
                <a:cubicBezTo>
                  <a:pt x="7713730" y="321256"/>
                  <a:pt x="7686713" y="454693"/>
                  <a:pt x="7708605" y="551863"/>
                </a:cubicBezTo>
                <a:cubicBezTo>
                  <a:pt x="7730497" y="649033"/>
                  <a:pt x="7671308" y="775459"/>
                  <a:pt x="7708605" y="907666"/>
                </a:cubicBezTo>
                <a:cubicBezTo>
                  <a:pt x="7691341" y="989428"/>
                  <a:pt x="7643095" y="1101900"/>
                  <a:pt x="7527067" y="1089204"/>
                </a:cubicBezTo>
                <a:cubicBezTo>
                  <a:pt x="7306186" y="1102220"/>
                  <a:pt x="7144058" y="1073536"/>
                  <a:pt x="6962026" y="1089204"/>
                </a:cubicBezTo>
                <a:cubicBezTo>
                  <a:pt x="6779994" y="1104872"/>
                  <a:pt x="6585187" y="1018164"/>
                  <a:pt x="6250075" y="1089204"/>
                </a:cubicBezTo>
                <a:cubicBezTo>
                  <a:pt x="5914963" y="1160244"/>
                  <a:pt x="5779093" y="1042959"/>
                  <a:pt x="5611579" y="1089204"/>
                </a:cubicBezTo>
                <a:cubicBezTo>
                  <a:pt x="5444065" y="1135449"/>
                  <a:pt x="5172005" y="1045915"/>
                  <a:pt x="4899628" y="1089204"/>
                </a:cubicBezTo>
                <a:cubicBezTo>
                  <a:pt x="4627251" y="1132493"/>
                  <a:pt x="4445773" y="1027302"/>
                  <a:pt x="4261132" y="1089204"/>
                </a:cubicBezTo>
                <a:cubicBezTo>
                  <a:pt x="4076491" y="1151106"/>
                  <a:pt x="4010198" y="1078308"/>
                  <a:pt x="3843002" y="1089204"/>
                </a:cubicBezTo>
                <a:cubicBezTo>
                  <a:pt x="3675806" y="1100100"/>
                  <a:pt x="3518604" y="1079464"/>
                  <a:pt x="3204506" y="1089204"/>
                </a:cubicBezTo>
                <a:cubicBezTo>
                  <a:pt x="2890408" y="1098944"/>
                  <a:pt x="2914807" y="1030740"/>
                  <a:pt x="2712920" y="1089204"/>
                </a:cubicBezTo>
                <a:cubicBezTo>
                  <a:pt x="2511033" y="1147668"/>
                  <a:pt x="2380821" y="1079180"/>
                  <a:pt x="2294790" y="1089204"/>
                </a:cubicBezTo>
                <a:cubicBezTo>
                  <a:pt x="2208759" y="1099228"/>
                  <a:pt x="2047679" y="1053495"/>
                  <a:pt x="1950115" y="1089204"/>
                </a:cubicBezTo>
                <a:cubicBezTo>
                  <a:pt x="1852551" y="1124913"/>
                  <a:pt x="1709842" y="1084191"/>
                  <a:pt x="1531985" y="1089204"/>
                </a:cubicBezTo>
                <a:cubicBezTo>
                  <a:pt x="1354128" y="1094217"/>
                  <a:pt x="1319818" y="1071703"/>
                  <a:pt x="1113855" y="1089204"/>
                </a:cubicBezTo>
                <a:cubicBezTo>
                  <a:pt x="907892" y="1106705"/>
                  <a:pt x="581282" y="1051156"/>
                  <a:pt x="181538" y="1089204"/>
                </a:cubicBezTo>
                <a:cubicBezTo>
                  <a:pt x="77219" y="1082677"/>
                  <a:pt x="-13426" y="1007032"/>
                  <a:pt x="0" y="907666"/>
                </a:cubicBezTo>
                <a:cubicBezTo>
                  <a:pt x="-26711" y="744623"/>
                  <a:pt x="9827" y="704626"/>
                  <a:pt x="0" y="566386"/>
                </a:cubicBezTo>
                <a:cubicBezTo>
                  <a:pt x="-9827" y="428146"/>
                  <a:pt x="38086" y="315749"/>
                  <a:pt x="0" y="181538"/>
                </a:cubicBezTo>
                <a:close/>
              </a:path>
              <a:path w="7708605" h="1089204" stroke="0" extrusionOk="0">
                <a:moveTo>
                  <a:pt x="0" y="181538"/>
                </a:moveTo>
                <a:cubicBezTo>
                  <a:pt x="-5381" y="77958"/>
                  <a:pt x="70906" y="3893"/>
                  <a:pt x="181538" y="0"/>
                </a:cubicBezTo>
                <a:cubicBezTo>
                  <a:pt x="328443" y="-11197"/>
                  <a:pt x="547365" y="2426"/>
                  <a:pt x="893489" y="0"/>
                </a:cubicBezTo>
                <a:cubicBezTo>
                  <a:pt x="1239613" y="-2426"/>
                  <a:pt x="1183767" y="49820"/>
                  <a:pt x="1385075" y="0"/>
                </a:cubicBezTo>
                <a:cubicBezTo>
                  <a:pt x="1586383" y="-49820"/>
                  <a:pt x="1621553" y="1734"/>
                  <a:pt x="1803205" y="0"/>
                </a:cubicBezTo>
                <a:cubicBezTo>
                  <a:pt x="1984857" y="-1734"/>
                  <a:pt x="2247963" y="41897"/>
                  <a:pt x="2441701" y="0"/>
                </a:cubicBezTo>
                <a:cubicBezTo>
                  <a:pt x="2635439" y="-41897"/>
                  <a:pt x="2834160" y="4668"/>
                  <a:pt x="2933286" y="0"/>
                </a:cubicBezTo>
                <a:cubicBezTo>
                  <a:pt x="3032413" y="-4668"/>
                  <a:pt x="3349984" y="23414"/>
                  <a:pt x="3645237" y="0"/>
                </a:cubicBezTo>
                <a:cubicBezTo>
                  <a:pt x="3940490" y="-23414"/>
                  <a:pt x="3876764" y="39507"/>
                  <a:pt x="4063368" y="0"/>
                </a:cubicBezTo>
                <a:cubicBezTo>
                  <a:pt x="4249972" y="-39507"/>
                  <a:pt x="4575956" y="48716"/>
                  <a:pt x="4775319" y="0"/>
                </a:cubicBezTo>
                <a:cubicBezTo>
                  <a:pt x="4974682" y="-48716"/>
                  <a:pt x="4990058" y="21011"/>
                  <a:pt x="5119994" y="0"/>
                </a:cubicBezTo>
                <a:cubicBezTo>
                  <a:pt x="5249931" y="-21011"/>
                  <a:pt x="5451914" y="48561"/>
                  <a:pt x="5685034" y="0"/>
                </a:cubicBezTo>
                <a:cubicBezTo>
                  <a:pt x="5918154" y="-48561"/>
                  <a:pt x="6016786" y="13267"/>
                  <a:pt x="6250075" y="0"/>
                </a:cubicBezTo>
                <a:cubicBezTo>
                  <a:pt x="6483364" y="-13267"/>
                  <a:pt x="6579567" y="53082"/>
                  <a:pt x="6741660" y="0"/>
                </a:cubicBezTo>
                <a:cubicBezTo>
                  <a:pt x="6903754" y="-53082"/>
                  <a:pt x="7231077" y="93009"/>
                  <a:pt x="7527067" y="0"/>
                </a:cubicBezTo>
                <a:cubicBezTo>
                  <a:pt x="7640059" y="-15805"/>
                  <a:pt x="7706455" y="80446"/>
                  <a:pt x="7708605" y="181538"/>
                </a:cubicBezTo>
                <a:cubicBezTo>
                  <a:pt x="7742486" y="340588"/>
                  <a:pt x="7691529" y="442627"/>
                  <a:pt x="7708605" y="544602"/>
                </a:cubicBezTo>
                <a:cubicBezTo>
                  <a:pt x="7725681" y="646577"/>
                  <a:pt x="7706907" y="738991"/>
                  <a:pt x="7708605" y="907666"/>
                </a:cubicBezTo>
                <a:cubicBezTo>
                  <a:pt x="7704236" y="994783"/>
                  <a:pt x="7641192" y="1086387"/>
                  <a:pt x="7527067" y="1089204"/>
                </a:cubicBezTo>
                <a:cubicBezTo>
                  <a:pt x="7384400" y="1095791"/>
                  <a:pt x="7268705" y="1087940"/>
                  <a:pt x="7182392" y="1089204"/>
                </a:cubicBezTo>
                <a:cubicBezTo>
                  <a:pt x="7096079" y="1090468"/>
                  <a:pt x="6672481" y="1037046"/>
                  <a:pt x="6470441" y="1089204"/>
                </a:cubicBezTo>
                <a:cubicBezTo>
                  <a:pt x="6268401" y="1141362"/>
                  <a:pt x="6063022" y="1070218"/>
                  <a:pt x="5905400" y="1089204"/>
                </a:cubicBezTo>
                <a:cubicBezTo>
                  <a:pt x="5747778" y="1108190"/>
                  <a:pt x="5684646" y="1076577"/>
                  <a:pt x="5487270" y="1089204"/>
                </a:cubicBezTo>
                <a:cubicBezTo>
                  <a:pt x="5289894" y="1101831"/>
                  <a:pt x="5044232" y="1026447"/>
                  <a:pt x="4922229" y="1089204"/>
                </a:cubicBezTo>
                <a:cubicBezTo>
                  <a:pt x="4800226" y="1151961"/>
                  <a:pt x="4651387" y="1058518"/>
                  <a:pt x="4577555" y="1089204"/>
                </a:cubicBezTo>
                <a:cubicBezTo>
                  <a:pt x="4503723" y="1119890"/>
                  <a:pt x="4303498" y="1073301"/>
                  <a:pt x="4232880" y="1089204"/>
                </a:cubicBezTo>
                <a:cubicBezTo>
                  <a:pt x="4162263" y="1105107"/>
                  <a:pt x="3917720" y="1074212"/>
                  <a:pt x="3667839" y="1089204"/>
                </a:cubicBezTo>
                <a:cubicBezTo>
                  <a:pt x="3417958" y="1104196"/>
                  <a:pt x="3443770" y="1072128"/>
                  <a:pt x="3249709" y="1089204"/>
                </a:cubicBezTo>
                <a:cubicBezTo>
                  <a:pt x="3055648" y="1106280"/>
                  <a:pt x="2775963" y="1080061"/>
                  <a:pt x="2611213" y="1089204"/>
                </a:cubicBezTo>
                <a:cubicBezTo>
                  <a:pt x="2446463" y="1098347"/>
                  <a:pt x="2321942" y="1074077"/>
                  <a:pt x="2193083" y="1089204"/>
                </a:cubicBezTo>
                <a:cubicBezTo>
                  <a:pt x="2064224" y="1104331"/>
                  <a:pt x="1682604" y="1039565"/>
                  <a:pt x="1554587" y="1089204"/>
                </a:cubicBezTo>
                <a:cubicBezTo>
                  <a:pt x="1426570" y="1138843"/>
                  <a:pt x="1312902" y="1080620"/>
                  <a:pt x="1209912" y="1089204"/>
                </a:cubicBezTo>
                <a:cubicBezTo>
                  <a:pt x="1106922" y="1097788"/>
                  <a:pt x="431467" y="1042263"/>
                  <a:pt x="181538" y="1089204"/>
                </a:cubicBezTo>
                <a:cubicBezTo>
                  <a:pt x="101330" y="1107799"/>
                  <a:pt x="9699" y="1002128"/>
                  <a:pt x="0" y="907666"/>
                </a:cubicBezTo>
                <a:cubicBezTo>
                  <a:pt x="-902" y="754185"/>
                  <a:pt x="3663" y="680291"/>
                  <a:pt x="0" y="544602"/>
                </a:cubicBezTo>
                <a:cubicBezTo>
                  <a:pt x="-3663" y="408913"/>
                  <a:pt x="15991" y="337979"/>
                  <a:pt x="0" y="181538"/>
                </a:cubicBezTo>
                <a:close/>
              </a:path>
            </a:pathLst>
          </a:custGeom>
          <a:solidFill>
            <a:srgbClr val="FEF9F2">
              <a:alpha val="72000"/>
            </a:srgbClr>
          </a:solidFill>
          <a:ln w="25400">
            <a:solidFill>
              <a:schemeClr val="accent1">
                <a:lumMod val="75000"/>
              </a:schemeClr>
            </a:solidFill>
            <a:prstDash val="lgDashDot"/>
            <a:extLst>
              <a:ext uri="{C807C97D-BFC1-408E-A445-0C87EB9F89A2}">
                <ask:lineSketchStyleProps xmlns:ask="http://schemas.microsoft.com/office/drawing/2018/sketchyshapes" sd="1219033472">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VN-Sofia"/>
              <a:cs typeface="+mn-ea"/>
              <a:sym typeface="+mn-lt"/>
            </a:endParaRPr>
          </a:p>
        </p:txBody>
      </p:sp>
      <p:pic>
        <p:nvPicPr>
          <p:cNvPr id="13" name="图形 16">
            <a:extLst>
              <a:ext uri="{FF2B5EF4-FFF2-40B4-BE49-F238E27FC236}">
                <a16:creationId xmlns:a16="http://schemas.microsoft.com/office/drawing/2014/main" id="{7D3BBAE1-8E73-44DD-A420-A1437F5A52A8}"/>
              </a:ext>
            </a:extLst>
          </p:cNvPr>
          <p:cNvPicPr>
            <a:picLocks noChangeAspect="1"/>
          </p:cNvPicPr>
          <p:nvPr/>
        </p:nvPicPr>
        <p:blipFill>
          <a:blip r:embed="rId6"/>
          <a:stretch>
            <a:fillRect/>
          </a:stretch>
        </p:blipFill>
        <p:spPr>
          <a:xfrm rot="476117">
            <a:off x="8796175" y="2766680"/>
            <a:ext cx="3432681" cy="1429169"/>
          </a:xfrm>
          <a:prstGeom prst="rect">
            <a:avLst/>
          </a:prstGeom>
        </p:spPr>
      </p:pic>
      <p:sp>
        <p:nvSpPr>
          <p:cNvPr id="15" name="Text Box 5">
            <a:extLst>
              <a:ext uri="{FF2B5EF4-FFF2-40B4-BE49-F238E27FC236}">
                <a16:creationId xmlns:a16="http://schemas.microsoft.com/office/drawing/2014/main" id="{EF21FAD9-5438-48C0-BF30-12D19E263C3D}"/>
              </a:ext>
            </a:extLst>
          </p:cNvPr>
          <p:cNvSpPr txBox="1"/>
          <p:nvPr/>
        </p:nvSpPr>
        <p:spPr>
          <a:xfrm>
            <a:off x="3458093" y="1965414"/>
            <a:ext cx="10511728" cy="923330"/>
          </a:xfrm>
          <a:prstGeom prst="rect">
            <a:avLst/>
          </a:prstGeom>
          <a:noFill/>
          <a:ln w="9525">
            <a:noFill/>
          </a:ln>
        </p:spPr>
        <p:txBody>
          <a:bodyPr wrap="square">
            <a:spAutoFit/>
          </a:bodyPr>
          <a:lstStyle/>
          <a:p>
            <a:r>
              <a:rPr lang="en-US" sz="3467" b="1" i="1" dirty="0">
                <a:effectLst>
                  <a:glow rad="139700">
                    <a:schemeClr val="accent4">
                      <a:satMod val="175000"/>
                      <a:alpha val="40000"/>
                    </a:schemeClr>
                  </a:glow>
                </a:effectLst>
                <a:latin typeface="SVN-Sofia"/>
                <a:cs typeface="Times New Roman" panose="02020603050405020304" pitchFamily="18" charset="0"/>
              </a:rPr>
              <a:t>	</a:t>
            </a:r>
            <a:r>
              <a:rPr lang="vi-VN" altLang="en-US" sz="5400" dirty="0">
                <a:solidFill>
                  <a:schemeClr val="accent1">
                    <a:lumMod val="50000"/>
                  </a:schemeClr>
                </a:solidFill>
                <a:effectLst>
                  <a:glow rad="139700">
                    <a:schemeClr val="accent4">
                      <a:satMod val="175000"/>
                      <a:alpha val="40000"/>
                    </a:schemeClr>
                  </a:glow>
                </a:effectLst>
                <a:latin typeface="SVN-Sofia"/>
              </a:rPr>
              <a:t>Nước mưa từ đâu ra?</a:t>
            </a:r>
          </a:p>
        </p:txBody>
      </p:sp>
      <p:grpSp>
        <p:nvGrpSpPr>
          <p:cNvPr id="3" name="Group 2"/>
          <p:cNvGrpSpPr/>
          <p:nvPr/>
        </p:nvGrpSpPr>
        <p:grpSpPr>
          <a:xfrm>
            <a:off x="244065" y="3517887"/>
            <a:ext cx="11947935" cy="2676451"/>
            <a:chOff x="139974" y="3137943"/>
            <a:chExt cx="6570874" cy="1867203"/>
          </a:xfrm>
        </p:grpSpPr>
        <p:sp>
          <p:nvSpPr>
            <p:cNvPr id="11" name="矩形: 圆角 15">
              <a:extLst>
                <a:ext uri="{FF2B5EF4-FFF2-40B4-BE49-F238E27FC236}">
                  <a16:creationId xmlns:a16="http://schemas.microsoft.com/office/drawing/2014/main" id="{8867149F-2A9E-4D50-91C6-38D20E8B0DA2}"/>
                </a:ext>
              </a:extLst>
            </p:cNvPr>
            <p:cNvSpPr/>
            <p:nvPr/>
          </p:nvSpPr>
          <p:spPr>
            <a:xfrm>
              <a:off x="139974" y="3137943"/>
              <a:ext cx="6570874" cy="1867203"/>
            </a:xfrm>
            <a:custGeom>
              <a:avLst/>
              <a:gdLst>
                <a:gd name="connsiteX0" fmla="*/ 0 w 6570874"/>
                <a:gd name="connsiteY0" fmla="*/ 311207 h 1867203"/>
                <a:gd name="connsiteX1" fmla="*/ 311207 w 6570874"/>
                <a:gd name="connsiteY1" fmla="*/ 0 h 1867203"/>
                <a:gd name="connsiteX2" fmla="*/ 1025022 w 6570874"/>
                <a:gd name="connsiteY2" fmla="*/ 0 h 1867203"/>
                <a:gd name="connsiteX3" fmla="*/ 1560384 w 6570874"/>
                <a:gd name="connsiteY3" fmla="*/ 0 h 1867203"/>
                <a:gd name="connsiteX4" fmla="*/ 2274199 w 6570874"/>
                <a:gd name="connsiteY4" fmla="*/ 0 h 1867203"/>
                <a:gd name="connsiteX5" fmla="*/ 2988014 w 6570874"/>
                <a:gd name="connsiteY5" fmla="*/ 0 h 1867203"/>
                <a:gd name="connsiteX6" fmla="*/ 3404406 w 6570874"/>
                <a:gd name="connsiteY6" fmla="*/ 0 h 1867203"/>
                <a:gd name="connsiteX7" fmla="*/ 4118221 w 6570874"/>
                <a:gd name="connsiteY7" fmla="*/ 0 h 1867203"/>
                <a:gd name="connsiteX8" fmla="*/ 4594098 w 6570874"/>
                <a:gd name="connsiteY8" fmla="*/ 0 h 1867203"/>
                <a:gd name="connsiteX9" fmla="*/ 5010490 w 6570874"/>
                <a:gd name="connsiteY9" fmla="*/ 0 h 1867203"/>
                <a:gd name="connsiteX10" fmla="*/ 5486367 w 6570874"/>
                <a:gd name="connsiteY10" fmla="*/ 0 h 1867203"/>
                <a:gd name="connsiteX11" fmla="*/ 6259667 w 6570874"/>
                <a:gd name="connsiteY11" fmla="*/ 0 h 1867203"/>
                <a:gd name="connsiteX12" fmla="*/ 6570874 w 6570874"/>
                <a:gd name="connsiteY12" fmla="*/ 311207 h 1867203"/>
                <a:gd name="connsiteX13" fmla="*/ 6570874 w 6570874"/>
                <a:gd name="connsiteY13" fmla="*/ 688793 h 1867203"/>
                <a:gd name="connsiteX14" fmla="*/ 6570874 w 6570874"/>
                <a:gd name="connsiteY14" fmla="*/ 1116171 h 1867203"/>
                <a:gd name="connsiteX15" fmla="*/ 6570874 w 6570874"/>
                <a:gd name="connsiteY15" fmla="*/ 1555996 h 1867203"/>
                <a:gd name="connsiteX16" fmla="*/ 6259667 w 6570874"/>
                <a:gd name="connsiteY16" fmla="*/ 1867203 h 1867203"/>
                <a:gd name="connsiteX17" fmla="*/ 5545852 w 6570874"/>
                <a:gd name="connsiteY17" fmla="*/ 1867203 h 1867203"/>
                <a:gd name="connsiteX18" fmla="*/ 4832037 w 6570874"/>
                <a:gd name="connsiteY18" fmla="*/ 1867203 h 1867203"/>
                <a:gd name="connsiteX19" fmla="*/ 4415644 w 6570874"/>
                <a:gd name="connsiteY19" fmla="*/ 1867203 h 1867203"/>
                <a:gd name="connsiteX20" fmla="*/ 3820798 w 6570874"/>
                <a:gd name="connsiteY20" fmla="*/ 1867203 h 1867203"/>
                <a:gd name="connsiteX21" fmla="*/ 3166468 w 6570874"/>
                <a:gd name="connsiteY21" fmla="*/ 1867203 h 1867203"/>
                <a:gd name="connsiteX22" fmla="*/ 2750076 w 6570874"/>
                <a:gd name="connsiteY22" fmla="*/ 1867203 h 1867203"/>
                <a:gd name="connsiteX23" fmla="*/ 2274199 w 6570874"/>
                <a:gd name="connsiteY23" fmla="*/ 1867203 h 1867203"/>
                <a:gd name="connsiteX24" fmla="*/ 1798322 w 6570874"/>
                <a:gd name="connsiteY24" fmla="*/ 1867203 h 1867203"/>
                <a:gd name="connsiteX25" fmla="*/ 1381930 w 6570874"/>
                <a:gd name="connsiteY25" fmla="*/ 1867203 h 1867203"/>
                <a:gd name="connsiteX26" fmla="*/ 846568 w 6570874"/>
                <a:gd name="connsiteY26" fmla="*/ 1867203 h 1867203"/>
                <a:gd name="connsiteX27" fmla="*/ 311207 w 6570874"/>
                <a:gd name="connsiteY27" fmla="*/ 1867203 h 1867203"/>
                <a:gd name="connsiteX28" fmla="*/ 0 w 6570874"/>
                <a:gd name="connsiteY28" fmla="*/ 1555996 h 1867203"/>
                <a:gd name="connsiteX29" fmla="*/ 0 w 6570874"/>
                <a:gd name="connsiteY29" fmla="*/ 1178410 h 1867203"/>
                <a:gd name="connsiteX30" fmla="*/ 0 w 6570874"/>
                <a:gd name="connsiteY30" fmla="*/ 751032 h 1867203"/>
                <a:gd name="connsiteX31" fmla="*/ 0 w 6570874"/>
                <a:gd name="connsiteY31" fmla="*/ 311207 h 1867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570874" h="1867203" fill="none" extrusionOk="0">
                  <a:moveTo>
                    <a:pt x="0" y="311207"/>
                  </a:moveTo>
                  <a:cubicBezTo>
                    <a:pt x="-10818" y="94460"/>
                    <a:pt x="143807" y="-14300"/>
                    <a:pt x="311207" y="0"/>
                  </a:cubicBezTo>
                  <a:cubicBezTo>
                    <a:pt x="490458" y="-21758"/>
                    <a:pt x="824872" y="80469"/>
                    <a:pt x="1025022" y="0"/>
                  </a:cubicBezTo>
                  <a:cubicBezTo>
                    <a:pt x="1225172" y="-80469"/>
                    <a:pt x="1314617" y="20576"/>
                    <a:pt x="1560384" y="0"/>
                  </a:cubicBezTo>
                  <a:cubicBezTo>
                    <a:pt x="1806151" y="-20576"/>
                    <a:pt x="2048261" y="39562"/>
                    <a:pt x="2274199" y="0"/>
                  </a:cubicBezTo>
                  <a:cubicBezTo>
                    <a:pt x="2500137" y="-39562"/>
                    <a:pt x="2825741" y="14781"/>
                    <a:pt x="2988014" y="0"/>
                  </a:cubicBezTo>
                  <a:cubicBezTo>
                    <a:pt x="3150288" y="-14781"/>
                    <a:pt x="3269807" y="9291"/>
                    <a:pt x="3404406" y="0"/>
                  </a:cubicBezTo>
                  <a:cubicBezTo>
                    <a:pt x="3539005" y="-9291"/>
                    <a:pt x="3785996" y="69773"/>
                    <a:pt x="4118221" y="0"/>
                  </a:cubicBezTo>
                  <a:cubicBezTo>
                    <a:pt x="4450447" y="-69773"/>
                    <a:pt x="4427990" y="36000"/>
                    <a:pt x="4594098" y="0"/>
                  </a:cubicBezTo>
                  <a:cubicBezTo>
                    <a:pt x="4760206" y="-36000"/>
                    <a:pt x="4866275" y="46114"/>
                    <a:pt x="5010490" y="0"/>
                  </a:cubicBezTo>
                  <a:cubicBezTo>
                    <a:pt x="5154705" y="-46114"/>
                    <a:pt x="5380406" y="4093"/>
                    <a:pt x="5486367" y="0"/>
                  </a:cubicBezTo>
                  <a:cubicBezTo>
                    <a:pt x="5592328" y="-4093"/>
                    <a:pt x="5916910" y="30458"/>
                    <a:pt x="6259667" y="0"/>
                  </a:cubicBezTo>
                  <a:cubicBezTo>
                    <a:pt x="6410719" y="-23697"/>
                    <a:pt x="6543824" y="161327"/>
                    <a:pt x="6570874" y="311207"/>
                  </a:cubicBezTo>
                  <a:cubicBezTo>
                    <a:pt x="6595202" y="480915"/>
                    <a:pt x="6562456" y="565851"/>
                    <a:pt x="6570874" y="688793"/>
                  </a:cubicBezTo>
                  <a:cubicBezTo>
                    <a:pt x="6579292" y="811735"/>
                    <a:pt x="6556191" y="919265"/>
                    <a:pt x="6570874" y="1116171"/>
                  </a:cubicBezTo>
                  <a:cubicBezTo>
                    <a:pt x="6585557" y="1313077"/>
                    <a:pt x="6540071" y="1432340"/>
                    <a:pt x="6570874" y="1555996"/>
                  </a:cubicBezTo>
                  <a:cubicBezTo>
                    <a:pt x="6575828" y="1700367"/>
                    <a:pt x="6397952" y="1874264"/>
                    <a:pt x="6259667" y="1867203"/>
                  </a:cubicBezTo>
                  <a:cubicBezTo>
                    <a:pt x="5934194" y="1891494"/>
                    <a:pt x="5840979" y="1803608"/>
                    <a:pt x="5545852" y="1867203"/>
                  </a:cubicBezTo>
                  <a:cubicBezTo>
                    <a:pt x="5250725" y="1930798"/>
                    <a:pt x="5150821" y="1844173"/>
                    <a:pt x="4832037" y="1867203"/>
                  </a:cubicBezTo>
                  <a:cubicBezTo>
                    <a:pt x="4513253" y="1890233"/>
                    <a:pt x="4608842" y="1818785"/>
                    <a:pt x="4415644" y="1867203"/>
                  </a:cubicBezTo>
                  <a:cubicBezTo>
                    <a:pt x="4222446" y="1915621"/>
                    <a:pt x="4026180" y="1804643"/>
                    <a:pt x="3820798" y="1867203"/>
                  </a:cubicBezTo>
                  <a:cubicBezTo>
                    <a:pt x="3615416" y="1929763"/>
                    <a:pt x="3459996" y="1807866"/>
                    <a:pt x="3166468" y="1867203"/>
                  </a:cubicBezTo>
                  <a:cubicBezTo>
                    <a:pt x="2872940" y="1926540"/>
                    <a:pt x="2933905" y="1825405"/>
                    <a:pt x="2750076" y="1867203"/>
                  </a:cubicBezTo>
                  <a:cubicBezTo>
                    <a:pt x="2566247" y="1909001"/>
                    <a:pt x="2458158" y="1841706"/>
                    <a:pt x="2274199" y="1867203"/>
                  </a:cubicBezTo>
                  <a:cubicBezTo>
                    <a:pt x="2090240" y="1892700"/>
                    <a:pt x="1938785" y="1843252"/>
                    <a:pt x="1798322" y="1867203"/>
                  </a:cubicBezTo>
                  <a:cubicBezTo>
                    <a:pt x="1657859" y="1891154"/>
                    <a:pt x="1500155" y="1856213"/>
                    <a:pt x="1381930" y="1867203"/>
                  </a:cubicBezTo>
                  <a:cubicBezTo>
                    <a:pt x="1263705" y="1878193"/>
                    <a:pt x="1066549" y="1829283"/>
                    <a:pt x="846568" y="1867203"/>
                  </a:cubicBezTo>
                  <a:cubicBezTo>
                    <a:pt x="626587" y="1905123"/>
                    <a:pt x="554562" y="1834144"/>
                    <a:pt x="311207" y="1867203"/>
                  </a:cubicBezTo>
                  <a:cubicBezTo>
                    <a:pt x="90591" y="1867220"/>
                    <a:pt x="-20129" y="1729695"/>
                    <a:pt x="0" y="1555996"/>
                  </a:cubicBezTo>
                  <a:cubicBezTo>
                    <a:pt x="-38260" y="1469399"/>
                    <a:pt x="34468" y="1269079"/>
                    <a:pt x="0" y="1178410"/>
                  </a:cubicBezTo>
                  <a:cubicBezTo>
                    <a:pt x="-34468" y="1087741"/>
                    <a:pt x="7966" y="865468"/>
                    <a:pt x="0" y="751032"/>
                  </a:cubicBezTo>
                  <a:cubicBezTo>
                    <a:pt x="-7966" y="636596"/>
                    <a:pt x="37154" y="458208"/>
                    <a:pt x="0" y="311207"/>
                  </a:cubicBezTo>
                  <a:close/>
                </a:path>
                <a:path w="6570874" h="1867203" stroke="0" extrusionOk="0">
                  <a:moveTo>
                    <a:pt x="0" y="311207"/>
                  </a:moveTo>
                  <a:cubicBezTo>
                    <a:pt x="7533" y="131019"/>
                    <a:pt x="97160" y="-17089"/>
                    <a:pt x="311207" y="0"/>
                  </a:cubicBezTo>
                  <a:cubicBezTo>
                    <a:pt x="512109" y="-21887"/>
                    <a:pt x="589646" y="5877"/>
                    <a:pt x="787084" y="0"/>
                  </a:cubicBezTo>
                  <a:cubicBezTo>
                    <a:pt x="984522" y="-5877"/>
                    <a:pt x="1184543" y="41899"/>
                    <a:pt x="1500899" y="0"/>
                  </a:cubicBezTo>
                  <a:cubicBezTo>
                    <a:pt x="1817256" y="-41899"/>
                    <a:pt x="1858971" y="6313"/>
                    <a:pt x="2155230" y="0"/>
                  </a:cubicBezTo>
                  <a:cubicBezTo>
                    <a:pt x="2451489" y="-6313"/>
                    <a:pt x="2530604" y="56384"/>
                    <a:pt x="2750076" y="0"/>
                  </a:cubicBezTo>
                  <a:cubicBezTo>
                    <a:pt x="2969548" y="-56384"/>
                    <a:pt x="3117825" y="59305"/>
                    <a:pt x="3463891" y="0"/>
                  </a:cubicBezTo>
                  <a:cubicBezTo>
                    <a:pt x="3809958" y="-59305"/>
                    <a:pt x="3759423" y="47140"/>
                    <a:pt x="3880283" y="0"/>
                  </a:cubicBezTo>
                  <a:cubicBezTo>
                    <a:pt x="4001143" y="-47140"/>
                    <a:pt x="4391003" y="36862"/>
                    <a:pt x="4534614" y="0"/>
                  </a:cubicBezTo>
                  <a:cubicBezTo>
                    <a:pt x="4678225" y="-36862"/>
                    <a:pt x="4881182" y="18804"/>
                    <a:pt x="5129460" y="0"/>
                  </a:cubicBezTo>
                  <a:cubicBezTo>
                    <a:pt x="5377738" y="-18804"/>
                    <a:pt x="5924141" y="52210"/>
                    <a:pt x="6259667" y="0"/>
                  </a:cubicBezTo>
                  <a:cubicBezTo>
                    <a:pt x="6413527" y="1229"/>
                    <a:pt x="6574587" y="133118"/>
                    <a:pt x="6570874" y="311207"/>
                  </a:cubicBezTo>
                  <a:cubicBezTo>
                    <a:pt x="6575374" y="427194"/>
                    <a:pt x="6545456" y="580674"/>
                    <a:pt x="6570874" y="751032"/>
                  </a:cubicBezTo>
                  <a:cubicBezTo>
                    <a:pt x="6596292" y="921390"/>
                    <a:pt x="6562228" y="1083953"/>
                    <a:pt x="6570874" y="1190858"/>
                  </a:cubicBezTo>
                  <a:cubicBezTo>
                    <a:pt x="6579520" y="1297763"/>
                    <a:pt x="6527601" y="1444375"/>
                    <a:pt x="6570874" y="1555996"/>
                  </a:cubicBezTo>
                  <a:cubicBezTo>
                    <a:pt x="6569639" y="1720872"/>
                    <a:pt x="6426007" y="1867234"/>
                    <a:pt x="6259667" y="1867203"/>
                  </a:cubicBezTo>
                  <a:cubicBezTo>
                    <a:pt x="6095287" y="1907368"/>
                    <a:pt x="5919104" y="1820225"/>
                    <a:pt x="5664821" y="1867203"/>
                  </a:cubicBezTo>
                  <a:cubicBezTo>
                    <a:pt x="5410538" y="1914181"/>
                    <a:pt x="5309792" y="1827795"/>
                    <a:pt x="5010490" y="1867203"/>
                  </a:cubicBezTo>
                  <a:cubicBezTo>
                    <a:pt x="4711188" y="1906611"/>
                    <a:pt x="4496844" y="1823506"/>
                    <a:pt x="4356160" y="1867203"/>
                  </a:cubicBezTo>
                  <a:cubicBezTo>
                    <a:pt x="4215476" y="1910900"/>
                    <a:pt x="4121447" y="1841493"/>
                    <a:pt x="3939768" y="1867203"/>
                  </a:cubicBezTo>
                  <a:cubicBezTo>
                    <a:pt x="3758089" y="1892913"/>
                    <a:pt x="3539888" y="1789303"/>
                    <a:pt x="3225952" y="1867203"/>
                  </a:cubicBezTo>
                  <a:cubicBezTo>
                    <a:pt x="2912016" y="1945103"/>
                    <a:pt x="3011284" y="1828707"/>
                    <a:pt x="2809560" y="1867203"/>
                  </a:cubicBezTo>
                  <a:cubicBezTo>
                    <a:pt x="2607836" y="1905699"/>
                    <a:pt x="2287980" y="1832938"/>
                    <a:pt x="2155230" y="1867203"/>
                  </a:cubicBezTo>
                  <a:cubicBezTo>
                    <a:pt x="2022480" y="1901468"/>
                    <a:pt x="1852907" y="1834903"/>
                    <a:pt x="1560384" y="1867203"/>
                  </a:cubicBezTo>
                  <a:cubicBezTo>
                    <a:pt x="1267861" y="1899503"/>
                    <a:pt x="1248454" y="1835595"/>
                    <a:pt x="1143991" y="1867203"/>
                  </a:cubicBezTo>
                  <a:cubicBezTo>
                    <a:pt x="1039528" y="1898811"/>
                    <a:pt x="588570" y="1775250"/>
                    <a:pt x="311207" y="1867203"/>
                  </a:cubicBezTo>
                  <a:cubicBezTo>
                    <a:pt x="144857" y="1874954"/>
                    <a:pt x="6990" y="1734309"/>
                    <a:pt x="0" y="1555996"/>
                  </a:cubicBezTo>
                  <a:cubicBezTo>
                    <a:pt x="-23242" y="1424032"/>
                    <a:pt x="13005" y="1366459"/>
                    <a:pt x="0" y="1178410"/>
                  </a:cubicBezTo>
                  <a:cubicBezTo>
                    <a:pt x="-13005" y="990361"/>
                    <a:pt x="46277" y="898978"/>
                    <a:pt x="0" y="775928"/>
                  </a:cubicBezTo>
                  <a:cubicBezTo>
                    <a:pt x="-46277" y="652878"/>
                    <a:pt x="47490" y="460846"/>
                    <a:pt x="0" y="311207"/>
                  </a:cubicBezTo>
                  <a:close/>
                </a:path>
              </a:pathLst>
            </a:custGeom>
            <a:solidFill>
              <a:srgbClr val="FEF9F2">
                <a:alpha val="84000"/>
              </a:srgbClr>
            </a:solidFill>
            <a:ln w="25400">
              <a:solidFill>
                <a:schemeClr val="accent6">
                  <a:lumMod val="75000"/>
                </a:schemeClr>
              </a:solidFill>
              <a:prstDash val="lgDashDot"/>
              <a:extLst>
                <a:ext uri="{C807C97D-BFC1-408E-A445-0C87EB9F89A2}">
                  <ask:lineSketchStyleProps xmlns:ask="http://schemas.microsoft.com/office/drawing/2018/sketchyshapes" sd="3340967368">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VN-Sofia"/>
                <a:cs typeface="+mn-ea"/>
                <a:sym typeface="+mn-lt"/>
              </a:endParaRPr>
            </a:p>
          </p:txBody>
        </p:sp>
        <p:sp>
          <p:nvSpPr>
            <p:cNvPr id="18" name="Text Box 7">
              <a:extLst>
                <a:ext uri="{FF2B5EF4-FFF2-40B4-BE49-F238E27FC236}">
                  <a16:creationId xmlns:a16="http://schemas.microsoft.com/office/drawing/2014/main" id="{3741103E-A278-4ED6-86DE-676A46837147}"/>
                </a:ext>
              </a:extLst>
            </p:cNvPr>
            <p:cNvSpPr txBox="1"/>
            <p:nvPr/>
          </p:nvSpPr>
          <p:spPr>
            <a:xfrm>
              <a:off x="139974" y="3494579"/>
              <a:ext cx="6513834" cy="1223890"/>
            </a:xfrm>
            <a:prstGeom prst="rect">
              <a:avLst/>
            </a:prstGeom>
            <a:noFill/>
            <a:ln w="9525">
              <a:noFill/>
            </a:ln>
          </p:spPr>
          <p:txBody>
            <a:bodyPr wrap="square">
              <a:spAutoFit/>
            </a:bodyPr>
            <a:lstStyle/>
            <a:p>
              <a:pPr algn="just"/>
              <a:r>
                <a:rPr lang="en-US" sz="3467" b="1" i="1" dirty="0">
                  <a:latin typeface="SVN-Sofia"/>
                  <a:cs typeface="Times New Roman" panose="02020603050405020304" pitchFamily="18" charset="0"/>
                </a:rPr>
                <a:t>	</a:t>
              </a:r>
              <a:r>
                <a:rPr lang="vi-VN" altLang="en-US" sz="3600" dirty="0">
                  <a:latin typeface="SVN-Sofia"/>
                </a:rPr>
                <a:t>Khi những đám mây tiếp tục bay lên cao, càng lên càng lạnh, nhiều hạt nước nhỏ hợp thành các hạt nước lớn hơn, trĩu nặng và rơi xuống thành mưa.</a:t>
              </a:r>
            </a:p>
          </p:txBody>
        </p:sp>
      </p:grpSp>
    </p:spTree>
    <p:extLst>
      <p:ext uri="{BB962C8B-B14F-4D97-AF65-F5344CB8AC3E}">
        <p14:creationId xmlns:p14="http://schemas.microsoft.com/office/powerpoint/2010/main" val="374985524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1+#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750" fill="hold"/>
                                        <p:tgtEl>
                                          <p:spTgt spid="14"/>
                                        </p:tgtEl>
                                        <p:attrNameLst>
                                          <p:attrName>ppt_x</p:attrName>
                                        </p:attrNameLst>
                                      </p:cBhvr>
                                      <p:tavLst>
                                        <p:tav tm="0">
                                          <p:val>
                                            <p:strVal val="1+#ppt_w/2"/>
                                          </p:val>
                                        </p:tav>
                                        <p:tav tm="100000">
                                          <p:val>
                                            <p:strVal val="#ppt_x"/>
                                          </p:val>
                                        </p:tav>
                                      </p:tavLst>
                                    </p:anim>
                                    <p:anim calcmode="lin" valueType="num">
                                      <p:cBhvr additive="base">
                                        <p:cTn id="12" dur="750" fill="hold"/>
                                        <p:tgtEl>
                                          <p:spTgt spid="14"/>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750" fill="hold"/>
                                        <p:tgtEl>
                                          <p:spTgt spid="13"/>
                                        </p:tgtEl>
                                        <p:attrNameLst>
                                          <p:attrName>ppt_x</p:attrName>
                                        </p:attrNameLst>
                                      </p:cBhvr>
                                      <p:tavLst>
                                        <p:tav tm="0">
                                          <p:val>
                                            <p:strVal val="0-#ppt_w/2"/>
                                          </p:val>
                                        </p:tav>
                                        <p:tav tm="100000">
                                          <p:val>
                                            <p:strVal val="#ppt_x"/>
                                          </p:val>
                                        </p:tav>
                                      </p:tavLst>
                                    </p:anim>
                                    <p:anim calcmode="lin" valueType="num">
                                      <p:cBhvr additive="base">
                                        <p:cTn id="16" dur="750" fill="hold"/>
                                        <p:tgtEl>
                                          <p:spTgt spid="13"/>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25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1+#ppt_w/2"/>
                                          </p:val>
                                        </p:tav>
                                        <p:tav tm="100000">
                                          <p:val>
                                            <p:strVal val="#ppt_x"/>
                                          </p:val>
                                        </p:tav>
                                      </p:tavLst>
                                    </p:anim>
                                    <p:anim calcmode="lin" valueType="num">
                                      <p:cBhvr additive="base">
                                        <p:cTn id="20" dur="500" fill="hold"/>
                                        <p:tgtEl>
                                          <p:spTgt spid="17"/>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16" presetClass="entr" presetSubtype="21" fill="hold" grpId="0"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750"/>
                                        <p:tgtEl>
                                          <p:spTgt spid="10"/>
                                        </p:tgtEl>
                                      </p:cBhvr>
                                    </p:animEffect>
                                  </p:childTnLst>
                                </p:cTn>
                              </p:par>
                              <p:par>
                                <p:cTn id="25" presetID="14" presetClass="entr" presetSubtype="10" fill="hold" grpId="0" nodeType="withEffect">
                                  <p:stCondLst>
                                    <p:cond delay="1000"/>
                                  </p:stCondLst>
                                  <p:childTnLst>
                                    <p:set>
                                      <p:cBhvr>
                                        <p:cTn id="26" dur="1" fill="hold">
                                          <p:stCondLst>
                                            <p:cond delay="0"/>
                                          </p:stCondLst>
                                        </p:cTn>
                                        <p:tgtEl>
                                          <p:spTgt spid="15"/>
                                        </p:tgtEl>
                                        <p:attrNameLst>
                                          <p:attrName>style.visibility</p:attrName>
                                        </p:attrNameLst>
                                      </p:cBhvr>
                                      <p:to>
                                        <p:strVal val="visible"/>
                                      </p:to>
                                    </p:set>
                                    <p:animEffect transition="in" filter="randombar(horizontal)">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randombar(horizontal)">
                                      <p:cBhvr>
                                        <p:cTn id="32" dur="500"/>
                                        <p:tgtEl>
                                          <p:spTgt spid="3"/>
                                        </p:tgtEl>
                                      </p:cBhvr>
                                    </p:animEffect>
                                  </p:childTnLst>
                                </p:cTn>
                              </p:par>
                            </p:childTnLst>
                          </p:cTn>
                        </p:par>
                        <p:par>
                          <p:cTn id="33" fill="hold">
                            <p:stCondLst>
                              <p:cond delay="500"/>
                            </p:stCondLst>
                            <p:childTnLst>
                              <p:par>
                                <p:cTn id="34" presetID="47" presetClass="entr" presetSubtype="0" fill="hold" nodeType="after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1000"/>
                                        <p:tgtEl>
                                          <p:spTgt spid="20"/>
                                        </p:tgtEl>
                                      </p:cBhvr>
                                    </p:animEffect>
                                    <p:anim calcmode="lin" valueType="num">
                                      <p:cBhvr>
                                        <p:cTn id="37" dur="1000" fill="hold"/>
                                        <p:tgtEl>
                                          <p:spTgt spid="20"/>
                                        </p:tgtEl>
                                        <p:attrNameLst>
                                          <p:attrName>ppt_x</p:attrName>
                                        </p:attrNameLst>
                                      </p:cBhvr>
                                      <p:tavLst>
                                        <p:tav tm="0">
                                          <p:val>
                                            <p:strVal val="#ppt_x"/>
                                          </p:val>
                                        </p:tav>
                                        <p:tav tm="100000">
                                          <p:val>
                                            <p:strVal val="#ppt_x"/>
                                          </p:val>
                                        </p:tav>
                                      </p:tavLst>
                                    </p:anim>
                                    <p:anim calcmode="lin" valueType="num">
                                      <p:cBhvr>
                                        <p:cTn id="38"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3"/>
          <p:cNvPicPr>
            <a:picLocks noChangeAspect="1"/>
          </p:cNvPicPr>
          <p:nvPr/>
        </p:nvPicPr>
        <p:blipFill rotWithShape="1">
          <a:blip r:embed="rId3" cstate="print">
            <a:extLst>
              <a:ext uri="{28A0092B-C50C-407E-A947-70E740481C1C}">
                <a14:useLocalDpi xmlns:a14="http://schemas.microsoft.com/office/drawing/2010/main" val="0"/>
              </a:ext>
            </a:extLst>
          </a:blip>
          <a:srcRect l="54075" r="10189" b="25645"/>
          <a:stretch>
            <a:fillRect/>
          </a:stretch>
        </p:blipFill>
        <p:spPr>
          <a:xfrm flipH="1">
            <a:off x="-231064" y="-260889"/>
            <a:ext cx="5746445" cy="3612902"/>
          </a:xfrm>
          <a:prstGeom prst="rect">
            <a:avLst/>
          </a:prstGeom>
        </p:spPr>
      </p:pic>
      <p:pic>
        <p:nvPicPr>
          <p:cNvPr id="14" name="图片 13"/>
          <p:cNvPicPr>
            <a:picLocks noChangeAspect="1"/>
          </p:cNvPicPr>
          <p:nvPr/>
        </p:nvPicPr>
        <p:blipFill>
          <a:blip r:embed="rId4"/>
          <a:stretch>
            <a:fillRect/>
          </a:stretch>
        </p:blipFill>
        <p:spPr>
          <a:xfrm>
            <a:off x="6239397" y="102585"/>
            <a:ext cx="3808879" cy="1333483"/>
          </a:xfrm>
          <a:prstGeom prst="rect">
            <a:avLst/>
          </a:prstGeom>
        </p:spPr>
      </p:pic>
      <p:pic>
        <p:nvPicPr>
          <p:cNvPr id="16" name="图片 15"/>
          <p:cNvPicPr>
            <a:picLocks noChangeAspect="1"/>
          </p:cNvPicPr>
          <p:nvPr/>
        </p:nvPicPr>
        <p:blipFill>
          <a:blip r:embed="rId5"/>
          <a:stretch>
            <a:fillRect/>
          </a:stretch>
        </p:blipFill>
        <p:spPr>
          <a:xfrm rot="21056238">
            <a:off x="5025105" y="469386"/>
            <a:ext cx="1460656" cy="599879"/>
          </a:xfrm>
          <a:prstGeom prst="rect">
            <a:avLst/>
          </a:prstGeom>
        </p:spPr>
      </p:pic>
      <p:pic>
        <p:nvPicPr>
          <p:cNvPr id="17" name="图形 16"/>
          <p:cNvPicPr>
            <a:picLocks noChangeAspect="1"/>
          </p:cNvPicPr>
          <p:nvPr/>
        </p:nvPicPr>
        <p:blipFill>
          <a:blip r:embed="rId6"/>
          <a:stretch>
            <a:fillRect/>
          </a:stretch>
        </p:blipFill>
        <p:spPr>
          <a:xfrm rot="476117">
            <a:off x="9852032" y="602634"/>
            <a:ext cx="2285233" cy="951439"/>
          </a:xfrm>
          <a:prstGeom prst="rect">
            <a:avLst/>
          </a:prstGeom>
        </p:spPr>
      </p:pic>
      <p:sp>
        <p:nvSpPr>
          <p:cNvPr id="10" name="矩形: 圆角 14">
            <a:extLst>
              <a:ext uri="{FF2B5EF4-FFF2-40B4-BE49-F238E27FC236}">
                <a16:creationId xmlns:a16="http://schemas.microsoft.com/office/drawing/2014/main" id="{ADFF74EC-840D-4C68-8118-B8121F020CC4}"/>
              </a:ext>
            </a:extLst>
          </p:cNvPr>
          <p:cNvSpPr/>
          <p:nvPr/>
        </p:nvSpPr>
        <p:spPr>
          <a:xfrm>
            <a:off x="1660434" y="1721130"/>
            <a:ext cx="8642516" cy="1666461"/>
          </a:xfrm>
          <a:custGeom>
            <a:avLst/>
            <a:gdLst>
              <a:gd name="connsiteX0" fmla="*/ 0 w 8642516"/>
              <a:gd name="connsiteY0" fmla="*/ 277749 h 1666461"/>
              <a:gd name="connsiteX1" fmla="*/ 277749 w 8642516"/>
              <a:gd name="connsiteY1" fmla="*/ 0 h 1666461"/>
              <a:gd name="connsiteX2" fmla="*/ 612783 w 8642516"/>
              <a:gd name="connsiteY2" fmla="*/ 0 h 1666461"/>
              <a:gd name="connsiteX3" fmla="*/ 1190427 w 8642516"/>
              <a:gd name="connsiteY3" fmla="*/ 0 h 1666461"/>
              <a:gd name="connsiteX4" fmla="*/ 1929811 w 8642516"/>
              <a:gd name="connsiteY4" fmla="*/ 0 h 1666461"/>
              <a:gd name="connsiteX5" fmla="*/ 2588326 w 8642516"/>
              <a:gd name="connsiteY5" fmla="*/ 0 h 1666461"/>
              <a:gd name="connsiteX6" fmla="*/ 3085100 w 8642516"/>
              <a:gd name="connsiteY6" fmla="*/ 0 h 1666461"/>
              <a:gd name="connsiteX7" fmla="*/ 3743614 w 8642516"/>
              <a:gd name="connsiteY7" fmla="*/ 0 h 1666461"/>
              <a:gd name="connsiteX8" fmla="*/ 4159518 w 8642516"/>
              <a:gd name="connsiteY8" fmla="*/ 0 h 1666461"/>
              <a:gd name="connsiteX9" fmla="*/ 4737162 w 8642516"/>
              <a:gd name="connsiteY9" fmla="*/ 0 h 1666461"/>
              <a:gd name="connsiteX10" fmla="*/ 5072195 w 8642516"/>
              <a:gd name="connsiteY10" fmla="*/ 0 h 1666461"/>
              <a:gd name="connsiteX11" fmla="*/ 5811580 w 8642516"/>
              <a:gd name="connsiteY11" fmla="*/ 0 h 1666461"/>
              <a:gd name="connsiteX12" fmla="*/ 6389224 w 8642516"/>
              <a:gd name="connsiteY12" fmla="*/ 0 h 1666461"/>
              <a:gd name="connsiteX13" fmla="*/ 7128609 w 8642516"/>
              <a:gd name="connsiteY13" fmla="*/ 0 h 1666461"/>
              <a:gd name="connsiteX14" fmla="*/ 7625382 w 8642516"/>
              <a:gd name="connsiteY14" fmla="*/ 0 h 1666461"/>
              <a:gd name="connsiteX15" fmla="*/ 8364767 w 8642516"/>
              <a:gd name="connsiteY15" fmla="*/ 0 h 1666461"/>
              <a:gd name="connsiteX16" fmla="*/ 8642516 w 8642516"/>
              <a:gd name="connsiteY16" fmla="*/ 277749 h 1666461"/>
              <a:gd name="connsiteX17" fmla="*/ 8642516 w 8642516"/>
              <a:gd name="connsiteY17" fmla="*/ 833231 h 1666461"/>
              <a:gd name="connsiteX18" fmla="*/ 8642516 w 8642516"/>
              <a:gd name="connsiteY18" fmla="*/ 1388712 h 1666461"/>
              <a:gd name="connsiteX19" fmla="*/ 8364767 w 8642516"/>
              <a:gd name="connsiteY19" fmla="*/ 1666461 h 1666461"/>
              <a:gd name="connsiteX20" fmla="*/ 8029733 w 8642516"/>
              <a:gd name="connsiteY20" fmla="*/ 1666461 h 1666461"/>
              <a:gd name="connsiteX21" fmla="*/ 7371219 w 8642516"/>
              <a:gd name="connsiteY21" fmla="*/ 1666461 h 1666461"/>
              <a:gd name="connsiteX22" fmla="*/ 6874445 w 8642516"/>
              <a:gd name="connsiteY22" fmla="*/ 1666461 h 1666461"/>
              <a:gd name="connsiteX23" fmla="*/ 6458541 w 8642516"/>
              <a:gd name="connsiteY23" fmla="*/ 1666461 h 1666461"/>
              <a:gd name="connsiteX24" fmla="*/ 6123508 w 8642516"/>
              <a:gd name="connsiteY24" fmla="*/ 1666461 h 1666461"/>
              <a:gd name="connsiteX25" fmla="*/ 5707604 w 8642516"/>
              <a:gd name="connsiteY25" fmla="*/ 1666461 h 1666461"/>
              <a:gd name="connsiteX26" fmla="*/ 5291700 w 8642516"/>
              <a:gd name="connsiteY26" fmla="*/ 1666461 h 1666461"/>
              <a:gd name="connsiteX27" fmla="*/ 4714056 w 8642516"/>
              <a:gd name="connsiteY27" fmla="*/ 1666461 h 1666461"/>
              <a:gd name="connsiteX28" fmla="*/ 4136412 w 8642516"/>
              <a:gd name="connsiteY28" fmla="*/ 1666461 h 1666461"/>
              <a:gd name="connsiteX29" fmla="*/ 3639638 w 8642516"/>
              <a:gd name="connsiteY29" fmla="*/ 1666461 h 1666461"/>
              <a:gd name="connsiteX30" fmla="*/ 2900253 w 8642516"/>
              <a:gd name="connsiteY30" fmla="*/ 1666461 h 1666461"/>
              <a:gd name="connsiteX31" fmla="*/ 2484350 w 8642516"/>
              <a:gd name="connsiteY31" fmla="*/ 1666461 h 1666461"/>
              <a:gd name="connsiteX32" fmla="*/ 1744965 w 8642516"/>
              <a:gd name="connsiteY32" fmla="*/ 1666461 h 1666461"/>
              <a:gd name="connsiteX33" fmla="*/ 1329061 w 8642516"/>
              <a:gd name="connsiteY33" fmla="*/ 1666461 h 1666461"/>
              <a:gd name="connsiteX34" fmla="*/ 277749 w 8642516"/>
              <a:gd name="connsiteY34" fmla="*/ 1666461 h 1666461"/>
              <a:gd name="connsiteX35" fmla="*/ 0 w 8642516"/>
              <a:gd name="connsiteY35" fmla="*/ 1388712 h 1666461"/>
              <a:gd name="connsiteX36" fmla="*/ 0 w 8642516"/>
              <a:gd name="connsiteY36" fmla="*/ 855450 h 1666461"/>
              <a:gd name="connsiteX37" fmla="*/ 0 w 8642516"/>
              <a:gd name="connsiteY37" fmla="*/ 277749 h 1666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642516" h="1666461" fill="none" extrusionOk="0">
                <a:moveTo>
                  <a:pt x="0" y="277749"/>
                </a:moveTo>
                <a:cubicBezTo>
                  <a:pt x="-33053" y="128315"/>
                  <a:pt x="139950" y="16383"/>
                  <a:pt x="277749" y="0"/>
                </a:cubicBezTo>
                <a:cubicBezTo>
                  <a:pt x="437380" y="-8193"/>
                  <a:pt x="475624" y="4264"/>
                  <a:pt x="612783" y="0"/>
                </a:cubicBezTo>
                <a:cubicBezTo>
                  <a:pt x="749942" y="-4264"/>
                  <a:pt x="1012277" y="12383"/>
                  <a:pt x="1190427" y="0"/>
                </a:cubicBezTo>
                <a:cubicBezTo>
                  <a:pt x="1368577" y="-12383"/>
                  <a:pt x="1708937" y="69204"/>
                  <a:pt x="1929811" y="0"/>
                </a:cubicBezTo>
                <a:cubicBezTo>
                  <a:pt x="2150685" y="-69204"/>
                  <a:pt x="2382816" y="51790"/>
                  <a:pt x="2588326" y="0"/>
                </a:cubicBezTo>
                <a:cubicBezTo>
                  <a:pt x="2793836" y="-51790"/>
                  <a:pt x="2984268" y="50989"/>
                  <a:pt x="3085100" y="0"/>
                </a:cubicBezTo>
                <a:cubicBezTo>
                  <a:pt x="3185932" y="-50989"/>
                  <a:pt x="3461450" y="68696"/>
                  <a:pt x="3743614" y="0"/>
                </a:cubicBezTo>
                <a:cubicBezTo>
                  <a:pt x="4025778" y="-68696"/>
                  <a:pt x="3988487" y="40059"/>
                  <a:pt x="4159518" y="0"/>
                </a:cubicBezTo>
                <a:cubicBezTo>
                  <a:pt x="4330549" y="-40059"/>
                  <a:pt x="4579236" y="404"/>
                  <a:pt x="4737162" y="0"/>
                </a:cubicBezTo>
                <a:cubicBezTo>
                  <a:pt x="4895088" y="-404"/>
                  <a:pt x="4934473" y="8445"/>
                  <a:pt x="5072195" y="0"/>
                </a:cubicBezTo>
                <a:cubicBezTo>
                  <a:pt x="5209917" y="-8445"/>
                  <a:pt x="5486966" y="20051"/>
                  <a:pt x="5811580" y="0"/>
                </a:cubicBezTo>
                <a:cubicBezTo>
                  <a:pt x="6136195" y="-20051"/>
                  <a:pt x="6259128" y="25243"/>
                  <a:pt x="6389224" y="0"/>
                </a:cubicBezTo>
                <a:cubicBezTo>
                  <a:pt x="6519320" y="-25243"/>
                  <a:pt x="6841389" y="48416"/>
                  <a:pt x="7128609" y="0"/>
                </a:cubicBezTo>
                <a:cubicBezTo>
                  <a:pt x="7415829" y="-48416"/>
                  <a:pt x="7390339" y="33890"/>
                  <a:pt x="7625382" y="0"/>
                </a:cubicBezTo>
                <a:cubicBezTo>
                  <a:pt x="7860425" y="-33890"/>
                  <a:pt x="8205205" y="22642"/>
                  <a:pt x="8364767" y="0"/>
                </a:cubicBezTo>
                <a:cubicBezTo>
                  <a:pt x="8506115" y="36396"/>
                  <a:pt x="8657989" y="151612"/>
                  <a:pt x="8642516" y="277749"/>
                </a:cubicBezTo>
                <a:cubicBezTo>
                  <a:pt x="8680172" y="521452"/>
                  <a:pt x="8623905" y="693975"/>
                  <a:pt x="8642516" y="833231"/>
                </a:cubicBezTo>
                <a:cubicBezTo>
                  <a:pt x="8661127" y="972487"/>
                  <a:pt x="8595451" y="1159062"/>
                  <a:pt x="8642516" y="1388712"/>
                </a:cubicBezTo>
                <a:cubicBezTo>
                  <a:pt x="8649707" y="1556091"/>
                  <a:pt x="8552416" y="1656817"/>
                  <a:pt x="8364767" y="1666461"/>
                </a:cubicBezTo>
                <a:cubicBezTo>
                  <a:pt x="8233835" y="1704477"/>
                  <a:pt x="8177677" y="1650776"/>
                  <a:pt x="8029733" y="1666461"/>
                </a:cubicBezTo>
                <a:cubicBezTo>
                  <a:pt x="7881789" y="1682146"/>
                  <a:pt x="7563665" y="1665046"/>
                  <a:pt x="7371219" y="1666461"/>
                </a:cubicBezTo>
                <a:cubicBezTo>
                  <a:pt x="7178773" y="1667876"/>
                  <a:pt x="7014385" y="1622782"/>
                  <a:pt x="6874445" y="1666461"/>
                </a:cubicBezTo>
                <a:cubicBezTo>
                  <a:pt x="6734505" y="1710140"/>
                  <a:pt x="6607624" y="1660733"/>
                  <a:pt x="6458541" y="1666461"/>
                </a:cubicBezTo>
                <a:cubicBezTo>
                  <a:pt x="6309458" y="1672189"/>
                  <a:pt x="6269814" y="1632188"/>
                  <a:pt x="6123508" y="1666461"/>
                </a:cubicBezTo>
                <a:cubicBezTo>
                  <a:pt x="5977202" y="1700734"/>
                  <a:pt x="5795356" y="1639541"/>
                  <a:pt x="5707604" y="1666461"/>
                </a:cubicBezTo>
                <a:cubicBezTo>
                  <a:pt x="5619852" y="1693381"/>
                  <a:pt x="5439560" y="1658758"/>
                  <a:pt x="5291700" y="1666461"/>
                </a:cubicBezTo>
                <a:cubicBezTo>
                  <a:pt x="5143840" y="1674164"/>
                  <a:pt x="4955607" y="1623744"/>
                  <a:pt x="4714056" y="1666461"/>
                </a:cubicBezTo>
                <a:cubicBezTo>
                  <a:pt x="4472505" y="1709178"/>
                  <a:pt x="4328556" y="1600747"/>
                  <a:pt x="4136412" y="1666461"/>
                </a:cubicBezTo>
                <a:cubicBezTo>
                  <a:pt x="3944268" y="1732175"/>
                  <a:pt x="3780224" y="1616069"/>
                  <a:pt x="3639638" y="1666461"/>
                </a:cubicBezTo>
                <a:cubicBezTo>
                  <a:pt x="3499052" y="1716853"/>
                  <a:pt x="3175101" y="1663111"/>
                  <a:pt x="2900253" y="1666461"/>
                </a:cubicBezTo>
                <a:cubicBezTo>
                  <a:pt x="2625406" y="1669811"/>
                  <a:pt x="2643247" y="1666002"/>
                  <a:pt x="2484350" y="1666461"/>
                </a:cubicBezTo>
                <a:cubicBezTo>
                  <a:pt x="2325453" y="1666920"/>
                  <a:pt x="1939965" y="1614161"/>
                  <a:pt x="1744965" y="1666461"/>
                </a:cubicBezTo>
                <a:cubicBezTo>
                  <a:pt x="1549966" y="1718761"/>
                  <a:pt x="1510214" y="1664423"/>
                  <a:pt x="1329061" y="1666461"/>
                </a:cubicBezTo>
                <a:cubicBezTo>
                  <a:pt x="1147908" y="1668499"/>
                  <a:pt x="644685" y="1593918"/>
                  <a:pt x="277749" y="1666461"/>
                </a:cubicBezTo>
                <a:cubicBezTo>
                  <a:pt x="139140" y="1643247"/>
                  <a:pt x="13777" y="1537514"/>
                  <a:pt x="0" y="1388712"/>
                </a:cubicBezTo>
                <a:cubicBezTo>
                  <a:pt x="-5342" y="1124137"/>
                  <a:pt x="28870" y="995824"/>
                  <a:pt x="0" y="855450"/>
                </a:cubicBezTo>
                <a:cubicBezTo>
                  <a:pt x="-28870" y="715076"/>
                  <a:pt x="44026" y="461947"/>
                  <a:pt x="0" y="277749"/>
                </a:cubicBezTo>
                <a:close/>
              </a:path>
              <a:path w="8642516" h="1666461" stroke="0" extrusionOk="0">
                <a:moveTo>
                  <a:pt x="0" y="277749"/>
                </a:moveTo>
                <a:cubicBezTo>
                  <a:pt x="-4165" y="121783"/>
                  <a:pt x="118388" y="2238"/>
                  <a:pt x="277749" y="0"/>
                </a:cubicBezTo>
                <a:cubicBezTo>
                  <a:pt x="522632" y="-22848"/>
                  <a:pt x="694524" y="69248"/>
                  <a:pt x="1017134" y="0"/>
                </a:cubicBezTo>
                <a:cubicBezTo>
                  <a:pt x="1339744" y="-69248"/>
                  <a:pt x="1405512" y="25061"/>
                  <a:pt x="1513907" y="0"/>
                </a:cubicBezTo>
                <a:cubicBezTo>
                  <a:pt x="1622302" y="-25061"/>
                  <a:pt x="1806035" y="16475"/>
                  <a:pt x="1929811" y="0"/>
                </a:cubicBezTo>
                <a:cubicBezTo>
                  <a:pt x="2053587" y="-16475"/>
                  <a:pt x="2269029" y="34948"/>
                  <a:pt x="2588326" y="0"/>
                </a:cubicBezTo>
                <a:cubicBezTo>
                  <a:pt x="2907623" y="-34948"/>
                  <a:pt x="2932756" y="43617"/>
                  <a:pt x="3085100" y="0"/>
                </a:cubicBezTo>
                <a:cubicBezTo>
                  <a:pt x="3237444" y="-43617"/>
                  <a:pt x="3599155" y="42750"/>
                  <a:pt x="3824484" y="0"/>
                </a:cubicBezTo>
                <a:cubicBezTo>
                  <a:pt x="4049813" y="-42750"/>
                  <a:pt x="4128551" y="36148"/>
                  <a:pt x="4240388" y="0"/>
                </a:cubicBezTo>
                <a:cubicBezTo>
                  <a:pt x="4352225" y="-36148"/>
                  <a:pt x="4768375" y="66704"/>
                  <a:pt x="4979772" y="0"/>
                </a:cubicBezTo>
                <a:cubicBezTo>
                  <a:pt x="5191169" y="-66704"/>
                  <a:pt x="5189738" y="22277"/>
                  <a:pt x="5314806" y="0"/>
                </a:cubicBezTo>
                <a:cubicBezTo>
                  <a:pt x="5439874" y="-22277"/>
                  <a:pt x="5675125" y="32472"/>
                  <a:pt x="5892450" y="0"/>
                </a:cubicBezTo>
                <a:cubicBezTo>
                  <a:pt x="6109775" y="-32472"/>
                  <a:pt x="6309488" y="50222"/>
                  <a:pt x="6470094" y="0"/>
                </a:cubicBezTo>
                <a:cubicBezTo>
                  <a:pt x="6630700" y="-50222"/>
                  <a:pt x="6756913" y="58984"/>
                  <a:pt x="6966868" y="0"/>
                </a:cubicBezTo>
                <a:cubicBezTo>
                  <a:pt x="7176823" y="-58984"/>
                  <a:pt x="7357174" y="59586"/>
                  <a:pt x="7706253" y="0"/>
                </a:cubicBezTo>
                <a:cubicBezTo>
                  <a:pt x="8055332" y="-59586"/>
                  <a:pt x="8220699" y="2055"/>
                  <a:pt x="8364767" y="0"/>
                </a:cubicBezTo>
                <a:cubicBezTo>
                  <a:pt x="8474524" y="7166"/>
                  <a:pt x="8606135" y="99250"/>
                  <a:pt x="8642516" y="277749"/>
                </a:cubicBezTo>
                <a:cubicBezTo>
                  <a:pt x="8656931" y="393126"/>
                  <a:pt x="8584460" y="718362"/>
                  <a:pt x="8642516" y="844340"/>
                </a:cubicBezTo>
                <a:cubicBezTo>
                  <a:pt x="8700572" y="970318"/>
                  <a:pt x="8632330" y="1258959"/>
                  <a:pt x="8642516" y="1388712"/>
                </a:cubicBezTo>
                <a:cubicBezTo>
                  <a:pt x="8630952" y="1562786"/>
                  <a:pt x="8550595" y="1690559"/>
                  <a:pt x="8364767" y="1666461"/>
                </a:cubicBezTo>
                <a:cubicBezTo>
                  <a:pt x="8182204" y="1700877"/>
                  <a:pt x="8054552" y="1635868"/>
                  <a:pt x="7948863" y="1666461"/>
                </a:cubicBezTo>
                <a:cubicBezTo>
                  <a:pt x="7843174" y="1697054"/>
                  <a:pt x="7587987" y="1605528"/>
                  <a:pt x="7371219" y="1666461"/>
                </a:cubicBezTo>
                <a:cubicBezTo>
                  <a:pt x="7154451" y="1727394"/>
                  <a:pt x="7101384" y="1651895"/>
                  <a:pt x="6955315" y="1666461"/>
                </a:cubicBezTo>
                <a:cubicBezTo>
                  <a:pt x="6809246" y="1681027"/>
                  <a:pt x="6621628" y="1606713"/>
                  <a:pt x="6377671" y="1666461"/>
                </a:cubicBezTo>
                <a:cubicBezTo>
                  <a:pt x="6133714" y="1726209"/>
                  <a:pt x="6155405" y="1634720"/>
                  <a:pt x="6042638" y="1666461"/>
                </a:cubicBezTo>
                <a:cubicBezTo>
                  <a:pt x="5929871" y="1698202"/>
                  <a:pt x="5869266" y="1627479"/>
                  <a:pt x="5707604" y="1666461"/>
                </a:cubicBezTo>
                <a:cubicBezTo>
                  <a:pt x="5545942" y="1705443"/>
                  <a:pt x="5372511" y="1663152"/>
                  <a:pt x="5129960" y="1666461"/>
                </a:cubicBezTo>
                <a:cubicBezTo>
                  <a:pt x="4887409" y="1669770"/>
                  <a:pt x="4895105" y="1622033"/>
                  <a:pt x="4714056" y="1666461"/>
                </a:cubicBezTo>
                <a:cubicBezTo>
                  <a:pt x="4533007" y="1710889"/>
                  <a:pt x="4254873" y="1596796"/>
                  <a:pt x="4055542" y="1666461"/>
                </a:cubicBezTo>
                <a:cubicBezTo>
                  <a:pt x="3856211" y="1736126"/>
                  <a:pt x="3804903" y="1662889"/>
                  <a:pt x="3639638" y="1666461"/>
                </a:cubicBezTo>
                <a:cubicBezTo>
                  <a:pt x="3474373" y="1670033"/>
                  <a:pt x="3307686" y="1599501"/>
                  <a:pt x="2981124" y="1666461"/>
                </a:cubicBezTo>
                <a:cubicBezTo>
                  <a:pt x="2654562" y="1733421"/>
                  <a:pt x="2795000" y="1634193"/>
                  <a:pt x="2646090" y="1666461"/>
                </a:cubicBezTo>
                <a:cubicBezTo>
                  <a:pt x="2497180" y="1698729"/>
                  <a:pt x="2187766" y="1644484"/>
                  <a:pt x="1987576" y="1666461"/>
                </a:cubicBezTo>
                <a:cubicBezTo>
                  <a:pt x="1787386" y="1688438"/>
                  <a:pt x="1684418" y="1652292"/>
                  <a:pt x="1571672" y="1666461"/>
                </a:cubicBezTo>
                <a:cubicBezTo>
                  <a:pt x="1458926" y="1680630"/>
                  <a:pt x="1360613" y="1639858"/>
                  <a:pt x="1236638" y="1666461"/>
                </a:cubicBezTo>
                <a:cubicBezTo>
                  <a:pt x="1112663" y="1693064"/>
                  <a:pt x="920080" y="1653104"/>
                  <a:pt x="820734" y="1666461"/>
                </a:cubicBezTo>
                <a:cubicBezTo>
                  <a:pt x="721388" y="1679818"/>
                  <a:pt x="542508" y="1632951"/>
                  <a:pt x="277749" y="1666461"/>
                </a:cubicBezTo>
                <a:cubicBezTo>
                  <a:pt x="140490" y="1662190"/>
                  <a:pt x="-4664" y="1574417"/>
                  <a:pt x="0" y="1388712"/>
                </a:cubicBezTo>
                <a:cubicBezTo>
                  <a:pt x="-13291" y="1149529"/>
                  <a:pt x="51850" y="1119684"/>
                  <a:pt x="0" y="855450"/>
                </a:cubicBezTo>
                <a:cubicBezTo>
                  <a:pt x="-51850" y="591216"/>
                  <a:pt x="12397" y="420332"/>
                  <a:pt x="0" y="277749"/>
                </a:cubicBezTo>
                <a:close/>
              </a:path>
            </a:pathLst>
          </a:custGeom>
          <a:solidFill>
            <a:srgbClr val="FEF9F2">
              <a:alpha val="72000"/>
            </a:srgbClr>
          </a:solidFill>
          <a:ln w="25400">
            <a:solidFill>
              <a:schemeClr val="accent1">
                <a:lumMod val="75000"/>
              </a:schemeClr>
            </a:solidFill>
            <a:prstDash val="lgDashDot"/>
            <a:extLst>
              <a:ext uri="{C807C97D-BFC1-408E-A445-0C87EB9F89A2}">
                <ask:lineSketchStyleProps xmlns:ask="http://schemas.microsoft.com/office/drawing/2018/sketchyshapes" sd="1219033472">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VN-Sofia"/>
              <a:cs typeface="+mn-ea"/>
              <a:sym typeface="+mn-lt"/>
            </a:endParaRPr>
          </a:p>
        </p:txBody>
      </p:sp>
      <p:pic>
        <p:nvPicPr>
          <p:cNvPr id="13" name="图形 16">
            <a:extLst>
              <a:ext uri="{FF2B5EF4-FFF2-40B4-BE49-F238E27FC236}">
                <a16:creationId xmlns:a16="http://schemas.microsoft.com/office/drawing/2014/main" id="{7D3BBAE1-8E73-44DD-A420-A1437F5A52A8}"/>
              </a:ext>
            </a:extLst>
          </p:cNvPr>
          <p:cNvPicPr>
            <a:picLocks noChangeAspect="1"/>
          </p:cNvPicPr>
          <p:nvPr/>
        </p:nvPicPr>
        <p:blipFill>
          <a:blip r:embed="rId6"/>
          <a:stretch>
            <a:fillRect/>
          </a:stretch>
        </p:blipFill>
        <p:spPr>
          <a:xfrm rot="476117">
            <a:off x="8796175" y="2766680"/>
            <a:ext cx="3432681" cy="1429169"/>
          </a:xfrm>
          <a:prstGeom prst="rect">
            <a:avLst/>
          </a:prstGeom>
        </p:spPr>
      </p:pic>
      <p:sp>
        <p:nvSpPr>
          <p:cNvPr id="15" name="Text Box 5">
            <a:extLst>
              <a:ext uri="{FF2B5EF4-FFF2-40B4-BE49-F238E27FC236}">
                <a16:creationId xmlns:a16="http://schemas.microsoft.com/office/drawing/2014/main" id="{EF21FAD9-5438-48C0-BF30-12D19E263C3D}"/>
              </a:ext>
            </a:extLst>
          </p:cNvPr>
          <p:cNvSpPr txBox="1"/>
          <p:nvPr/>
        </p:nvSpPr>
        <p:spPr>
          <a:xfrm>
            <a:off x="1660434" y="1874853"/>
            <a:ext cx="8486775" cy="1323439"/>
          </a:xfrm>
          <a:prstGeom prst="rect">
            <a:avLst/>
          </a:prstGeom>
          <a:noFill/>
          <a:ln w="9525">
            <a:noFill/>
          </a:ln>
        </p:spPr>
        <p:txBody>
          <a:bodyPr wrap="square">
            <a:spAutoFit/>
          </a:bodyPr>
          <a:lstStyle/>
          <a:p>
            <a:pPr algn="ctr">
              <a:defRPr/>
            </a:pPr>
            <a:r>
              <a:rPr lang="en-US" sz="4000" b="1" i="1" dirty="0">
                <a:effectLst>
                  <a:glow rad="139700">
                    <a:schemeClr val="accent4">
                      <a:satMod val="175000"/>
                      <a:alpha val="40000"/>
                    </a:schemeClr>
                  </a:glow>
                </a:effectLst>
                <a:latin typeface="SVN-Sofia"/>
                <a:cs typeface="Times New Roman" panose="02020603050405020304" pitchFamily="18" charset="0"/>
              </a:rPr>
              <a:t>	</a:t>
            </a:r>
            <a:r>
              <a:rPr lang="vi-VN" sz="4000" dirty="0">
                <a:effectLst>
                  <a:glow rad="228600">
                    <a:schemeClr val="accent5">
                      <a:satMod val="175000"/>
                      <a:alpha val="40000"/>
                    </a:schemeClr>
                  </a:glow>
                </a:effectLst>
                <a:latin typeface="SVN-Sofia"/>
              </a:rPr>
              <a:t>Nước bay từ sông, hồ, biển… rồi trở về sông, hồ, biển… như thế nào?</a:t>
            </a:r>
          </a:p>
        </p:txBody>
      </p:sp>
      <p:grpSp>
        <p:nvGrpSpPr>
          <p:cNvPr id="3" name="Group 2"/>
          <p:cNvGrpSpPr/>
          <p:nvPr/>
        </p:nvGrpSpPr>
        <p:grpSpPr>
          <a:xfrm>
            <a:off x="77984" y="3637076"/>
            <a:ext cx="11947935" cy="2970463"/>
            <a:chOff x="139974" y="3137943"/>
            <a:chExt cx="6570874" cy="1867203"/>
          </a:xfrm>
        </p:grpSpPr>
        <p:sp>
          <p:nvSpPr>
            <p:cNvPr id="11" name="矩形: 圆角 15">
              <a:extLst>
                <a:ext uri="{FF2B5EF4-FFF2-40B4-BE49-F238E27FC236}">
                  <a16:creationId xmlns:a16="http://schemas.microsoft.com/office/drawing/2014/main" id="{8867149F-2A9E-4D50-91C6-38D20E8B0DA2}"/>
                </a:ext>
              </a:extLst>
            </p:cNvPr>
            <p:cNvSpPr/>
            <p:nvPr/>
          </p:nvSpPr>
          <p:spPr>
            <a:xfrm>
              <a:off x="139974" y="3137943"/>
              <a:ext cx="6570874" cy="1867203"/>
            </a:xfrm>
            <a:custGeom>
              <a:avLst/>
              <a:gdLst>
                <a:gd name="connsiteX0" fmla="*/ 0 w 11947935"/>
                <a:gd name="connsiteY0" fmla="*/ 495087 h 2970464"/>
                <a:gd name="connsiteX1" fmla="*/ 495087 w 11947935"/>
                <a:gd name="connsiteY1" fmla="*/ 0 h 2970464"/>
                <a:gd name="connsiteX2" fmla="*/ 1290966 w 11947935"/>
                <a:gd name="connsiteY2" fmla="*/ 0 h 2970464"/>
                <a:gd name="connsiteX3" fmla="*/ 1758113 w 11947935"/>
                <a:gd name="connsiteY3" fmla="*/ 0 h 2970464"/>
                <a:gd name="connsiteX4" fmla="*/ 2115682 w 11947935"/>
                <a:gd name="connsiteY4" fmla="*/ 0 h 2970464"/>
                <a:gd name="connsiteX5" fmla="*/ 2473251 w 11947935"/>
                <a:gd name="connsiteY5" fmla="*/ 0 h 2970464"/>
                <a:gd name="connsiteX6" fmla="*/ 2830820 w 11947935"/>
                <a:gd name="connsiteY6" fmla="*/ 0 h 2970464"/>
                <a:gd name="connsiteX7" fmla="*/ 3078812 w 11947935"/>
                <a:gd name="connsiteY7" fmla="*/ 0 h 2970464"/>
                <a:gd name="connsiteX8" fmla="*/ 3765114 w 11947935"/>
                <a:gd name="connsiteY8" fmla="*/ 0 h 2970464"/>
                <a:gd name="connsiteX9" fmla="*/ 4122683 w 11947935"/>
                <a:gd name="connsiteY9" fmla="*/ 0 h 2970464"/>
                <a:gd name="connsiteX10" fmla="*/ 4808984 w 11947935"/>
                <a:gd name="connsiteY10" fmla="*/ 0 h 2970464"/>
                <a:gd name="connsiteX11" fmla="*/ 5056976 w 11947935"/>
                <a:gd name="connsiteY11" fmla="*/ 0 h 2970464"/>
                <a:gd name="connsiteX12" fmla="*/ 5304967 w 11947935"/>
                <a:gd name="connsiteY12" fmla="*/ 0 h 2970464"/>
                <a:gd name="connsiteX13" fmla="*/ 6100847 w 11947935"/>
                <a:gd name="connsiteY13" fmla="*/ 0 h 2970464"/>
                <a:gd name="connsiteX14" fmla="*/ 6567993 w 11947935"/>
                <a:gd name="connsiteY14" fmla="*/ 0 h 2970464"/>
                <a:gd name="connsiteX15" fmla="*/ 7363873 w 11947935"/>
                <a:gd name="connsiteY15" fmla="*/ 0 h 2970464"/>
                <a:gd name="connsiteX16" fmla="*/ 7940597 w 11947935"/>
                <a:gd name="connsiteY16" fmla="*/ 0 h 2970464"/>
                <a:gd name="connsiteX17" fmla="*/ 8298166 w 11947935"/>
                <a:gd name="connsiteY17" fmla="*/ 0 h 2970464"/>
                <a:gd name="connsiteX18" fmla="*/ 8874891 w 11947935"/>
                <a:gd name="connsiteY18" fmla="*/ 0 h 2970464"/>
                <a:gd name="connsiteX19" fmla="*/ 9122882 w 11947935"/>
                <a:gd name="connsiteY19" fmla="*/ 0 h 2970464"/>
                <a:gd name="connsiteX20" fmla="*/ 9809184 w 11947935"/>
                <a:gd name="connsiteY20" fmla="*/ 0 h 2970464"/>
                <a:gd name="connsiteX21" fmla="*/ 10495486 w 11947935"/>
                <a:gd name="connsiteY21" fmla="*/ 0 h 2970464"/>
                <a:gd name="connsiteX22" fmla="*/ 11452848 w 11947935"/>
                <a:gd name="connsiteY22" fmla="*/ 0 h 2970464"/>
                <a:gd name="connsiteX23" fmla="*/ 11947935 w 11947935"/>
                <a:gd name="connsiteY23" fmla="*/ 495087 h 2970464"/>
                <a:gd name="connsiteX24" fmla="*/ 11947935 w 11947935"/>
                <a:gd name="connsiteY24" fmla="*/ 970357 h 2970464"/>
                <a:gd name="connsiteX25" fmla="*/ 11947935 w 11947935"/>
                <a:gd name="connsiteY25" fmla="*/ 1465429 h 2970464"/>
                <a:gd name="connsiteX26" fmla="*/ 11947935 w 11947935"/>
                <a:gd name="connsiteY26" fmla="*/ 1901093 h 2970464"/>
                <a:gd name="connsiteX27" fmla="*/ 11947935 w 11947935"/>
                <a:gd name="connsiteY27" fmla="*/ 2475377 h 2970464"/>
                <a:gd name="connsiteX28" fmla="*/ 11452848 w 11947935"/>
                <a:gd name="connsiteY28" fmla="*/ 2970464 h 2970464"/>
                <a:gd name="connsiteX29" fmla="*/ 11204857 w 11947935"/>
                <a:gd name="connsiteY29" fmla="*/ 2970464 h 2970464"/>
                <a:gd name="connsiteX30" fmla="*/ 10628132 w 11947935"/>
                <a:gd name="connsiteY30" fmla="*/ 2970464 h 2970464"/>
                <a:gd name="connsiteX31" fmla="*/ 9832253 w 11947935"/>
                <a:gd name="connsiteY31" fmla="*/ 2970464 h 2970464"/>
                <a:gd name="connsiteX32" fmla="*/ 9474684 w 11947935"/>
                <a:gd name="connsiteY32" fmla="*/ 2970464 h 2970464"/>
                <a:gd name="connsiteX33" fmla="*/ 8897960 w 11947935"/>
                <a:gd name="connsiteY33" fmla="*/ 2970464 h 2970464"/>
                <a:gd name="connsiteX34" fmla="*/ 8321235 w 11947935"/>
                <a:gd name="connsiteY34" fmla="*/ 2970464 h 2970464"/>
                <a:gd name="connsiteX35" fmla="*/ 7525356 w 11947935"/>
                <a:gd name="connsiteY35" fmla="*/ 2970464 h 2970464"/>
                <a:gd name="connsiteX36" fmla="*/ 7167787 w 11947935"/>
                <a:gd name="connsiteY36" fmla="*/ 2970464 h 2970464"/>
                <a:gd name="connsiteX37" fmla="*/ 6481485 w 11947935"/>
                <a:gd name="connsiteY37" fmla="*/ 2970464 h 2970464"/>
                <a:gd name="connsiteX38" fmla="*/ 5904761 w 11947935"/>
                <a:gd name="connsiteY38" fmla="*/ 2970464 h 2970464"/>
                <a:gd name="connsiteX39" fmla="*/ 5108881 w 11947935"/>
                <a:gd name="connsiteY39" fmla="*/ 2970464 h 2970464"/>
                <a:gd name="connsiteX40" fmla="*/ 4751312 w 11947935"/>
                <a:gd name="connsiteY40" fmla="*/ 2970464 h 2970464"/>
                <a:gd name="connsiteX41" fmla="*/ 3955433 w 11947935"/>
                <a:gd name="connsiteY41" fmla="*/ 2970464 h 2970464"/>
                <a:gd name="connsiteX42" fmla="*/ 3597864 w 11947935"/>
                <a:gd name="connsiteY42" fmla="*/ 2970464 h 2970464"/>
                <a:gd name="connsiteX43" fmla="*/ 3349872 w 11947935"/>
                <a:gd name="connsiteY43" fmla="*/ 2970464 h 2970464"/>
                <a:gd name="connsiteX44" fmla="*/ 3101881 w 11947935"/>
                <a:gd name="connsiteY44" fmla="*/ 2970464 h 2970464"/>
                <a:gd name="connsiteX45" fmla="*/ 2306001 w 11947935"/>
                <a:gd name="connsiteY45" fmla="*/ 2970464 h 2970464"/>
                <a:gd name="connsiteX46" fmla="*/ 2058010 w 11947935"/>
                <a:gd name="connsiteY46" fmla="*/ 2970464 h 2970464"/>
                <a:gd name="connsiteX47" fmla="*/ 1481285 w 11947935"/>
                <a:gd name="connsiteY47" fmla="*/ 2970464 h 2970464"/>
                <a:gd name="connsiteX48" fmla="*/ 495087 w 11947935"/>
                <a:gd name="connsiteY48" fmla="*/ 2970464 h 2970464"/>
                <a:gd name="connsiteX49" fmla="*/ 0 w 11947935"/>
                <a:gd name="connsiteY49" fmla="*/ 2475377 h 2970464"/>
                <a:gd name="connsiteX50" fmla="*/ 0 w 11947935"/>
                <a:gd name="connsiteY50" fmla="*/ 1980305 h 2970464"/>
                <a:gd name="connsiteX51" fmla="*/ 0 w 11947935"/>
                <a:gd name="connsiteY51" fmla="*/ 1524838 h 2970464"/>
                <a:gd name="connsiteX52" fmla="*/ 0 w 11947935"/>
                <a:gd name="connsiteY52" fmla="*/ 1029765 h 2970464"/>
                <a:gd name="connsiteX53" fmla="*/ 0 w 11947935"/>
                <a:gd name="connsiteY53" fmla="*/ 495087 h 2970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1947935" h="2970464" fill="none" extrusionOk="0">
                  <a:moveTo>
                    <a:pt x="0" y="495087"/>
                  </a:moveTo>
                  <a:cubicBezTo>
                    <a:pt x="4533" y="236052"/>
                    <a:pt x="198974" y="-26115"/>
                    <a:pt x="495087" y="0"/>
                  </a:cubicBezTo>
                  <a:cubicBezTo>
                    <a:pt x="752164" y="-15976"/>
                    <a:pt x="1038808" y="95239"/>
                    <a:pt x="1290966" y="0"/>
                  </a:cubicBezTo>
                  <a:cubicBezTo>
                    <a:pt x="1543124" y="-95239"/>
                    <a:pt x="1538636" y="28912"/>
                    <a:pt x="1758113" y="0"/>
                  </a:cubicBezTo>
                  <a:cubicBezTo>
                    <a:pt x="1977590" y="-28912"/>
                    <a:pt x="1998679" y="10801"/>
                    <a:pt x="2115682" y="0"/>
                  </a:cubicBezTo>
                  <a:cubicBezTo>
                    <a:pt x="2232685" y="-10801"/>
                    <a:pt x="2307701" y="9917"/>
                    <a:pt x="2473251" y="0"/>
                  </a:cubicBezTo>
                  <a:cubicBezTo>
                    <a:pt x="2638801" y="-9917"/>
                    <a:pt x="2715645" y="32029"/>
                    <a:pt x="2830820" y="0"/>
                  </a:cubicBezTo>
                  <a:cubicBezTo>
                    <a:pt x="2945995" y="-32029"/>
                    <a:pt x="3011927" y="16716"/>
                    <a:pt x="3078812" y="0"/>
                  </a:cubicBezTo>
                  <a:cubicBezTo>
                    <a:pt x="3145697" y="-16716"/>
                    <a:pt x="3450197" y="49843"/>
                    <a:pt x="3765114" y="0"/>
                  </a:cubicBezTo>
                  <a:cubicBezTo>
                    <a:pt x="4080031" y="-49843"/>
                    <a:pt x="4039194" y="10695"/>
                    <a:pt x="4122683" y="0"/>
                  </a:cubicBezTo>
                  <a:cubicBezTo>
                    <a:pt x="4206172" y="-10695"/>
                    <a:pt x="4527387" y="18554"/>
                    <a:pt x="4808984" y="0"/>
                  </a:cubicBezTo>
                  <a:cubicBezTo>
                    <a:pt x="5090581" y="-18554"/>
                    <a:pt x="5006111" y="8338"/>
                    <a:pt x="5056976" y="0"/>
                  </a:cubicBezTo>
                  <a:cubicBezTo>
                    <a:pt x="5107841" y="-8338"/>
                    <a:pt x="5216724" y="22146"/>
                    <a:pt x="5304967" y="0"/>
                  </a:cubicBezTo>
                  <a:cubicBezTo>
                    <a:pt x="5393210" y="-22146"/>
                    <a:pt x="5908547" y="41820"/>
                    <a:pt x="6100847" y="0"/>
                  </a:cubicBezTo>
                  <a:cubicBezTo>
                    <a:pt x="6293147" y="-41820"/>
                    <a:pt x="6341701" y="23582"/>
                    <a:pt x="6567993" y="0"/>
                  </a:cubicBezTo>
                  <a:cubicBezTo>
                    <a:pt x="6794285" y="-23582"/>
                    <a:pt x="7202210" y="40674"/>
                    <a:pt x="7363873" y="0"/>
                  </a:cubicBezTo>
                  <a:cubicBezTo>
                    <a:pt x="7525536" y="-40674"/>
                    <a:pt x="7798126" y="35253"/>
                    <a:pt x="7940597" y="0"/>
                  </a:cubicBezTo>
                  <a:cubicBezTo>
                    <a:pt x="8083068" y="-35253"/>
                    <a:pt x="8121487" y="39988"/>
                    <a:pt x="8298166" y="0"/>
                  </a:cubicBezTo>
                  <a:cubicBezTo>
                    <a:pt x="8474845" y="-39988"/>
                    <a:pt x="8691447" y="11268"/>
                    <a:pt x="8874891" y="0"/>
                  </a:cubicBezTo>
                  <a:cubicBezTo>
                    <a:pt x="9058336" y="-11268"/>
                    <a:pt x="9015049" y="21431"/>
                    <a:pt x="9122882" y="0"/>
                  </a:cubicBezTo>
                  <a:cubicBezTo>
                    <a:pt x="9230715" y="-21431"/>
                    <a:pt x="9505680" y="55932"/>
                    <a:pt x="9809184" y="0"/>
                  </a:cubicBezTo>
                  <a:cubicBezTo>
                    <a:pt x="10112688" y="-55932"/>
                    <a:pt x="10236480" y="31630"/>
                    <a:pt x="10495486" y="0"/>
                  </a:cubicBezTo>
                  <a:cubicBezTo>
                    <a:pt x="10754492" y="-31630"/>
                    <a:pt x="11135133" y="4616"/>
                    <a:pt x="11452848" y="0"/>
                  </a:cubicBezTo>
                  <a:cubicBezTo>
                    <a:pt x="11724557" y="-30011"/>
                    <a:pt x="11937890" y="218285"/>
                    <a:pt x="11947935" y="495087"/>
                  </a:cubicBezTo>
                  <a:cubicBezTo>
                    <a:pt x="11956014" y="615779"/>
                    <a:pt x="11899858" y="814466"/>
                    <a:pt x="11947935" y="970357"/>
                  </a:cubicBezTo>
                  <a:cubicBezTo>
                    <a:pt x="11996012" y="1126248"/>
                    <a:pt x="11913171" y="1237490"/>
                    <a:pt x="11947935" y="1465429"/>
                  </a:cubicBezTo>
                  <a:cubicBezTo>
                    <a:pt x="11982699" y="1693368"/>
                    <a:pt x="11907919" y="1684123"/>
                    <a:pt x="11947935" y="1901093"/>
                  </a:cubicBezTo>
                  <a:cubicBezTo>
                    <a:pt x="11987951" y="2118063"/>
                    <a:pt x="11888323" y="2202801"/>
                    <a:pt x="11947935" y="2475377"/>
                  </a:cubicBezTo>
                  <a:cubicBezTo>
                    <a:pt x="11994715" y="2807731"/>
                    <a:pt x="11709872" y="2945707"/>
                    <a:pt x="11452848" y="2970464"/>
                  </a:cubicBezTo>
                  <a:cubicBezTo>
                    <a:pt x="11362810" y="2976844"/>
                    <a:pt x="11323817" y="2947336"/>
                    <a:pt x="11204857" y="2970464"/>
                  </a:cubicBezTo>
                  <a:cubicBezTo>
                    <a:pt x="11085897" y="2993592"/>
                    <a:pt x="10884423" y="2925501"/>
                    <a:pt x="10628132" y="2970464"/>
                  </a:cubicBezTo>
                  <a:cubicBezTo>
                    <a:pt x="10371841" y="3015427"/>
                    <a:pt x="10021484" y="2910684"/>
                    <a:pt x="9832253" y="2970464"/>
                  </a:cubicBezTo>
                  <a:cubicBezTo>
                    <a:pt x="9643022" y="3030244"/>
                    <a:pt x="9652374" y="2947108"/>
                    <a:pt x="9474684" y="2970464"/>
                  </a:cubicBezTo>
                  <a:cubicBezTo>
                    <a:pt x="9296994" y="2993820"/>
                    <a:pt x="9083678" y="2951558"/>
                    <a:pt x="8897960" y="2970464"/>
                  </a:cubicBezTo>
                  <a:cubicBezTo>
                    <a:pt x="8712242" y="2989370"/>
                    <a:pt x="8591259" y="2931200"/>
                    <a:pt x="8321235" y="2970464"/>
                  </a:cubicBezTo>
                  <a:cubicBezTo>
                    <a:pt x="8051212" y="3009728"/>
                    <a:pt x="7800850" y="2888064"/>
                    <a:pt x="7525356" y="2970464"/>
                  </a:cubicBezTo>
                  <a:cubicBezTo>
                    <a:pt x="7249862" y="3052864"/>
                    <a:pt x="7328894" y="2968736"/>
                    <a:pt x="7167787" y="2970464"/>
                  </a:cubicBezTo>
                  <a:cubicBezTo>
                    <a:pt x="7006680" y="2972192"/>
                    <a:pt x="6756571" y="2926131"/>
                    <a:pt x="6481485" y="2970464"/>
                  </a:cubicBezTo>
                  <a:cubicBezTo>
                    <a:pt x="6206399" y="3014797"/>
                    <a:pt x="6088583" y="2935542"/>
                    <a:pt x="5904761" y="2970464"/>
                  </a:cubicBezTo>
                  <a:cubicBezTo>
                    <a:pt x="5720939" y="3005386"/>
                    <a:pt x="5334479" y="2888632"/>
                    <a:pt x="5108881" y="2970464"/>
                  </a:cubicBezTo>
                  <a:cubicBezTo>
                    <a:pt x="4883283" y="3052296"/>
                    <a:pt x="4928803" y="2945833"/>
                    <a:pt x="4751312" y="2970464"/>
                  </a:cubicBezTo>
                  <a:cubicBezTo>
                    <a:pt x="4573821" y="2995095"/>
                    <a:pt x="4144393" y="2885828"/>
                    <a:pt x="3955433" y="2970464"/>
                  </a:cubicBezTo>
                  <a:cubicBezTo>
                    <a:pt x="3766473" y="3055100"/>
                    <a:pt x="3770461" y="2936494"/>
                    <a:pt x="3597864" y="2970464"/>
                  </a:cubicBezTo>
                  <a:cubicBezTo>
                    <a:pt x="3425267" y="3004434"/>
                    <a:pt x="3434431" y="2942559"/>
                    <a:pt x="3349872" y="2970464"/>
                  </a:cubicBezTo>
                  <a:cubicBezTo>
                    <a:pt x="3265313" y="2998369"/>
                    <a:pt x="3182420" y="2955849"/>
                    <a:pt x="3101881" y="2970464"/>
                  </a:cubicBezTo>
                  <a:cubicBezTo>
                    <a:pt x="3021342" y="2985079"/>
                    <a:pt x="2661035" y="2961552"/>
                    <a:pt x="2306001" y="2970464"/>
                  </a:cubicBezTo>
                  <a:cubicBezTo>
                    <a:pt x="1950967" y="2979376"/>
                    <a:pt x="2173504" y="2966011"/>
                    <a:pt x="2058010" y="2970464"/>
                  </a:cubicBezTo>
                  <a:cubicBezTo>
                    <a:pt x="1942516" y="2974917"/>
                    <a:pt x="1739228" y="2911904"/>
                    <a:pt x="1481285" y="2970464"/>
                  </a:cubicBezTo>
                  <a:cubicBezTo>
                    <a:pt x="1223343" y="3029024"/>
                    <a:pt x="823831" y="2932821"/>
                    <a:pt x="495087" y="2970464"/>
                  </a:cubicBezTo>
                  <a:cubicBezTo>
                    <a:pt x="251592" y="2949475"/>
                    <a:pt x="-26730" y="2756512"/>
                    <a:pt x="0" y="2475377"/>
                  </a:cubicBezTo>
                  <a:cubicBezTo>
                    <a:pt x="-49766" y="2298500"/>
                    <a:pt x="48003" y="2175342"/>
                    <a:pt x="0" y="1980305"/>
                  </a:cubicBezTo>
                  <a:cubicBezTo>
                    <a:pt x="-48003" y="1785268"/>
                    <a:pt x="27064" y="1695535"/>
                    <a:pt x="0" y="1524838"/>
                  </a:cubicBezTo>
                  <a:cubicBezTo>
                    <a:pt x="-27064" y="1354141"/>
                    <a:pt x="13166" y="1189369"/>
                    <a:pt x="0" y="1029765"/>
                  </a:cubicBezTo>
                  <a:cubicBezTo>
                    <a:pt x="-13166" y="870161"/>
                    <a:pt x="40009" y="626360"/>
                    <a:pt x="0" y="495087"/>
                  </a:cubicBezTo>
                  <a:close/>
                </a:path>
                <a:path w="11947935" h="2970464" stroke="0" extrusionOk="0">
                  <a:moveTo>
                    <a:pt x="0" y="495087"/>
                  </a:moveTo>
                  <a:cubicBezTo>
                    <a:pt x="29720" y="188862"/>
                    <a:pt x="192726" y="-11724"/>
                    <a:pt x="495087" y="0"/>
                  </a:cubicBezTo>
                  <a:cubicBezTo>
                    <a:pt x="628172" y="-6172"/>
                    <a:pt x="775529" y="25381"/>
                    <a:pt x="852656" y="0"/>
                  </a:cubicBezTo>
                  <a:cubicBezTo>
                    <a:pt x="929783" y="-25381"/>
                    <a:pt x="1385274" y="4259"/>
                    <a:pt x="1648536" y="0"/>
                  </a:cubicBezTo>
                  <a:cubicBezTo>
                    <a:pt x="1911798" y="-4259"/>
                    <a:pt x="2153557" y="65667"/>
                    <a:pt x="2334837" y="0"/>
                  </a:cubicBezTo>
                  <a:cubicBezTo>
                    <a:pt x="2516117" y="-65667"/>
                    <a:pt x="2666088" y="63581"/>
                    <a:pt x="2911562" y="0"/>
                  </a:cubicBezTo>
                  <a:cubicBezTo>
                    <a:pt x="3157037" y="-63581"/>
                    <a:pt x="3493042" y="47522"/>
                    <a:pt x="3707441" y="0"/>
                  </a:cubicBezTo>
                  <a:cubicBezTo>
                    <a:pt x="3921840" y="-47522"/>
                    <a:pt x="3840746" y="7767"/>
                    <a:pt x="3955433" y="0"/>
                  </a:cubicBezTo>
                  <a:cubicBezTo>
                    <a:pt x="4070120" y="-7767"/>
                    <a:pt x="4409640" y="52642"/>
                    <a:pt x="4641734" y="0"/>
                  </a:cubicBezTo>
                  <a:cubicBezTo>
                    <a:pt x="4873828" y="-52642"/>
                    <a:pt x="5052244" y="16851"/>
                    <a:pt x="5218459" y="0"/>
                  </a:cubicBezTo>
                  <a:cubicBezTo>
                    <a:pt x="5384674" y="-16851"/>
                    <a:pt x="5736431" y="61350"/>
                    <a:pt x="6014338" y="0"/>
                  </a:cubicBezTo>
                  <a:cubicBezTo>
                    <a:pt x="6292245" y="-61350"/>
                    <a:pt x="6223362" y="29092"/>
                    <a:pt x="6371907" y="0"/>
                  </a:cubicBezTo>
                  <a:cubicBezTo>
                    <a:pt x="6520452" y="-29092"/>
                    <a:pt x="6568339" y="19348"/>
                    <a:pt x="6729476" y="0"/>
                  </a:cubicBezTo>
                  <a:cubicBezTo>
                    <a:pt x="6890613" y="-19348"/>
                    <a:pt x="6871024" y="9874"/>
                    <a:pt x="6977468" y="0"/>
                  </a:cubicBezTo>
                  <a:cubicBezTo>
                    <a:pt x="7083912" y="-9874"/>
                    <a:pt x="7522827" y="26059"/>
                    <a:pt x="7773347" y="0"/>
                  </a:cubicBezTo>
                  <a:cubicBezTo>
                    <a:pt x="8023867" y="-26059"/>
                    <a:pt x="8165321" y="14756"/>
                    <a:pt x="8459649" y="0"/>
                  </a:cubicBezTo>
                  <a:cubicBezTo>
                    <a:pt x="8753977" y="-14756"/>
                    <a:pt x="8676734" y="7655"/>
                    <a:pt x="8817218" y="0"/>
                  </a:cubicBezTo>
                  <a:cubicBezTo>
                    <a:pt x="8957702" y="-7655"/>
                    <a:pt x="9007758" y="28942"/>
                    <a:pt x="9065210" y="0"/>
                  </a:cubicBezTo>
                  <a:cubicBezTo>
                    <a:pt x="9122662" y="-28942"/>
                    <a:pt x="9377755" y="38003"/>
                    <a:pt x="9532356" y="0"/>
                  </a:cubicBezTo>
                  <a:cubicBezTo>
                    <a:pt x="9686957" y="-38003"/>
                    <a:pt x="9929777" y="79902"/>
                    <a:pt x="10218658" y="0"/>
                  </a:cubicBezTo>
                  <a:cubicBezTo>
                    <a:pt x="10507539" y="-79902"/>
                    <a:pt x="10563185" y="63188"/>
                    <a:pt x="10904960" y="0"/>
                  </a:cubicBezTo>
                  <a:cubicBezTo>
                    <a:pt x="11246735" y="-63188"/>
                    <a:pt x="11221877" y="62193"/>
                    <a:pt x="11452848" y="0"/>
                  </a:cubicBezTo>
                  <a:cubicBezTo>
                    <a:pt x="11755287" y="-68983"/>
                    <a:pt x="11899609" y="229475"/>
                    <a:pt x="11947935" y="495087"/>
                  </a:cubicBezTo>
                  <a:cubicBezTo>
                    <a:pt x="11966402" y="712664"/>
                    <a:pt x="11910241" y="736396"/>
                    <a:pt x="11947935" y="930751"/>
                  </a:cubicBezTo>
                  <a:cubicBezTo>
                    <a:pt x="11985629" y="1125106"/>
                    <a:pt x="11917430" y="1200222"/>
                    <a:pt x="11947935" y="1425823"/>
                  </a:cubicBezTo>
                  <a:cubicBezTo>
                    <a:pt x="11978440" y="1651424"/>
                    <a:pt x="11896717" y="1738779"/>
                    <a:pt x="11947935" y="1861487"/>
                  </a:cubicBezTo>
                  <a:cubicBezTo>
                    <a:pt x="11999153" y="1984195"/>
                    <a:pt x="11946278" y="2346626"/>
                    <a:pt x="11947935" y="2475377"/>
                  </a:cubicBezTo>
                  <a:cubicBezTo>
                    <a:pt x="11973957" y="2785310"/>
                    <a:pt x="11746640" y="2989220"/>
                    <a:pt x="11452848" y="2970464"/>
                  </a:cubicBezTo>
                  <a:cubicBezTo>
                    <a:pt x="11340100" y="2975130"/>
                    <a:pt x="11290294" y="2953073"/>
                    <a:pt x="11204857" y="2970464"/>
                  </a:cubicBezTo>
                  <a:cubicBezTo>
                    <a:pt x="11119420" y="2987855"/>
                    <a:pt x="10969068" y="2959626"/>
                    <a:pt x="10737710" y="2970464"/>
                  </a:cubicBezTo>
                  <a:cubicBezTo>
                    <a:pt x="10506352" y="2981302"/>
                    <a:pt x="10369284" y="2937281"/>
                    <a:pt x="10270563" y="2970464"/>
                  </a:cubicBezTo>
                  <a:cubicBezTo>
                    <a:pt x="10171842" y="3003647"/>
                    <a:pt x="10125028" y="2945391"/>
                    <a:pt x="10022572" y="2970464"/>
                  </a:cubicBezTo>
                  <a:cubicBezTo>
                    <a:pt x="9920116" y="2995537"/>
                    <a:pt x="9776196" y="2928604"/>
                    <a:pt x="9665003" y="2970464"/>
                  </a:cubicBezTo>
                  <a:cubicBezTo>
                    <a:pt x="9553810" y="3012324"/>
                    <a:pt x="9487155" y="2965095"/>
                    <a:pt x="9417011" y="2970464"/>
                  </a:cubicBezTo>
                  <a:cubicBezTo>
                    <a:pt x="9346867" y="2975833"/>
                    <a:pt x="9094339" y="2922382"/>
                    <a:pt x="8949865" y="2970464"/>
                  </a:cubicBezTo>
                  <a:cubicBezTo>
                    <a:pt x="8805391" y="3018546"/>
                    <a:pt x="8427607" y="2962768"/>
                    <a:pt x="8153985" y="2970464"/>
                  </a:cubicBezTo>
                  <a:cubicBezTo>
                    <a:pt x="7880363" y="2978160"/>
                    <a:pt x="7654162" y="2964691"/>
                    <a:pt x="7358106" y="2970464"/>
                  </a:cubicBezTo>
                  <a:cubicBezTo>
                    <a:pt x="7062050" y="2976237"/>
                    <a:pt x="7204806" y="2953367"/>
                    <a:pt x="7110114" y="2970464"/>
                  </a:cubicBezTo>
                  <a:cubicBezTo>
                    <a:pt x="7015422" y="2987561"/>
                    <a:pt x="6667232" y="2950613"/>
                    <a:pt x="6314235" y="2970464"/>
                  </a:cubicBezTo>
                  <a:cubicBezTo>
                    <a:pt x="5961238" y="2990315"/>
                    <a:pt x="6096340" y="2956123"/>
                    <a:pt x="5956666" y="2970464"/>
                  </a:cubicBezTo>
                  <a:cubicBezTo>
                    <a:pt x="5816992" y="2984805"/>
                    <a:pt x="5761429" y="2944602"/>
                    <a:pt x="5708674" y="2970464"/>
                  </a:cubicBezTo>
                  <a:cubicBezTo>
                    <a:pt x="5655919" y="2996326"/>
                    <a:pt x="5528522" y="2970155"/>
                    <a:pt x="5351105" y="2970464"/>
                  </a:cubicBezTo>
                  <a:cubicBezTo>
                    <a:pt x="5173688" y="2970773"/>
                    <a:pt x="4986965" y="2948244"/>
                    <a:pt x="4883959" y="2970464"/>
                  </a:cubicBezTo>
                  <a:cubicBezTo>
                    <a:pt x="4780953" y="2992684"/>
                    <a:pt x="4471592" y="2929314"/>
                    <a:pt x="4197657" y="2970464"/>
                  </a:cubicBezTo>
                  <a:cubicBezTo>
                    <a:pt x="3923722" y="3011614"/>
                    <a:pt x="3909108" y="2938639"/>
                    <a:pt x="3730510" y="2970464"/>
                  </a:cubicBezTo>
                  <a:cubicBezTo>
                    <a:pt x="3551912" y="3002289"/>
                    <a:pt x="3141260" y="2902693"/>
                    <a:pt x="2934631" y="2970464"/>
                  </a:cubicBezTo>
                  <a:cubicBezTo>
                    <a:pt x="2728002" y="3038235"/>
                    <a:pt x="2482031" y="2957861"/>
                    <a:pt x="2248329" y="2970464"/>
                  </a:cubicBezTo>
                  <a:cubicBezTo>
                    <a:pt x="2014627" y="2983067"/>
                    <a:pt x="1983355" y="2914883"/>
                    <a:pt x="1781182" y="2970464"/>
                  </a:cubicBezTo>
                  <a:cubicBezTo>
                    <a:pt x="1579009" y="3026045"/>
                    <a:pt x="1350244" y="2896717"/>
                    <a:pt x="1094880" y="2970464"/>
                  </a:cubicBezTo>
                  <a:cubicBezTo>
                    <a:pt x="839516" y="3044211"/>
                    <a:pt x="745136" y="2962965"/>
                    <a:pt x="495087" y="2970464"/>
                  </a:cubicBezTo>
                  <a:cubicBezTo>
                    <a:pt x="278928" y="2972684"/>
                    <a:pt x="67451" y="2724818"/>
                    <a:pt x="0" y="2475377"/>
                  </a:cubicBezTo>
                  <a:cubicBezTo>
                    <a:pt x="-46881" y="2258913"/>
                    <a:pt x="2669" y="2181778"/>
                    <a:pt x="0" y="1960502"/>
                  </a:cubicBezTo>
                  <a:cubicBezTo>
                    <a:pt x="-2669" y="1739226"/>
                    <a:pt x="27485" y="1706554"/>
                    <a:pt x="0" y="1465429"/>
                  </a:cubicBezTo>
                  <a:cubicBezTo>
                    <a:pt x="-27485" y="1224304"/>
                    <a:pt x="24653" y="1097339"/>
                    <a:pt x="0" y="950554"/>
                  </a:cubicBezTo>
                  <a:cubicBezTo>
                    <a:pt x="-24653" y="803769"/>
                    <a:pt x="32454" y="610547"/>
                    <a:pt x="0" y="495087"/>
                  </a:cubicBezTo>
                  <a:close/>
                </a:path>
              </a:pathLst>
            </a:custGeom>
            <a:solidFill>
              <a:srgbClr val="FEF9F2">
                <a:alpha val="84000"/>
              </a:srgbClr>
            </a:solidFill>
            <a:ln w="25400">
              <a:solidFill>
                <a:schemeClr val="accent6">
                  <a:lumMod val="75000"/>
                </a:schemeClr>
              </a:solidFill>
              <a:prstDash val="lgDashDot"/>
              <a:extLst>
                <a:ext uri="{C807C97D-BFC1-408E-A445-0C87EB9F89A2}">
                  <ask:lineSketchStyleProps xmlns:ask="http://schemas.microsoft.com/office/drawing/2018/sketchyshapes" sd="3340967368">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SVN-Sofia"/>
                <a:cs typeface="+mn-ea"/>
                <a:sym typeface="+mn-lt"/>
              </a:endParaRPr>
            </a:p>
          </p:txBody>
        </p:sp>
        <p:sp>
          <p:nvSpPr>
            <p:cNvPr id="18" name="Text Box 7">
              <a:extLst>
                <a:ext uri="{FF2B5EF4-FFF2-40B4-BE49-F238E27FC236}">
                  <a16:creationId xmlns:a16="http://schemas.microsoft.com/office/drawing/2014/main" id="{3741103E-A278-4ED6-86DE-676A46837147}"/>
                </a:ext>
              </a:extLst>
            </p:cNvPr>
            <p:cNvSpPr txBox="1"/>
            <p:nvPr/>
          </p:nvSpPr>
          <p:spPr>
            <a:xfrm>
              <a:off x="230998" y="3234571"/>
              <a:ext cx="6388824" cy="1631597"/>
            </a:xfrm>
            <a:prstGeom prst="rect">
              <a:avLst/>
            </a:prstGeom>
            <a:noFill/>
            <a:ln w="9525">
              <a:noFill/>
            </a:ln>
          </p:spPr>
          <p:txBody>
            <a:bodyPr wrap="square">
              <a:spAutoFit/>
            </a:bodyPr>
            <a:lstStyle/>
            <a:p>
              <a:pPr algn="just">
                <a:defRPr/>
              </a:pPr>
              <a:r>
                <a:rPr lang="en-US" sz="3467" b="1" i="1" dirty="0">
                  <a:latin typeface="SVN-Sofia"/>
                  <a:cs typeface="Times New Roman" panose="02020603050405020304" pitchFamily="18" charset="0"/>
                </a:rPr>
                <a:t>	</a:t>
              </a:r>
              <a:r>
                <a:rPr lang="vi-VN" sz="3200" dirty="0">
                  <a:latin typeface="SVN-Sofia"/>
                </a:rPr>
                <a:t>Nước bay hơi từ sông, hồ, biển… vào không khí. Khi gặp lạnh tạo những hạt nước nhỏ li ti, những hạt nước ấy kết lại những những đám mây. Đám mây càng bay lên cao càng lạnh và tạo thành những giọt nước lớn, trĩu nặng và rơi xuống thành mưa. Những giọt mưa lại trở về với sông, hồ, biển.</a:t>
              </a:r>
            </a:p>
          </p:txBody>
        </p:sp>
      </p:grpSp>
    </p:spTree>
    <p:extLst>
      <p:ext uri="{BB962C8B-B14F-4D97-AF65-F5344CB8AC3E}">
        <p14:creationId xmlns:p14="http://schemas.microsoft.com/office/powerpoint/2010/main" val="143214667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1+#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750" fill="hold"/>
                                        <p:tgtEl>
                                          <p:spTgt spid="14"/>
                                        </p:tgtEl>
                                        <p:attrNameLst>
                                          <p:attrName>ppt_x</p:attrName>
                                        </p:attrNameLst>
                                      </p:cBhvr>
                                      <p:tavLst>
                                        <p:tav tm="0">
                                          <p:val>
                                            <p:strVal val="1+#ppt_w/2"/>
                                          </p:val>
                                        </p:tav>
                                        <p:tav tm="100000">
                                          <p:val>
                                            <p:strVal val="#ppt_x"/>
                                          </p:val>
                                        </p:tav>
                                      </p:tavLst>
                                    </p:anim>
                                    <p:anim calcmode="lin" valueType="num">
                                      <p:cBhvr additive="base">
                                        <p:cTn id="12" dur="750" fill="hold"/>
                                        <p:tgtEl>
                                          <p:spTgt spid="14"/>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750" fill="hold"/>
                                        <p:tgtEl>
                                          <p:spTgt spid="13"/>
                                        </p:tgtEl>
                                        <p:attrNameLst>
                                          <p:attrName>ppt_x</p:attrName>
                                        </p:attrNameLst>
                                      </p:cBhvr>
                                      <p:tavLst>
                                        <p:tav tm="0">
                                          <p:val>
                                            <p:strVal val="0-#ppt_w/2"/>
                                          </p:val>
                                        </p:tav>
                                        <p:tav tm="100000">
                                          <p:val>
                                            <p:strVal val="#ppt_x"/>
                                          </p:val>
                                        </p:tav>
                                      </p:tavLst>
                                    </p:anim>
                                    <p:anim calcmode="lin" valueType="num">
                                      <p:cBhvr additive="base">
                                        <p:cTn id="16" dur="750" fill="hold"/>
                                        <p:tgtEl>
                                          <p:spTgt spid="13"/>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25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1+#ppt_w/2"/>
                                          </p:val>
                                        </p:tav>
                                        <p:tav tm="100000">
                                          <p:val>
                                            <p:strVal val="#ppt_x"/>
                                          </p:val>
                                        </p:tav>
                                      </p:tavLst>
                                    </p:anim>
                                    <p:anim calcmode="lin" valueType="num">
                                      <p:cBhvr additive="base">
                                        <p:cTn id="20" dur="500" fill="hold"/>
                                        <p:tgtEl>
                                          <p:spTgt spid="17"/>
                                        </p:tgtEl>
                                        <p:attrNameLst>
                                          <p:attrName>ppt_y</p:attrName>
                                        </p:attrNameLst>
                                      </p:cBhvr>
                                      <p:tavLst>
                                        <p:tav tm="0">
                                          <p:val>
                                            <p:strVal val="#ppt_y"/>
                                          </p:val>
                                        </p:tav>
                                        <p:tav tm="100000">
                                          <p:val>
                                            <p:strVal val="#ppt_y"/>
                                          </p:val>
                                        </p:tav>
                                      </p:tavLst>
                                    </p:anim>
                                  </p:childTnLst>
                                </p:cTn>
                              </p:par>
                            </p:childTnLst>
                          </p:cTn>
                        </p:par>
                        <p:par>
                          <p:cTn id="21" fill="hold">
                            <p:stCondLst>
                              <p:cond delay="750"/>
                            </p:stCondLst>
                            <p:childTnLst>
                              <p:par>
                                <p:cTn id="22" presetID="16" presetClass="entr" presetSubtype="21" fill="hold" grpId="0"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750"/>
                                        <p:tgtEl>
                                          <p:spTgt spid="10"/>
                                        </p:tgtEl>
                                      </p:cBhvr>
                                    </p:animEffect>
                                  </p:childTnLst>
                                </p:cTn>
                              </p:par>
                              <p:par>
                                <p:cTn id="25" presetID="14" presetClass="entr" presetSubtype="10" fill="hold" grpId="0" nodeType="withEffect">
                                  <p:stCondLst>
                                    <p:cond delay="1000"/>
                                  </p:stCondLst>
                                  <p:childTnLst>
                                    <p:set>
                                      <p:cBhvr>
                                        <p:cTn id="26" dur="1" fill="hold">
                                          <p:stCondLst>
                                            <p:cond delay="0"/>
                                          </p:stCondLst>
                                        </p:cTn>
                                        <p:tgtEl>
                                          <p:spTgt spid="15"/>
                                        </p:tgtEl>
                                        <p:attrNameLst>
                                          <p:attrName>style.visibility</p:attrName>
                                        </p:attrNameLst>
                                      </p:cBhvr>
                                      <p:to>
                                        <p:strVal val="visible"/>
                                      </p:to>
                                    </p:set>
                                    <p:animEffect transition="in" filter="randombar(horizontal)">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randombar(horizontal)">
                                      <p:cBhvr>
                                        <p:cTn id="32" dur="500"/>
                                        <p:tgtEl>
                                          <p:spTgt spid="3"/>
                                        </p:tgtEl>
                                      </p:cBhvr>
                                    </p:animEffect>
                                  </p:childTnLst>
                                </p:cTn>
                              </p:par>
                            </p:childTnLst>
                          </p:cTn>
                        </p:par>
                        <p:par>
                          <p:cTn id="33" fill="hold">
                            <p:stCondLst>
                              <p:cond delay="500"/>
                            </p:stCondLst>
                            <p:childTnLst>
                              <p:par>
                                <p:cTn id="34" presetID="47" presetClass="entr" presetSubtype="0" fill="hold" nodeType="after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1000"/>
                                        <p:tgtEl>
                                          <p:spTgt spid="20"/>
                                        </p:tgtEl>
                                      </p:cBhvr>
                                    </p:animEffect>
                                    <p:anim calcmode="lin" valueType="num">
                                      <p:cBhvr>
                                        <p:cTn id="37" dur="1000" fill="hold"/>
                                        <p:tgtEl>
                                          <p:spTgt spid="20"/>
                                        </p:tgtEl>
                                        <p:attrNameLst>
                                          <p:attrName>ppt_x</p:attrName>
                                        </p:attrNameLst>
                                      </p:cBhvr>
                                      <p:tavLst>
                                        <p:tav tm="0">
                                          <p:val>
                                            <p:strVal val="#ppt_x"/>
                                          </p:val>
                                        </p:tav>
                                        <p:tav tm="100000">
                                          <p:val>
                                            <p:strVal val="#ppt_x"/>
                                          </p:val>
                                        </p:tav>
                                      </p:tavLst>
                                    </p:anim>
                                    <p:anim calcmode="lin" valueType="num">
                                      <p:cBhvr>
                                        <p:cTn id="38"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5"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3" name="Rounded Rectangle 2"/>
          <p:cNvSpPr/>
          <p:nvPr/>
        </p:nvSpPr>
        <p:spPr>
          <a:xfrm>
            <a:off x="6210300" y="6153150"/>
            <a:ext cx="2476500" cy="638175"/>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3600" dirty="0">
                <a:solidFill>
                  <a:srgbClr val="0070C0"/>
                </a:solidFill>
                <a:latin typeface="UVF Pistilli" panose="02000603000000000000" pitchFamily="2" charset="0"/>
              </a:rPr>
              <a:t>Bay hơi</a:t>
            </a:r>
          </a:p>
        </p:txBody>
      </p:sp>
      <p:sp>
        <p:nvSpPr>
          <p:cNvPr id="4" name="Rounded Rectangle 3"/>
          <p:cNvSpPr/>
          <p:nvPr/>
        </p:nvSpPr>
        <p:spPr>
          <a:xfrm>
            <a:off x="9134475" y="6134100"/>
            <a:ext cx="2781300" cy="638175"/>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3600" dirty="0">
                <a:solidFill>
                  <a:srgbClr val="0070C0"/>
                </a:solidFill>
                <a:latin typeface="UVF Pistilli" panose="02000603000000000000" pitchFamily="2" charset="0"/>
              </a:rPr>
              <a:t>Ngưng tụ</a:t>
            </a:r>
          </a:p>
        </p:txBody>
      </p:sp>
      <p:sp>
        <p:nvSpPr>
          <p:cNvPr id="5" name="Rounded Rectangle 4"/>
          <p:cNvSpPr/>
          <p:nvPr/>
        </p:nvSpPr>
        <p:spPr>
          <a:xfrm>
            <a:off x="276225" y="6153150"/>
            <a:ext cx="2847975" cy="638175"/>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3600" dirty="0">
                <a:solidFill>
                  <a:srgbClr val="0070C0"/>
                </a:solidFill>
                <a:latin typeface="UVF Pistilli" panose="02000603000000000000" pitchFamily="2" charset="0"/>
              </a:rPr>
              <a:t>Mưa, tuyết</a:t>
            </a:r>
          </a:p>
        </p:txBody>
      </p:sp>
      <p:sp>
        <p:nvSpPr>
          <p:cNvPr id="6" name="Rounded Rectangle 5"/>
          <p:cNvSpPr/>
          <p:nvPr/>
        </p:nvSpPr>
        <p:spPr>
          <a:xfrm>
            <a:off x="3476625" y="6134100"/>
            <a:ext cx="2476500" cy="638175"/>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3600" dirty="0">
                <a:solidFill>
                  <a:srgbClr val="0070C0"/>
                </a:solidFill>
                <a:latin typeface="UVF Pistilli" panose="02000603000000000000" pitchFamily="2" charset="0"/>
              </a:rPr>
              <a:t>Sông, hồ</a:t>
            </a:r>
          </a:p>
        </p:txBody>
      </p:sp>
    </p:spTree>
    <p:extLst>
      <p:ext uri="{BB962C8B-B14F-4D97-AF65-F5344CB8AC3E}">
        <p14:creationId xmlns:p14="http://schemas.microsoft.com/office/powerpoint/2010/main" val="3689735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grpId="0" nodeType="clickEffect">
                                  <p:stCondLst>
                                    <p:cond delay="0"/>
                                  </p:stCondLst>
                                  <p:childTnLst>
                                    <p:animMotion origin="layout" path="M 2.5E-6 0 L -0.34219 -0.49514 " pathEditMode="relative" rAng="0" ptsTypes="AA">
                                      <p:cBhvr>
                                        <p:cTn id="6" dur="2000" fill="hold"/>
                                        <p:tgtEl>
                                          <p:spTgt spid="3"/>
                                        </p:tgtEl>
                                        <p:attrNameLst>
                                          <p:attrName>ppt_x</p:attrName>
                                          <p:attrName>ppt_y</p:attrName>
                                        </p:attrNameLst>
                                      </p:cBhvr>
                                      <p:rCtr x="-17109" y="-24769"/>
                                    </p:animMotion>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grpId="0" nodeType="clickEffect">
                                  <p:stCondLst>
                                    <p:cond delay="0"/>
                                  </p:stCondLst>
                                  <p:childTnLst>
                                    <p:animMotion origin="layout" path="M -1.25E-6 -2.22222E-6 L -0.53828 -0.82986 " pathEditMode="relative" rAng="0" ptsTypes="AA">
                                      <p:cBhvr>
                                        <p:cTn id="10" dur="2000" fill="hold"/>
                                        <p:tgtEl>
                                          <p:spTgt spid="4"/>
                                        </p:tgtEl>
                                        <p:attrNameLst>
                                          <p:attrName>ppt_x</p:attrName>
                                          <p:attrName>ppt_y</p:attrName>
                                        </p:attrNameLst>
                                      </p:cBhvr>
                                      <p:rCtr x="-26914" y="-41505"/>
                                    </p:animMotion>
                                  </p:childTnLst>
                                </p:cTn>
                              </p:par>
                            </p:childTnLst>
                          </p:cTn>
                        </p:par>
                      </p:childTnLst>
                    </p:cTn>
                  </p:par>
                  <p:par>
                    <p:cTn id="11" fill="hold">
                      <p:stCondLst>
                        <p:cond delay="indefinite"/>
                      </p:stCondLst>
                      <p:childTnLst>
                        <p:par>
                          <p:cTn id="12" fill="hold">
                            <p:stCondLst>
                              <p:cond delay="0"/>
                            </p:stCondLst>
                            <p:childTnLst>
                              <p:par>
                                <p:cTn id="13" presetID="64" presetClass="path" presetSubtype="0" accel="50000" decel="50000" fill="hold" grpId="0" nodeType="clickEffect">
                                  <p:stCondLst>
                                    <p:cond delay="0"/>
                                  </p:stCondLst>
                                  <p:childTnLst>
                                    <p:animMotion origin="layout" path="M -3.125E-6 0 L 0.53438 -0.62986 " pathEditMode="relative" rAng="0" ptsTypes="AA">
                                      <p:cBhvr>
                                        <p:cTn id="14" dur="2000" fill="hold"/>
                                        <p:tgtEl>
                                          <p:spTgt spid="5"/>
                                        </p:tgtEl>
                                        <p:attrNameLst>
                                          <p:attrName>ppt_x</p:attrName>
                                          <p:attrName>ppt_y</p:attrName>
                                        </p:attrNameLst>
                                      </p:cBhvr>
                                      <p:rCtr x="26719" y="-31505"/>
                                    </p:animMotion>
                                  </p:childTnLst>
                                </p:cTn>
                              </p:par>
                            </p:childTnLst>
                          </p:cTn>
                        </p:par>
                      </p:childTnLst>
                    </p:cTn>
                  </p:par>
                  <p:par>
                    <p:cTn id="15" fill="hold">
                      <p:stCondLst>
                        <p:cond delay="indefinite"/>
                      </p:stCondLst>
                      <p:childTnLst>
                        <p:par>
                          <p:cTn id="16" fill="hold">
                            <p:stCondLst>
                              <p:cond delay="0"/>
                            </p:stCondLst>
                            <p:childTnLst>
                              <p:par>
                                <p:cTn id="17" presetID="64" presetClass="path" presetSubtype="0" accel="50000" decel="50000" fill="hold" grpId="0" nodeType="clickEffect">
                                  <p:stCondLst>
                                    <p:cond delay="0"/>
                                  </p:stCondLst>
                                  <p:childTnLst>
                                    <p:animMotion origin="layout" path="M 1.25E-6 -2.22222E-6 L 0.31484 -0.30764 " pathEditMode="relative" rAng="0" ptsTypes="AA">
                                      <p:cBhvr>
                                        <p:cTn id="18" dur="2000" fill="hold"/>
                                        <p:tgtEl>
                                          <p:spTgt spid="6"/>
                                        </p:tgtEl>
                                        <p:attrNameLst>
                                          <p:attrName>ppt_x</p:attrName>
                                          <p:attrName>ppt_y</p:attrName>
                                        </p:attrNameLst>
                                      </p:cBhvr>
                                      <p:rCtr x="15742" y="-1539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pic>
        <p:nvPicPr>
          <p:cNvPr id="196622" name="ding1993.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7">
            <a:extLst>
              <a:ext uri="{28A0092B-C50C-407E-A947-70E740481C1C}">
                <a14:useLocalDpi xmlns:a14="http://schemas.microsoft.com/office/drawing/2010/main" val="0"/>
              </a:ext>
            </a:extLst>
          </a:blip>
          <a:srcRect/>
          <a:stretch>
            <a:fillRect/>
          </a:stretch>
        </p:blipFill>
        <p:spPr bwMode="auto">
          <a:xfrm>
            <a:off x="3810000" y="8991600"/>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96623" name="ding1994.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7">
            <a:extLst>
              <a:ext uri="{28A0092B-C50C-407E-A947-70E740481C1C}">
                <a14:useLocalDpi xmlns:a14="http://schemas.microsoft.com/office/drawing/2010/main" val="0"/>
              </a:ext>
            </a:extLst>
          </a:blip>
          <a:srcRect/>
          <a:stretch>
            <a:fillRect/>
          </a:stretch>
        </p:blipFill>
        <p:spPr bwMode="auto">
          <a:xfrm>
            <a:off x="3962400" y="9144000"/>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96624" name="ding1995.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7">
            <a:extLst>
              <a:ext uri="{28A0092B-C50C-407E-A947-70E740481C1C}">
                <a14:useLocalDpi xmlns:a14="http://schemas.microsoft.com/office/drawing/2010/main" val="0"/>
              </a:ext>
            </a:extLst>
          </a:blip>
          <a:srcRect/>
          <a:stretch>
            <a:fillRect/>
          </a:stretch>
        </p:blipFill>
        <p:spPr bwMode="auto">
          <a:xfrm>
            <a:off x="4114800" y="9296400"/>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96625" name="ding2009.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7">
            <a:extLst>
              <a:ext uri="{28A0092B-C50C-407E-A947-70E740481C1C}">
                <a14:useLocalDpi xmlns:a14="http://schemas.microsoft.com/office/drawing/2010/main" val="0"/>
              </a:ext>
            </a:extLst>
          </a:blip>
          <a:srcRect/>
          <a:stretch>
            <a:fillRect/>
          </a:stretch>
        </p:blipFill>
        <p:spPr bwMode="auto">
          <a:xfrm>
            <a:off x="4267200" y="9448800"/>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96626" name="ding2010.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7">
            <a:extLst>
              <a:ext uri="{28A0092B-C50C-407E-A947-70E740481C1C}">
                <a14:useLocalDpi xmlns:a14="http://schemas.microsoft.com/office/drawing/2010/main" val="0"/>
              </a:ext>
            </a:extLst>
          </a:blip>
          <a:srcRect/>
          <a:stretch>
            <a:fillRect/>
          </a:stretch>
        </p:blipFill>
        <p:spPr bwMode="auto">
          <a:xfrm>
            <a:off x="4419600" y="9601200"/>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96627" name="ding2025.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7">
            <a:extLst>
              <a:ext uri="{28A0092B-C50C-407E-A947-70E740481C1C}">
                <a14:useLocalDpi xmlns:a14="http://schemas.microsoft.com/office/drawing/2010/main" val="0"/>
              </a:ext>
            </a:extLst>
          </a:blip>
          <a:srcRect/>
          <a:stretch>
            <a:fillRect/>
          </a:stretch>
        </p:blipFill>
        <p:spPr bwMode="auto">
          <a:xfrm>
            <a:off x="4572000" y="9753600"/>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96628" name="ding2026.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7">
            <a:extLst>
              <a:ext uri="{28A0092B-C50C-407E-A947-70E740481C1C}">
                <a14:useLocalDpi xmlns:a14="http://schemas.microsoft.com/office/drawing/2010/main" val="0"/>
              </a:ext>
            </a:extLst>
          </a:blip>
          <a:srcRect/>
          <a:stretch>
            <a:fillRect/>
          </a:stretch>
        </p:blipFill>
        <p:spPr bwMode="auto">
          <a:xfrm>
            <a:off x="4724400" y="9906000"/>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96629" name="ding2027.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7">
            <a:extLst>
              <a:ext uri="{28A0092B-C50C-407E-A947-70E740481C1C}">
                <a14:useLocalDpi xmlns:a14="http://schemas.microsoft.com/office/drawing/2010/main" val="0"/>
              </a:ext>
            </a:extLst>
          </a:blip>
          <a:srcRect/>
          <a:stretch>
            <a:fillRect/>
          </a:stretch>
        </p:blipFill>
        <p:spPr bwMode="auto">
          <a:xfrm>
            <a:off x="4876800" y="10058400"/>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96630" name="ding2040.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7">
            <a:extLst>
              <a:ext uri="{28A0092B-C50C-407E-A947-70E740481C1C}">
                <a14:useLocalDpi xmlns:a14="http://schemas.microsoft.com/office/drawing/2010/main" val="0"/>
              </a:ext>
            </a:extLst>
          </a:blip>
          <a:srcRect/>
          <a:stretch>
            <a:fillRect/>
          </a:stretch>
        </p:blipFill>
        <p:spPr bwMode="auto">
          <a:xfrm>
            <a:off x="5029200" y="10210800"/>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96631" name="ding2041.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7">
            <a:extLst>
              <a:ext uri="{28A0092B-C50C-407E-A947-70E740481C1C}">
                <a14:useLocalDpi xmlns:a14="http://schemas.microsoft.com/office/drawing/2010/main" val="0"/>
              </a:ext>
            </a:extLst>
          </a:blip>
          <a:srcRect/>
          <a:stretch>
            <a:fillRect/>
          </a:stretch>
        </p:blipFill>
        <p:spPr bwMode="auto">
          <a:xfrm>
            <a:off x="5181600" y="10363200"/>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96632" name="ding2056.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7">
            <a:extLst>
              <a:ext uri="{28A0092B-C50C-407E-A947-70E740481C1C}">
                <a14:useLocalDpi xmlns:a14="http://schemas.microsoft.com/office/drawing/2010/main" val="0"/>
              </a:ext>
            </a:extLst>
          </a:blip>
          <a:srcRect/>
          <a:stretch>
            <a:fillRect/>
          </a:stretch>
        </p:blipFill>
        <p:spPr bwMode="auto">
          <a:xfrm>
            <a:off x="5334000" y="10515600"/>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069244" y="1126844"/>
            <a:ext cx="6002043" cy="24047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0238" y="3126986"/>
            <a:ext cx="5789063" cy="3446463"/>
          </a:xfrm>
          <a:prstGeom prst="roundRect">
            <a:avLst>
              <a:gd name="adj" fmla="val 8594"/>
            </a:avLst>
          </a:prstGeom>
          <a:blipFill>
            <a:blip r:embed="rId6"/>
            <a:stretch>
              <a:fillRect/>
            </a:stretch>
          </a:blipFill>
          <a:ln>
            <a:noFill/>
          </a:ln>
          <a:effectLst>
            <a:reflection blurRad="12700" stA="38000" endPos="28000" dist="5000" dir="5400000" sy="-100000" algn="bl" rotWithShape="0"/>
          </a:effectLst>
        </p:spPr>
      </p:pic>
      <p:pic>
        <p:nvPicPr>
          <p:cNvPr id="7" name="Picture 6"/>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5979562" y="3700130"/>
            <a:ext cx="6091725" cy="313564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Icon&#10;&#10;Description automatically generated">
            <a:extLst>
              <a:ext uri="{FF2B5EF4-FFF2-40B4-BE49-F238E27FC236}">
                <a16:creationId xmlns:a16="http://schemas.microsoft.com/office/drawing/2014/main" id="{B646724C-8B4C-4170-BBA3-A55C16128B3C}"/>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4153" b="98671" l="3385" r="90000">
                        <a14:foregroundMark x1="59846" y1="47342" x2="59846" y2="47342"/>
                        <a14:foregroundMark x1="59846" y1="47176" x2="59846" y2="47176"/>
                        <a14:foregroundMark x1="74769" y1="29402" x2="74769" y2="29402"/>
                        <a14:foregroundMark x1="75231" y1="29402" x2="75231" y2="29402"/>
                        <a14:foregroundMark x1="65385" y1="28405" x2="65385" y2="28405"/>
                        <a14:foregroundMark x1="65385" y1="28405" x2="65385" y2="28405"/>
                        <a14:foregroundMark x1="70000" y1="31728" x2="70000" y2="31728"/>
                        <a14:foregroundMark x1="70000" y1="31728" x2="70000" y2="31728"/>
                        <a14:foregroundMark x1="72615" y1="16777" x2="72615" y2="16777"/>
                        <a14:foregroundMark x1="72615" y1="16777" x2="72615" y2="16777"/>
                        <a14:foregroundMark x1="64923" y1="16777" x2="64923" y2="16777"/>
                        <a14:foregroundMark x1="64923" y1="16777" x2="64923" y2="16777"/>
                        <a14:foregroundMark x1="69385" y1="4153" x2="69077" y2="4651"/>
                        <a14:foregroundMark x1="69077" y1="4651" x2="69077" y2="4651"/>
                        <a14:foregroundMark x1="72308" y1="64618" x2="72308" y2="64618"/>
                        <a14:foregroundMark x1="72462" y1="64120" x2="72462" y2="64120"/>
                        <a14:foregroundMark x1="74769" y1="60963" x2="74769" y2="60963"/>
                        <a14:foregroundMark x1="74769" y1="60963" x2="74769" y2="60963"/>
                        <a14:foregroundMark x1="74769" y1="60133" x2="74769" y2="60133"/>
                        <a14:foregroundMark x1="73077" y1="59967" x2="73077" y2="59967"/>
                        <a14:foregroundMark x1="72462" y1="59967" x2="71538" y2="59967"/>
                        <a14:foregroundMark x1="70769" y1="60631" x2="70154" y2="60963"/>
                        <a14:foregroundMark x1="70154" y1="62126" x2="70154" y2="62126"/>
                        <a14:foregroundMark x1="70154" y1="63289" x2="70154" y2="63953"/>
                        <a14:foregroundMark x1="70308" y1="65449" x2="70769" y2="66611"/>
                        <a14:foregroundMark x1="71231" y1="68439" x2="71231" y2="68439"/>
                        <a14:foregroundMark x1="71692" y1="68937" x2="72615" y2="69601"/>
                        <a14:foregroundMark x1="76462" y1="69435" x2="76462" y2="69435"/>
                        <a14:foregroundMark x1="82769" y1="82060" x2="82769" y2="82060"/>
                        <a14:foregroundMark x1="60000" y1="93522" x2="60000" y2="93522"/>
                        <a14:foregroundMark x1="60000" y1="93522" x2="60000" y2="93522"/>
                        <a14:foregroundMark x1="60000" y1="93522" x2="60000" y2="93522"/>
                        <a14:foregroundMark x1="55077" y1="95847" x2="55077" y2="95847"/>
                        <a14:foregroundMark x1="55077" y1="96013" x2="55077" y2="96013"/>
                        <a14:foregroundMark x1="8769" y1="59136" x2="8769" y2="59136"/>
                        <a14:foregroundMark x1="8154" y1="59136" x2="8154" y2="59136"/>
                        <a14:foregroundMark x1="6154" y1="56811" x2="6154" y2="56811"/>
                        <a14:foregroundMark x1="4462" y1="56977" x2="4462" y2="56977"/>
                        <a14:foregroundMark x1="4308" y1="57143" x2="4308" y2="57143"/>
                        <a14:foregroundMark x1="3538" y1="58472" x2="3538" y2="58472"/>
                        <a14:foregroundMark x1="56769" y1="98671" x2="56769" y2="98671"/>
                      </a14:backgroundRemoval>
                    </a14:imgEffect>
                  </a14:imgLayer>
                </a14:imgProps>
              </a:ext>
              <a:ext uri="{28A0092B-C50C-407E-A947-70E740481C1C}">
                <a14:useLocalDpi xmlns:a14="http://schemas.microsoft.com/office/drawing/2010/main" val="0"/>
              </a:ext>
            </a:extLst>
          </a:blip>
          <a:stretch>
            <a:fillRect/>
          </a:stretch>
        </p:blipFill>
        <p:spPr>
          <a:xfrm>
            <a:off x="210395" y="99235"/>
            <a:ext cx="3204688" cy="2968034"/>
          </a:xfrm>
          <a:prstGeom prst="rect">
            <a:avLst/>
          </a:prstGeom>
        </p:spPr>
      </p:pic>
      <p:pic>
        <p:nvPicPr>
          <p:cNvPr id="18" name="Picture 17">
            <a:extLst>
              <a:ext uri="{FF2B5EF4-FFF2-40B4-BE49-F238E27FC236}">
                <a16:creationId xmlns:a16="http://schemas.microsoft.com/office/drawing/2014/main" id="{83927FF1-8E63-40A3-A951-E29B6DFC46DC}"/>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10395" y="3067269"/>
            <a:ext cx="5789063" cy="3446463"/>
          </a:xfrm>
          <a:prstGeom prst="roundRect">
            <a:avLst>
              <a:gd name="adj" fmla="val 8594"/>
            </a:avLst>
          </a:prstGeom>
          <a:blipFill>
            <a:blip r:embed="rId6"/>
            <a:stretch>
              <a:fillRect/>
            </a:stretch>
          </a:blipFill>
          <a:ln>
            <a:noFill/>
          </a:ln>
          <a:effectLst>
            <a:reflection blurRad="12700" stA="38000" endPos="28000" dist="5000" dir="5400000" sy="-100000" algn="bl" rotWithShape="0"/>
          </a:effectLst>
        </p:spPr>
      </p:pic>
      <p:sp>
        <p:nvSpPr>
          <p:cNvPr id="19" name="Text Box 5">
            <a:extLst>
              <a:ext uri="{FF2B5EF4-FFF2-40B4-BE49-F238E27FC236}">
                <a16:creationId xmlns:a16="http://schemas.microsoft.com/office/drawing/2014/main" id="{D609DC25-3A25-4234-A2AD-B49C1E4AF41B}"/>
              </a:ext>
            </a:extLst>
          </p:cNvPr>
          <p:cNvSpPr txBox="1"/>
          <p:nvPr/>
        </p:nvSpPr>
        <p:spPr>
          <a:xfrm>
            <a:off x="595423" y="99235"/>
            <a:ext cx="11748488" cy="923330"/>
          </a:xfrm>
          <a:prstGeom prst="rect">
            <a:avLst/>
          </a:prstGeom>
          <a:noFill/>
          <a:ln w="9525">
            <a:noFill/>
          </a:ln>
        </p:spPr>
        <p:txBody>
          <a:bodyPr wrap="square">
            <a:spAutoFit/>
          </a:bodyPr>
          <a:lstStyle/>
          <a:p>
            <a:r>
              <a:rPr lang="en-US" altLang="en-US" sz="5400" dirty="0" err="1">
                <a:solidFill>
                  <a:srgbClr val="0070C0"/>
                </a:solidFill>
                <a:effectLst>
                  <a:glow rad="101600">
                    <a:schemeClr val="accent4">
                      <a:satMod val="175000"/>
                      <a:alpha val="40000"/>
                    </a:schemeClr>
                  </a:glow>
                </a:effectLst>
                <a:latin typeface="SVN-Sofia"/>
              </a:rPr>
              <a:t>Hãy</a:t>
            </a:r>
            <a:r>
              <a:rPr lang="en-US" altLang="en-US" sz="5400" dirty="0">
                <a:solidFill>
                  <a:srgbClr val="0070C0"/>
                </a:solidFill>
                <a:effectLst>
                  <a:glow rad="101600">
                    <a:schemeClr val="accent4">
                      <a:satMod val="175000"/>
                      <a:alpha val="40000"/>
                    </a:schemeClr>
                  </a:glow>
                </a:effectLst>
                <a:latin typeface="SVN-Sofia"/>
              </a:rPr>
              <a:t> </a:t>
            </a:r>
            <a:r>
              <a:rPr lang="en-US" altLang="en-US" sz="5400" dirty="0" err="1">
                <a:solidFill>
                  <a:srgbClr val="0070C0"/>
                </a:solidFill>
                <a:effectLst>
                  <a:glow rad="101600">
                    <a:schemeClr val="accent4">
                      <a:satMod val="175000"/>
                      <a:alpha val="40000"/>
                    </a:schemeClr>
                  </a:glow>
                </a:effectLst>
                <a:latin typeface="SVN-Sofia"/>
              </a:rPr>
              <a:t>cùng</a:t>
            </a:r>
            <a:r>
              <a:rPr lang="en-US" altLang="en-US" sz="5400" dirty="0">
                <a:solidFill>
                  <a:srgbClr val="0070C0"/>
                </a:solidFill>
                <a:effectLst>
                  <a:glow rad="101600">
                    <a:schemeClr val="accent4">
                      <a:satMod val="175000"/>
                      <a:alpha val="40000"/>
                    </a:schemeClr>
                  </a:glow>
                </a:effectLst>
                <a:latin typeface="SVN-Sofia"/>
              </a:rPr>
              <a:t> </a:t>
            </a:r>
            <a:r>
              <a:rPr lang="en-US" altLang="en-US" sz="5400" dirty="0" err="1">
                <a:solidFill>
                  <a:srgbClr val="0070C0"/>
                </a:solidFill>
                <a:effectLst>
                  <a:glow rad="101600">
                    <a:schemeClr val="accent4">
                      <a:satMod val="175000"/>
                      <a:alpha val="40000"/>
                    </a:schemeClr>
                  </a:glow>
                </a:effectLst>
                <a:latin typeface="SVN-Sofia"/>
              </a:rPr>
              <a:t>bảo</a:t>
            </a:r>
            <a:r>
              <a:rPr lang="en-US" altLang="en-US" sz="5400" dirty="0">
                <a:solidFill>
                  <a:srgbClr val="0070C0"/>
                </a:solidFill>
                <a:effectLst>
                  <a:glow rad="101600">
                    <a:schemeClr val="accent4">
                      <a:satMod val="175000"/>
                      <a:alpha val="40000"/>
                    </a:schemeClr>
                  </a:glow>
                </a:effectLst>
                <a:latin typeface="SVN-Sofia"/>
              </a:rPr>
              <a:t> </a:t>
            </a:r>
            <a:r>
              <a:rPr lang="en-US" altLang="en-US" sz="5400" dirty="0" err="1">
                <a:solidFill>
                  <a:srgbClr val="0070C0"/>
                </a:solidFill>
                <a:effectLst>
                  <a:glow rad="101600">
                    <a:schemeClr val="accent4">
                      <a:satMod val="175000"/>
                      <a:alpha val="40000"/>
                    </a:schemeClr>
                  </a:glow>
                </a:effectLst>
                <a:latin typeface="SVN-Sofia"/>
              </a:rPr>
              <a:t>vệ</a:t>
            </a:r>
            <a:r>
              <a:rPr lang="en-US" altLang="en-US" sz="5400" dirty="0">
                <a:solidFill>
                  <a:srgbClr val="0070C0"/>
                </a:solidFill>
                <a:effectLst>
                  <a:glow rad="101600">
                    <a:schemeClr val="accent4">
                      <a:satMod val="175000"/>
                      <a:alpha val="40000"/>
                    </a:schemeClr>
                  </a:glow>
                </a:effectLst>
                <a:latin typeface="SVN-Sofia"/>
              </a:rPr>
              <a:t> </a:t>
            </a:r>
            <a:r>
              <a:rPr lang="en-US" altLang="en-US" sz="5400" dirty="0" err="1">
                <a:solidFill>
                  <a:srgbClr val="0070C0"/>
                </a:solidFill>
                <a:effectLst>
                  <a:glow rad="101600">
                    <a:schemeClr val="accent4">
                      <a:satMod val="175000"/>
                      <a:alpha val="40000"/>
                    </a:schemeClr>
                  </a:glow>
                </a:effectLst>
                <a:latin typeface="SVN-Sofia"/>
              </a:rPr>
              <a:t>nguồn</a:t>
            </a:r>
            <a:r>
              <a:rPr lang="en-US" altLang="en-US" sz="5400" dirty="0">
                <a:solidFill>
                  <a:srgbClr val="0070C0"/>
                </a:solidFill>
                <a:effectLst>
                  <a:glow rad="101600">
                    <a:schemeClr val="accent4">
                      <a:satMod val="175000"/>
                      <a:alpha val="40000"/>
                    </a:schemeClr>
                  </a:glow>
                </a:effectLst>
                <a:latin typeface="SVN-Sofia"/>
              </a:rPr>
              <a:t> </a:t>
            </a:r>
            <a:r>
              <a:rPr lang="en-US" altLang="en-US" sz="5400" dirty="0" err="1">
                <a:solidFill>
                  <a:srgbClr val="0070C0"/>
                </a:solidFill>
                <a:effectLst>
                  <a:glow rad="101600">
                    <a:schemeClr val="accent4">
                      <a:satMod val="175000"/>
                      <a:alpha val="40000"/>
                    </a:schemeClr>
                  </a:glow>
                </a:effectLst>
                <a:latin typeface="SVN-Sofia"/>
              </a:rPr>
              <a:t>nước</a:t>
            </a:r>
            <a:r>
              <a:rPr lang="en-US" altLang="en-US" sz="5400" dirty="0">
                <a:solidFill>
                  <a:srgbClr val="0070C0"/>
                </a:solidFill>
                <a:effectLst>
                  <a:glow rad="101600">
                    <a:schemeClr val="accent4">
                      <a:satMod val="175000"/>
                      <a:alpha val="40000"/>
                    </a:schemeClr>
                  </a:glow>
                </a:effectLst>
                <a:latin typeface="SVN-Sofia"/>
              </a:rPr>
              <a:t> </a:t>
            </a:r>
            <a:r>
              <a:rPr lang="en-US" altLang="en-US" sz="5400" dirty="0" err="1">
                <a:solidFill>
                  <a:srgbClr val="0070C0"/>
                </a:solidFill>
                <a:effectLst>
                  <a:glow rad="101600">
                    <a:schemeClr val="accent4">
                      <a:satMod val="175000"/>
                      <a:alpha val="40000"/>
                    </a:schemeClr>
                  </a:glow>
                </a:effectLst>
                <a:latin typeface="SVN-Sofia"/>
              </a:rPr>
              <a:t>nhé</a:t>
            </a:r>
            <a:r>
              <a:rPr lang="en-US" altLang="en-US" sz="5400" dirty="0">
                <a:solidFill>
                  <a:srgbClr val="0070C0"/>
                </a:solidFill>
                <a:effectLst>
                  <a:glow rad="101600">
                    <a:schemeClr val="accent4">
                      <a:satMod val="175000"/>
                      <a:alpha val="40000"/>
                    </a:schemeClr>
                  </a:glow>
                </a:effectLst>
                <a:latin typeface="SVN-Sofia"/>
              </a:rPr>
              <a:t> </a:t>
            </a:r>
            <a:r>
              <a:rPr lang="en-US" altLang="en-US" sz="5400" dirty="0" err="1">
                <a:solidFill>
                  <a:srgbClr val="0070C0"/>
                </a:solidFill>
                <a:effectLst>
                  <a:glow rad="101600">
                    <a:schemeClr val="accent4">
                      <a:satMod val="175000"/>
                      <a:alpha val="40000"/>
                    </a:schemeClr>
                  </a:glow>
                </a:effectLst>
                <a:latin typeface="SVN-Sofia"/>
              </a:rPr>
              <a:t>bạn</a:t>
            </a:r>
            <a:r>
              <a:rPr lang="en-US" altLang="en-US" sz="5400" dirty="0">
                <a:solidFill>
                  <a:srgbClr val="0070C0"/>
                </a:solidFill>
                <a:effectLst>
                  <a:glow rad="101600">
                    <a:schemeClr val="accent4">
                      <a:satMod val="175000"/>
                      <a:alpha val="40000"/>
                    </a:schemeClr>
                  </a:glow>
                </a:effectLst>
                <a:latin typeface="SVN-Sofia"/>
              </a:rPr>
              <a:t>!</a:t>
            </a:r>
            <a:endParaRPr lang="vi-VN" altLang="en-US" sz="5400" dirty="0">
              <a:solidFill>
                <a:srgbClr val="0070C0"/>
              </a:solidFill>
              <a:effectLst>
                <a:glow rad="101600">
                  <a:schemeClr val="accent4">
                    <a:satMod val="175000"/>
                    <a:alpha val="40000"/>
                  </a:schemeClr>
                </a:glow>
              </a:effectLst>
              <a:latin typeface="SVN-Sofia"/>
            </a:endParaRPr>
          </a:p>
        </p:txBody>
      </p:sp>
    </p:spTree>
    <p:custDataLst>
      <p:tags r:id="rId1"/>
    </p:custDataLst>
    <p:extLst>
      <p:ext uri="{BB962C8B-B14F-4D97-AF65-F5344CB8AC3E}">
        <p14:creationId xmlns:p14="http://schemas.microsoft.com/office/powerpoint/2010/main" val="173325587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6" presetClass="emph" presetSubtype="0" repeatCount="indefinite" fill="hold" grpId="1" nodeType="withEffect">
                                  <p:stCondLst>
                                    <p:cond delay="0"/>
                                  </p:stCondLst>
                                  <p:iterate type="lt">
                                    <p:tmPct val="10000"/>
                                  </p:iterate>
                                  <p:childTnLst>
                                    <p:animScale>
                                      <p:cBhvr>
                                        <p:cTn id="6" dur="250" autoRev="1" fill="hold">
                                          <p:stCondLst>
                                            <p:cond delay="0"/>
                                          </p:stCondLst>
                                        </p:cTn>
                                        <p:tgtEl>
                                          <p:spTgt spid="19"/>
                                        </p:tgtEl>
                                      </p:cBhvr>
                                      <p:to x="80000" y="100000"/>
                                    </p:animScale>
                                    <p:anim by="(#ppt_w*0.10)" calcmode="lin" valueType="num">
                                      <p:cBhvr>
                                        <p:cTn id="7" dur="250" autoRev="1" fill="hold">
                                          <p:stCondLst>
                                            <p:cond delay="0"/>
                                          </p:stCondLst>
                                        </p:cTn>
                                        <p:tgtEl>
                                          <p:spTgt spid="19"/>
                                        </p:tgtEl>
                                        <p:attrNameLst>
                                          <p:attrName>ppt_x</p:attrName>
                                        </p:attrNameLst>
                                      </p:cBhvr>
                                    </p:anim>
                                    <p:anim by="(-#ppt_w*0.10)" calcmode="lin" valueType="num">
                                      <p:cBhvr>
                                        <p:cTn id="8" dur="250" autoRev="1" fill="hold">
                                          <p:stCondLst>
                                            <p:cond delay="0"/>
                                          </p:stCondLst>
                                        </p:cTn>
                                        <p:tgtEl>
                                          <p:spTgt spid="19"/>
                                        </p:tgtEl>
                                        <p:attrNameLst>
                                          <p:attrName>ppt_y</p:attrName>
                                        </p:attrNameLst>
                                      </p:cBhvr>
                                    </p:anim>
                                    <p:animRot by="-480000">
                                      <p:cBhvr>
                                        <p:cTn id="9" dur="250" autoRev="1" fill="hold">
                                          <p:stCondLst>
                                            <p:cond delay="0"/>
                                          </p:stCondLst>
                                        </p:cTn>
                                        <p:tgtEl>
                                          <p:spTgt spid="19"/>
                                        </p:tgtEl>
                                        <p:attrNameLst>
                                          <p:attrName>r</p:attrName>
                                        </p:attrNameLst>
                                      </p:cBhvr>
                                    </p:animRo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6" presetClass="entr" presetSubtype="21"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6" presetClass="entr" presetSubtype="32"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circle(out)">
                                      <p:cBhvr>
                                        <p:cTn id="24" dur="10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barn(inVertical)">
                                      <p:cBhvr>
                                        <p:cTn id="29" dur="500"/>
                                        <p:tgtEl>
                                          <p:spTgt spid="18"/>
                                        </p:tgtEl>
                                      </p:cBhvr>
                                    </p:animEffect>
                                  </p:childTnLst>
                                </p:cTn>
                              </p:par>
                              <p:par>
                                <p:cTn id="30" presetID="14" presetClass="entr" presetSubtype="10" fill="hold" grpId="0" nodeType="withEffect">
                                  <p:stCondLst>
                                    <p:cond delay="1000"/>
                                  </p:stCondLst>
                                  <p:iterate type="lt">
                                    <p:tmPct val="0"/>
                                  </p:iterate>
                                  <p:childTnLst>
                                    <p:set>
                                      <p:cBhvr>
                                        <p:cTn id="31" dur="1" fill="hold">
                                          <p:stCondLst>
                                            <p:cond delay="0"/>
                                          </p:stCondLst>
                                        </p:cTn>
                                        <p:tgtEl>
                                          <p:spTgt spid="19"/>
                                        </p:tgtEl>
                                        <p:attrNameLst>
                                          <p:attrName>style.visibility</p:attrName>
                                        </p:attrNameLst>
                                      </p:cBhvr>
                                      <p:to>
                                        <p:strVal val="visible"/>
                                      </p:to>
                                    </p:set>
                                    <p:animEffect transition="in" filter="randombar(horizontal)">
                                      <p:cBhvr>
                                        <p:cTn id="3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mute="1">
                <p:cTn id="33" fill="hold" display="0">
                  <p:stCondLst>
                    <p:cond delay="indefinite"/>
                  </p:stCondLst>
                  <p:endCondLst>
                    <p:cond evt="onNext" delay="0">
                      <p:tgtEl>
                        <p:sldTgt/>
                      </p:tgtEl>
                    </p:cond>
                    <p:cond evt="onPrev" delay="0">
                      <p:tgtEl>
                        <p:sldTgt/>
                      </p:tgtEl>
                    </p:cond>
                    <p:cond evt="onStopAudio" delay="0">
                      <p:tgtEl>
                        <p:sldTgt/>
                      </p:tgtEl>
                    </p:cond>
                  </p:endCondLst>
                </p:cTn>
                <p:tgtEl>
                  <p:spTgt spid="196622"/>
                </p:tgtEl>
              </p:cMediaNode>
            </p:audio>
            <p:audio>
              <p:cMediaNode mute="1">
                <p:cTn id="34" fill="hold" display="0">
                  <p:stCondLst>
                    <p:cond delay="indefinite"/>
                  </p:stCondLst>
                  <p:endCondLst>
                    <p:cond evt="onNext" delay="0">
                      <p:tgtEl>
                        <p:sldTgt/>
                      </p:tgtEl>
                    </p:cond>
                    <p:cond evt="onPrev" delay="0">
                      <p:tgtEl>
                        <p:sldTgt/>
                      </p:tgtEl>
                    </p:cond>
                    <p:cond evt="onStopAudio" delay="0">
                      <p:tgtEl>
                        <p:sldTgt/>
                      </p:tgtEl>
                    </p:cond>
                  </p:endCondLst>
                </p:cTn>
                <p:tgtEl>
                  <p:spTgt spid="196623"/>
                </p:tgtEl>
              </p:cMediaNode>
            </p:audio>
            <p:audio>
              <p:cMediaNode mute="1">
                <p:cTn id="35" fill="hold" display="0">
                  <p:stCondLst>
                    <p:cond delay="indefinite"/>
                  </p:stCondLst>
                  <p:endCondLst>
                    <p:cond evt="onNext" delay="0">
                      <p:tgtEl>
                        <p:sldTgt/>
                      </p:tgtEl>
                    </p:cond>
                    <p:cond evt="onPrev" delay="0">
                      <p:tgtEl>
                        <p:sldTgt/>
                      </p:tgtEl>
                    </p:cond>
                    <p:cond evt="onStopAudio" delay="0">
                      <p:tgtEl>
                        <p:sldTgt/>
                      </p:tgtEl>
                    </p:cond>
                  </p:endCondLst>
                </p:cTn>
                <p:tgtEl>
                  <p:spTgt spid="196624"/>
                </p:tgtEl>
              </p:cMediaNode>
            </p:audio>
            <p:audio>
              <p:cMediaNode mute="1">
                <p:cTn id="36" fill="hold" display="0">
                  <p:stCondLst>
                    <p:cond delay="indefinite"/>
                  </p:stCondLst>
                  <p:endCondLst>
                    <p:cond evt="onNext" delay="0">
                      <p:tgtEl>
                        <p:sldTgt/>
                      </p:tgtEl>
                    </p:cond>
                    <p:cond evt="onPrev" delay="0">
                      <p:tgtEl>
                        <p:sldTgt/>
                      </p:tgtEl>
                    </p:cond>
                    <p:cond evt="onStopAudio" delay="0">
                      <p:tgtEl>
                        <p:sldTgt/>
                      </p:tgtEl>
                    </p:cond>
                  </p:endCondLst>
                </p:cTn>
                <p:tgtEl>
                  <p:spTgt spid="196625"/>
                </p:tgtEl>
              </p:cMediaNode>
            </p:audio>
            <p:audio>
              <p:cMediaNode mute="1">
                <p:cTn id="37" fill="hold" display="0">
                  <p:stCondLst>
                    <p:cond delay="indefinite"/>
                  </p:stCondLst>
                  <p:endCondLst>
                    <p:cond evt="onNext" delay="0">
                      <p:tgtEl>
                        <p:sldTgt/>
                      </p:tgtEl>
                    </p:cond>
                    <p:cond evt="onPrev" delay="0">
                      <p:tgtEl>
                        <p:sldTgt/>
                      </p:tgtEl>
                    </p:cond>
                    <p:cond evt="onStopAudio" delay="0">
                      <p:tgtEl>
                        <p:sldTgt/>
                      </p:tgtEl>
                    </p:cond>
                  </p:endCondLst>
                </p:cTn>
                <p:tgtEl>
                  <p:spTgt spid="196626"/>
                </p:tgtEl>
              </p:cMediaNode>
            </p:audio>
            <p:audio>
              <p:cMediaNode mute="1">
                <p:cTn id="38" fill="hold" display="0">
                  <p:stCondLst>
                    <p:cond delay="indefinite"/>
                  </p:stCondLst>
                  <p:endCondLst>
                    <p:cond evt="onNext" delay="0">
                      <p:tgtEl>
                        <p:sldTgt/>
                      </p:tgtEl>
                    </p:cond>
                    <p:cond evt="onPrev" delay="0">
                      <p:tgtEl>
                        <p:sldTgt/>
                      </p:tgtEl>
                    </p:cond>
                    <p:cond evt="onStopAudio" delay="0">
                      <p:tgtEl>
                        <p:sldTgt/>
                      </p:tgtEl>
                    </p:cond>
                  </p:endCondLst>
                </p:cTn>
                <p:tgtEl>
                  <p:spTgt spid="196627"/>
                </p:tgtEl>
              </p:cMediaNode>
            </p:audio>
            <p:audio>
              <p:cMediaNode mute="1">
                <p:cTn id="39" fill="hold" display="0">
                  <p:stCondLst>
                    <p:cond delay="indefinite"/>
                  </p:stCondLst>
                  <p:endCondLst>
                    <p:cond evt="onNext" delay="0">
                      <p:tgtEl>
                        <p:sldTgt/>
                      </p:tgtEl>
                    </p:cond>
                    <p:cond evt="onPrev" delay="0">
                      <p:tgtEl>
                        <p:sldTgt/>
                      </p:tgtEl>
                    </p:cond>
                    <p:cond evt="onStopAudio" delay="0">
                      <p:tgtEl>
                        <p:sldTgt/>
                      </p:tgtEl>
                    </p:cond>
                  </p:endCondLst>
                </p:cTn>
                <p:tgtEl>
                  <p:spTgt spid="196628"/>
                </p:tgtEl>
              </p:cMediaNode>
            </p:audio>
            <p:audio>
              <p:cMediaNode mute="1">
                <p:cTn id="40" fill="hold" display="0">
                  <p:stCondLst>
                    <p:cond delay="indefinite"/>
                  </p:stCondLst>
                  <p:endCondLst>
                    <p:cond evt="onNext" delay="0">
                      <p:tgtEl>
                        <p:sldTgt/>
                      </p:tgtEl>
                    </p:cond>
                    <p:cond evt="onPrev" delay="0">
                      <p:tgtEl>
                        <p:sldTgt/>
                      </p:tgtEl>
                    </p:cond>
                    <p:cond evt="onStopAudio" delay="0">
                      <p:tgtEl>
                        <p:sldTgt/>
                      </p:tgtEl>
                    </p:cond>
                  </p:endCondLst>
                </p:cTn>
                <p:tgtEl>
                  <p:spTgt spid="196629"/>
                </p:tgtEl>
              </p:cMediaNode>
            </p:audio>
            <p:audio>
              <p:cMediaNode mute="1">
                <p:cTn id="41" fill="hold" display="0">
                  <p:stCondLst>
                    <p:cond delay="indefinite"/>
                  </p:stCondLst>
                  <p:endCondLst>
                    <p:cond evt="onNext" delay="0">
                      <p:tgtEl>
                        <p:sldTgt/>
                      </p:tgtEl>
                    </p:cond>
                    <p:cond evt="onPrev" delay="0">
                      <p:tgtEl>
                        <p:sldTgt/>
                      </p:tgtEl>
                    </p:cond>
                    <p:cond evt="onStopAudio" delay="0">
                      <p:tgtEl>
                        <p:sldTgt/>
                      </p:tgtEl>
                    </p:cond>
                  </p:endCondLst>
                </p:cTn>
                <p:tgtEl>
                  <p:spTgt spid="196630"/>
                </p:tgtEl>
              </p:cMediaNode>
            </p:audio>
            <p:audio>
              <p:cMediaNode>
                <p:cTn id="42" fill="hold" display="0">
                  <p:stCondLst>
                    <p:cond delay="indefinite"/>
                  </p:stCondLst>
                  <p:endCondLst>
                    <p:cond evt="onNext" delay="0">
                      <p:tgtEl>
                        <p:sldTgt/>
                      </p:tgtEl>
                    </p:cond>
                    <p:cond evt="onPrev" delay="0">
                      <p:tgtEl>
                        <p:sldTgt/>
                      </p:tgtEl>
                    </p:cond>
                    <p:cond evt="onStopAudio" delay="0">
                      <p:tgtEl>
                        <p:sldTgt/>
                      </p:tgtEl>
                    </p:cond>
                  </p:endCondLst>
                </p:cTn>
                <p:tgtEl>
                  <p:spTgt spid="196631"/>
                </p:tgtEl>
              </p:cMediaNode>
            </p:audio>
            <p:audio>
              <p:cMediaNode>
                <p:cTn id="43" fill="hold" display="0">
                  <p:stCondLst>
                    <p:cond delay="indefinite"/>
                  </p:stCondLst>
                  <p:endCondLst>
                    <p:cond evt="onNext" delay="0">
                      <p:tgtEl>
                        <p:sldTgt/>
                      </p:tgtEl>
                    </p:cond>
                    <p:cond evt="onPrev" delay="0">
                      <p:tgtEl>
                        <p:sldTgt/>
                      </p:tgtEl>
                    </p:cond>
                    <p:cond evt="onStopAudio" delay="0">
                      <p:tgtEl>
                        <p:sldTgt/>
                      </p:tgtEl>
                    </p:cond>
                  </p:endCondLst>
                </p:cTn>
                <p:tgtEl>
                  <p:spTgt spid="196632"/>
                </p:tgtEl>
              </p:cMediaNode>
            </p:audio>
          </p:childTnLst>
        </p:cTn>
      </p:par>
    </p:tnLst>
    <p:bldLst>
      <p:bldP spid="19" grpId="0"/>
      <p:bldP spid="19"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Vòng tuần hoàn của nước - Hoạt Hình Khoa Học Vui 2021 - Phim tài liệu khoa học kiến thức">
            <a:hlinkClick r:id="" action="ppaction://media"/>
          </p:cNvPr>
          <p:cNvPicPr>
            <a:picLocks noGrp="1" noChangeAspect="1"/>
          </p:cNvPicPr>
          <p:nvPr>
            <p:ph idx="1"/>
            <a:videoFile r:link="rId1"/>
            <p:extLst>
              <p:ext uri="{DAA4B4D4-6D71-4841-9C94-3DE7FCFB9230}">
                <p14:media xmlns:p14="http://schemas.microsoft.com/office/powerpoint/2010/main" r:embed="rId2">
                  <p14:trim st="5849" end="23922.9999"/>
                </p14:media>
              </p:ext>
            </p:extLst>
          </p:nvPr>
        </p:nvPicPr>
        <p:blipFill>
          <a:blip r:embed="rId4"/>
          <a:stretch>
            <a:fillRect/>
          </a:stretch>
        </p:blipFill>
        <p:spPr>
          <a:xfrm>
            <a:off x="-69323" y="0"/>
            <a:ext cx="12261323" cy="6896838"/>
          </a:xfrm>
        </p:spPr>
      </p:pic>
    </p:spTree>
    <p:extLst>
      <p:ext uri="{BB962C8B-B14F-4D97-AF65-F5344CB8AC3E}">
        <p14:creationId xmlns:p14="http://schemas.microsoft.com/office/powerpoint/2010/main" val="309493861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96622" name="ding2056.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6">
            <a:extLst>
              <a:ext uri="{28A0092B-C50C-407E-A947-70E740481C1C}">
                <a14:useLocalDpi xmlns:a14="http://schemas.microsoft.com/office/drawing/2010/main" val="0"/>
              </a:ext>
            </a:extLst>
          </a:blip>
          <a:srcRect/>
          <a:stretch>
            <a:fillRect/>
          </a:stretch>
        </p:blipFill>
        <p:spPr bwMode="auto">
          <a:xfrm>
            <a:off x="3810000" y="8991600"/>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96623" name="ding2057.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6">
            <a:extLst>
              <a:ext uri="{28A0092B-C50C-407E-A947-70E740481C1C}">
                <a14:useLocalDpi xmlns:a14="http://schemas.microsoft.com/office/drawing/2010/main" val="0"/>
              </a:ext>
            </a:extLst>
          </a:blip>
          <a:srcRect/>
          <a:stretch>
            <a:fillRect/>
          </a:stretch>
        </p:blipFill>
        <p:spPr bwMode="auto">
          <a:xfrm>
            <a:off x="3962400" y="9144000"/>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96624" name="ding2072.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6">
            <a:extLst>
              <a:ext uri="{28A0092B-C50C-407E-A947-70E740481C1C}">
                <a14:useLocalDpi xmlns:a14="http://schemas.microsoft.com/office/drawing/2010/main" val="0"/>
              </a:ext>
            </a:extLst>
          </a:blip>
          <a:srcRect/>
          <a:stretch>
            <a:fillRect/>
          </a:stretch>
        </p:blipFill>
        <p:spPr bwMode="auto">
          <a:xfrm>
            <a:off x="4114800" y="9296400"/>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96625" name="ding2073.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6">
            <a:extLst>
              <a:ext uri="{28A0092B-C50C-407E-A947-70E740481C1C}">
                <a14:useLocalDpi xmlns:a14="http://schemas.microsoft.com/office/drawing/2010/main" val="0"/>
              </a:ext>
            </a:extLst>
          </a:blip>
          <a:srcRect/>
          <a:stretch>
            <a:fillRect/>
          </a:stretch>
        </p:blipFill>
        <p:spPr bwMode="auto">
          <a:xfrm>
            <a:off x="4267200" y="9448800"/>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96626" name="ding2087.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6">
            <a:extLst>
              <a:ext uri="{28A0092B-C50C-407E-A947-70E740481C1C}">
                <a14:useLocalDpi xmlns:a14="http://schemas.microsoft.com/office/drawing/2010/main" val="0"/>
              </a:ext>
            </a:extLst>
          </a:blip>
          <a:srcRect/>
          <a:stretch>
            <a:fillRect/>
          </a:stretch>
        </p:blipFill>
        <p:spPr bwMode="auto">
          <a:xfrm>
            <a:off x="4419600" y="9601200"/>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96627" name="ding2088.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6">
            <a:extLst>
              <a:ext uri="{28A0092B-C50C-407E-A947-70E740481C1C}">
                <a14:useLocalDpi xmlns:a14="http://schemas.microsoft.com/office/drawing/2010/main" val="0"/>
              </a:ext>
            </a:extLst>
          </a:blip>
          <a:srcRect/>
          <a:stretch>
            <a:fillRect/>
          </a:stretch>
        </p:blipFill>
        <p:spPr bwMode="auto">
          <a:xfrm>
            <a:off x="4572000" y="9753600"/>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96628" name="ding2103.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6">
            <a:extLst>
              <a:ext uri="{28A0092B-C50C-407E-A947-70E740481C1C}">
                <a14:useLocalDpi xmlns:a14="http://schemas.microsoft.com/office/drawing/2010/main" val="0"/>
              </a:ext>
            </a:extLst>
          </a:blip>
          <a:srcRect/>
          <a:stretch>
            <a:fillRect/>
          </a:stretch>
        </p:blipFill>
        <p:spPr bwMode="auto">
          <a:xfrm>
            <a:off x="4724400" y="9906000"/>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96629" name="ding2118.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6">
            <a:extLst>
              <a:ext uri="{28A0092B-C50C-407E-A947-70E740481C1C}">
                <a14:useLocalDpi xmlns:a14="http://schemas.microsoft.com/office/drawing/2010/main" val="0"/>
              </a:ext>
            </a:extLst>
          </a:blip>
          <a:srcRect/>
          <a:stretch>
            <a:fillRect/>
          </a:stretch>
        </p:blipFill>
        <p:spPr bwMode="auto">
          <a:xfrm>
            <a:off x="4876800" y="10058400"/>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96630" name="ding2119.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6">
            <a:extLst>
              <a:ext uri="{28A0092B-C50C-407E-A947-70E740481C1C}">
                <a14:useLocalDpi xmlns:a14="http://schemas.microsoft.com/office/drawing/2010/main" val="0"/>
              </a:ext>
            </a:extLst>
          </a:blip>
          <a:srcRect/>
          <a:stretch>
            <a:fillRect/>
          </a:stretch>
        </p:blipFill>
        <p:spPr bwMode="auto">
          <a:xfrm>
            <a:off x="5029200" y="10210800"/>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96631" name="ding2134.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6">
            <a:extLst>
              <a:ext uri="{28A0092B-C50C-407E-A947-70E740481C1C}">
                <a14:useLocalDpi xmlns:a14="http://schemas.microsoft.com/office/drawing/2010/main" val="0"/>
              </a:ext>
            </a:extLst>
          </a:blip>
          <a:srcRect/>
          <a:stretch>
            <a:fillRect/>
          </a:stretch>
        </p:blipFill>
        <p:spPr bwMode="auto">
          <a:xfrm>
            <a:off x="5181600" y="10363200"/>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96632" name="ding2150.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6">
            <a:extLst>
              <a:ext uri="{28A0092B-C50C-407E-A947-70E740481C1C}">
                <a14:useLocalDpi xmlns:a14="http://schemas.microsoft.com/office/drawing/2010/main" val="0"/>
              </a:ext>
            </a:extLst>
          </a:blip>
          <a:srcRect/>
          <a:stretch>
            <a:fillRect/>
          </a:stretch>
        </p:blipFill>
        <p:spPr bwMode="auto">
          <a:xfrm>
            <a:off x="5334000" y="10515600"/>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25613" name="Picture 1"/>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019801" y="0"/>
            <a:ext cx="6066691" cy="3276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25614" name="Picture 2"/>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93785" y="3352800"/>
            <a:ext cx="5926015"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5" name="Picture 3"/>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6076951" y="3368675"/>
            <a:ext cx="6009541" cy="34893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25616" name="Picture 4"/>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70338" y="25400"/>
            <a:ext cx="5926015" cy="3251200"/>
          </a:xfrm>
          <a:prstGeom prst="roundRect">
            <a:avLst>
              <a:gd name="adj" fmla="val 8594"/>
            </a:avLst>
          </a:prstGeom>
          <a:blipFill>
            <a:blip r:embed="rId11"/>
            <a:stretch>
              <a:fillRect/>
            </a:stretch>
          </a:blipFill>
          <a:ln>
            <a:noFill/>
          </a:ln>
          <a:effectLst>
            <a:reflection blurRad="12700" stA="38000" endPos="28000" dist="5000" dir="5400000" sy="-100000" algn="bl" rotWithShape="0"/>
          </a:effectLst>
        </p:spPr>
      </p:pic>
    </p:spTree>
    <p:custDataLst>
      <p:tags r:id="rId1"/>
    </p:custDataLst>
    <p:extLst>
      <p:ext uri="{BB962C8B-B14F-4D97-AF65-F5344CB8AC3E}">
        <p14:creationId xmlns:p14="http://schemas.microsoft.com/office/powerpoint/2010/main" val="177964296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5613"/>
                                        </p:tgtEl>
                                        <p:attrNameLst>
                                          <p:attrName>style.visibility</p:attrName>
                                        </p:attrNameLst>
                                      </p:cBhvr>
                                      <p:to>
                                        <p:strVal val="visible"/>
                                      </p:to>
                                    </p:set>
                                    <p:animEffect transition="in" filter="randombar(horizontal)">
                                      <p:cBhvr>
                                        <p:cTn id="7" dur="500"/>
                                        <p:tgtEl>
                                          <p:spTgt spid="25613"/>
                                        </p:tgtEl>
                                      </p:cBhvr>
                                    </p:animEffect>
                                  </p:childTnLst>
                                </p:cTn>
                              </p:par>
                              <p:par>
                                <p:cTn id="8" presetID="14" presetClass="entr" presetSubtype="10" fill="hold" nodeType="withEffect">
                                  <p:stCondLst>
                                    <p:cond delay="0"/>
                                  </p:stCondLst>
                                  <p:childTnLst>
                                    <p:set>
                                      <p:cBhvr>
                                        <p:cTn id="9" dur="1" fill="hold">
                                          <p:stCondLst>
                                            <p:cond delay="0"/>
                                          </p:stCondLst>
                                        </p:cTn>
                                        <p:tgtEl>
                                          <p:spTgt spid="25615"/>
                                        </p:tgtEl>
                                        <p:attrNameLst>
                                          <p:attrName>style.visibility</p:attrName>
                                        </p:attrNameLst>
                                      </p:cBhvr>
                                      <p:to>
                                        <p:strVal val="visible"/>
                                      </p:to>
                                    </p:set>
                                    <p:animEffect transition="in" filter="randombar(horizontal)">
                                      <p:cBhvr>
                                        <p:cTn id="10" dur="500"/>
                                        <p:tgtEl>
                                          <p:spTgt spid="25615"/>
                                        </p:tgtEl>
                                      </p:cBhvr>
                                    </p:animEffect>
                                  </p:childTnLst>
                                </p:cTn>
                              </p:par>
                              <p:par>
                                <p:cTn id="11" presetID="14" presetClass="entr" presetSubtype="10" fill="hold" nodeType="withEffect">
                                  <p:stCondLst>
                                    <p:cond delay="0"/>
                                  </p:stCondLst>
                                  <p:childTnLst>
                                    <p:set>
                                      <p:cBhvr>
                                        <p:cTn id="12" dur="1" fill="hold">
                                          <p:stCondLst>
                                            <p:cond delay="0"/>
                                          </p:stCondLst>
                                        </p:cTn>
                                        <p:tgtEl>
                                          <p:spTgt spid="25616"/>
                                        </p:tgtEl>
                                        <p:attrNameLst>
                                          <p:attrName>style.visibility</p:attrName>
                                        </p:attrNameLst>
                                      </p:cBhvr>
                                      <p:to>
                                        <p:strVal val="visible"/>
                                      </p:to>
                                    </p:set>
                                    <p:animEffect transition="in" filter="randombar(horizontal)">
                                      <p:cBhvr>
                                        <p:cTn id="13" dur="500"/>
                                        <p:tgtEl>
                                          <p:spTgt spid="25616"/>
                                        </p:tgtEl>
                                      </p:cBhvr>
                                    </p:animEffect>
                                  </p:childTnLst>
                                </p:cTn>
                              </p:par>
                              <p:par>
                                <p:cTn id="14" presetID="14" presetClass="entr" presetSubtype="10" fill="hold" nodeType="withEffect">
                                  <p:stCondLst>
                                    <p:cond delay="0"/>
                                  </p:stCondLst>
                                  <p:childTnLst>
                                    <p:set>
                                      <p:cBhvr>
                                        <p:cTn id="15" dur="1" fill="hold">
                                          <p:stCondLst>
                                            <p:cond delay="0"/>
                                          </p:stCondLst>
                                        </p:cTn>
                                        <p:tgtEl>
                                          <p:spTgt spid="25614"/>
                                        </p:tgtEl>
                                        <p:attrNameLst>
                                          <p:attrName>style.visibility</p:attrName>
                                        </p:attrNameLst>
                                      </p:cBhvr>
                                      <p:to>
                                        <p:strVal val="visible"/>
                                      </p:to>
                                    </p:set>
                                    <p:animEffect transition="in" filter="randombar(horizontal)">
                                      <p:cBhvr>
                                        <p:cTn id="16" dur="500"/>
                                        <p:tgtEl>
                                          <p:spTgt spid="25614"/>
                                        </p:tgtEl>
                                      </p:cBhvr>
                                    </p:animEffect>
                                  </p:childTnLst>
                                </p:cTn>
                              </p:par>
                            </p:childTnLst>
                          </p:cTn>
                        </p:par>
                      </p:childTnLst>
                    </p:cTn>
                  </p:par>
                  <p:par>
                    <p:cTn id="17" fill="hold">
                      <p:stCondLst>
                        <p:cond delay="indefinite"/>
                      </p:stCondLst>
                      <p:childTnLst>
                        <p:par>
                          <p:cTn id="18" fill="hold">
                            <p:stCondLst>
                              <p:cond delay="0"/>
                            </p:stCondLst>
                            <p:childTnLst>
                              <p:par>
                                <p:cTn id="19" presetID="32" presetClass="emph" presetSubtype="0" repeatCount="indefinite" fill="hold" nodeType="clickEffect">
                                  <p:stCondLst>
                                    <p:cond delay="0"/>
                                  </p:stCondLst>
                                  <p:childTnLst>
                                    <p:animRot by="120000">
                                      <p:cBhvr>
                                        <p:cTn id="20" dur="100" fill="hold">
                                          <p:stCondLst>
                                            <p:cond delay="0"/>
                                          </p:stCondLst>
                                        </p:cTn>
                                        <p:tgtEl>
                                          <p:spTgt spid="25613"/>
                                        </p:tgtEl>
                                        <p:attrNameLst>
                                          <p:attrName>r</p:attrName>
                                        </p:attrNameLst>
                                      </p:cBhvr>
                                    </p:animRot>
                                    <p:animRot by="-240000">
                                      <p:cBhvr>
                                        <p:cTn id="21" dur="200" fill="hold">
                                          <p:stCondLst>
                                            <p:cond delay="200"/>
                                          </p:stCondLst>
                                        </p:cTn>
                                        <p:tgtEl>
                                          <p:spTgt spid="25613"/>
                                        </p:tgtEl>
                                        <p:attrNameLst>
                                          <p:attrName>r</p:attrName>
                                        </p:attrNameLst>
                                      </p:cBhvr>
                                    </p:animRot>
                                    <p:animRot by="240000">
                                      <p:cBhvr>
                                        <p:cTn id="22" dur="200" fill="hold">
                                          <p:stCondLst>
                                            <p:cond delay="400"/>
                                          </p:stCondLst>
                                        </p:cTn>
                                        <p:tgtEl>
                                          <p:spTgt spid="25613"/>
                                        </p:tgtEl>
                                        <p:attrNameLst>
                                          <p:attrName>r</p:attrName>
                                        </p:attrNameLst>
                                      </p:cBhvr>
                                    </p:animRot>
                                    <p:animRot by="-240000">
                                      <p:cBhvr>
                                        <p:cTn id="23" dur="200" fill="hold">
                                          <p:stCondLst>
                                            <p:cond delay="600"/>
                                          </p:stCondLst>
                                        </p:cTn>
                                        <p:tgtEl>
                                          <p:spTgt spid="25613"/>
                                        </p:tgtEl>
                                        <p:attrNameLst>
                                          <p:attrName>r</p:attrName>
                                        </p:attrNameLst>
                                      </p:cBhvr>
                                    </p:animRot>
                                    <p:animRot by="120000">
                                      <p:cBhvr>
                                        <p:cTn id="24" dur="200" fill="hold">
                                          <p:stCondLst>
                                            <p:cond delay="800"/>
                                          </p:stCondLst>
                                        </p:cTn>
                                        <p:tgtEl>
                                          <p:spTgt spid="25613"/>
                                        </p:tgtEl>
                                        <p:attrNameLst>
                                          <p:attrName>r</p:attrName>
                                        </p:attrNameLst>
                                      </p:cBhvr>
                                    </p:animRot>
                                  </p:childTnLst>
                                </p:cTn>
                              </p:par>
                              <p:par>
                                <p:cTn id="25" presetID="32" presetClass="emph" presetSubtype="0" repeatCount="indefinite" fill="hold" nodeType="withEffect">
                                  <p:stCondLst>
                                    <p:cond delay="0"/>
                                  </p:stCondLst>
                                  <p:childTnLst>
                                    <p:animRot by="120000">
                                      <p:cBhvr>
                                        <p:cTn id="26" dur="100" fill="hold">
                                          <p:stCondLst>
                                            <p:cond delay="0"/>
                                          </p:stCondLst>
                                        </p:cTn>
                                        <p:tgtEl>
                                          <p:spTgt spid="25615"/>
                                        </p:tgtEl>
                                        <p:attrNameLst>
                                          <p:attrName>r</p:attrName>
                                        </p:attrNameLst>
                                      </p:cBhvr>
                                    </p:animRot>
                                    <p:animRot by="-240000">
                                      <p:cBhvr>
                                        <p:cTn id="27" dur="200" fill="hold">
                                          <p:stCondLst>
                                            <p:cond delay="200"/>
                                          </p:stCondLst>
                                        </p:cTn>
                                        <p:tgtEl>
                                          <p:spTgt spid="25615"/>
                                        </p:tgtEl>
                                        <p:attrNameLst>
                                          <p:attrName>r</p:attrName>
                                        </p:attrNameLst>
                                      </p:cBhvr>
                                    </p:animRot>
                                    <p:animRot by="240000">
                                      <p:cBhvr>
                                        <p:cTn id="28" dur="200" fill="hold">
                                          <p:stCondLst>
                                            <p:cond delay="400"/>
                                          </p:stCondLst>
                                        </p:cTn>
                                        <p:tgtEl>
                                          <p:spTgt spid="25615"/>
                                        </p:tgtEl>
                                        <p:attrNameLst>
                                          <p:attrName>r</p:attrName>
                                        </p:attrNameLst>
                                      </p:cBhvr>
                                    </p:animRot>
                                    <p:animRot by="-240000">
                                      <p:cBhvr>
                                        <p:cTn id="29" dur="200" fill="hold">
                                          <p:stCondLst>
                                            <p:cond delay="600"/>
                                          </p:stCondLst>
                                        </p:cTn>
                                        <p:tgtEl>
                                          <p:spTgt spid="25615"/>
                                        </p:tgtEl>
                                        <p:attrNameLst>
                                          <p:attrName>r</p:attrName>
                                        </p:attrNameLst>
                                      </p:cBhvr>
                                    </p:animRot>
                                    <p:animRot by="120000">
                                      <p:cBhvr>
                                        <p:cTn id="30" dur="200" fill="hold">
                                          <p:stCondLst>
                                            <p:cond delay="800"/>
                                          </p:stCondLst>
                                        </p:cTn>
                                        <p:tgtEl>
                                          <p:spTgt spid="25615"/>
                                        </p:tgtEl>
                                        <p:attrNameLst>
                                          <p:attrName>r</p:attrName>
                                        </p:attrNameLst>
                                      </p:cBhvr>
                                    </p:animRot>
                                  </p:childTnLst>
                                </p:cTn>
                              </p:par>
                              <p:par>
                                <p:cTn id="31" presetID="32" presetClass="emph" presetSubtype="0" repeatCount="indefinite" fill="hold" nodeType="withEffect">
                                  <p:stCondLst>
                                    <p:cond delay="0"/>
                                  </p:stCondLst>
                                  <p:childTnLst>
                                    <p:animRot by="120000">
                                      <p:cBhvr>
                                        <p:cTn id="32" dur="100" fill="hold">
                                          <p:stCondLst>
                                            <p:cond delay="0"/>
                                          </p:stCondLst>
                                        </p:cTn>
                                        <p:tgtEl>
                                          <p:spTgt spid="25616"/>
                                        </p:tgtEl>
                                        <p:attrNameLst>
                                          <p:attrName>r</p:attrName>
                                        </p:attrNameLst>
                                      </p:cBhvr>
                                    </p:animRot>
                                    <p:animRot by="-240000">
                                      <p:cBhvr>
                                        <p:cTn id="33" dur="200" fill="hold">
                                          <p:stCondLst>
                                            <p:cond delay="200"/>
                                          </p:stCondLst>
                                        </p:cTn>
                                        <p:tgtEl>
                                          <p:spTgt spid="25616"/>
                                        </p:tgtEl>
                                        <p:attrNameLst>
                                          <p:attrName>r</p:attrName>
                                        </p:attrNameLst>
                                      </p:cBhvr>
                                    </p:animRot>
                                    <p:animRot by="240000">
                                      <p:cBhvr>
                                        <p:cTn id="34" dur="200" fill="hold">
                                          <p:stCondLst>
                                            <p:cond delay="400"/>
                                          </p:stCondLst>
                                        </p:cTn>
                                        <p:tgtEl>
                                          <p:spTgt spid="25616"/>
                                        </p:tgtEl>
                                        <p:attrNameLst>
                                          <p:attrName>r</p:attrName>
                                        </p:attrNameLst>
                                      </p:cBhvr>
                                    </p:animRot>
                                    <p:animRot by="-240000">
                                      <p:cBhvr>
                                        <p:cTn id="35" dur="200" fill="hold">
                                          <p:stCondLst>
                                            <p:cond delay="600"/>
                                          </p:stCondLst>
                                        </p:cTn>
                                        <p:tgtEl>
                                          <p:spTgt spid="25616"/>
                                        </p:tgtEl>
                                        <p:attrNameLst>
                                          <p:attrName>r</p:attrName>
                                        </p:attrNameLst>
                                      </p:cBhvr>
                                    </p:animRot>
                                    <p:animRot by="120000">
                                      <p:cBhvr>
                                        <p:cTn id="36" dur="200" fill="hold">
                                          <p:stCondLst>
                                            <p:cond delay="800"/>
                                          </p:stCondLst>
                                        </p:cTn>
                                        <p:tgtEl>
                                          <p:spTgt spid="25616"/>
                                        </p:tgtEl>
                                        <p:attrNameLst>
                                          <p:attrName>r</p:attrName>
                                        </p:attrNameLst>
                                      </p:cBhvr>
                                    </p:animRot>
                                  </p:childTnLst>
                                </p:cTn>
                              </p:par>
                              <p:par>
                                <p:cTn id="37" presetID="32" presetClass="emph" presetSubtype="0" repeatCount="indefinite" fill="hold" nodeType="withEffect">
                                  <p:stCondLst>
                                    <p:cond delay="0"/>
                                  </p:stCondLst>
                                  <p:childTnLst>
                                    <p:animRot by="120000">
                                      <p:cBhvr>
                                        <p:cTn id="38" dur="100" fill="hold">
                                          <p:stCondLst>
                                            <p:cond delay="0"/>
                                          </p:stCondLst>
                                        </p:cTn>
                                        <p:tgtEl>
                                          <p:spTgt spid="25614"/>
                                        </p:tgtEl>
                                        <p:attrNameLst>
                                          <p:attrName>r</p:attrName>
                                        </p:attrNameLst>
                                      </p:cBhvr>
                                    </p:animRot>
                                    <p:animRot by="-240000">
                                      <p:cBhvr>
                                        <p:cTn id="39" dur="200" fill="hold">
                                          <p:stCondLst>
                                            <p:cond delay="200"/>
                                          </p:stCondLst>
                                        </p:cTn>
                                        <p:tgtEl>
                                          <p:spTgt spid="25614"/>
                                        </p:tgtEl>
                                        <p:attrNameLst>
                                          <p:attrName>r</p:attrName>
                                        </p:attrNameLst>
                                      </p:cBhvr>
                                    </p:animRot>
                                    <p:animRot by="240000">
                                      <p:cBhvr>
                                        <p:cTn id="40" dur="200" fill="hold">
                                          <p:stCondLst>
                                            <p:cond delay="400"/>
                                          </p:stCondLst>
                                        </p:cTn>
                                        <p:tgtEl>
                                          <p:spTgt spid="25614"/>
                                        </p:tgtEl>
                                        <p:attrNameLst>
                                          <p:attrName>r</p:attrName>
                                        </p:attrNameLst>
                                      </p:cBhvr>
                                    </p:animRot>
                                    <p:animRot by="-240000">
                                      <p:cBhvr>
                                        <p:cTn id="41" dur="200" fill="hold">
                                          <p:stCondLst>
                                            <p:cond delay="600"/>
                                          </p:stCondLst>
                                        </p:cTn>
                                        <p:tgtEl>
                                          <p:spTgt spid="25614"/>
                                        </p:tgtEl>
                                        <p:attrNameLst>
                                          <p:attrName>r</p:attrName>
                                        </p:attrNameLst>
                                      </p:cBhvr>
                                    </p:animRot>
                                    <p:animRot by="120000">
                                      <p:cBhvr>
                                        <p:cTn id="42" dur="200" fill="hold">
                                          <p:stCondLst>
                                            <p:cond delay="800"/>
                                          </p:stCondLst>
                                        </p:cTn>
                                        <p:tgtEl>
                                          <p:spTgt spid="25614"/>
                                        </p:tgtEl>
                                        <p:attrNameLst>
                                          <p:attrName>r</p:attrName>
                                        </p:attrNameLst>
                                      </p:cBhvr>
                                    </p:animRot>
                                  </p:childTnLst>
                                </p:cTn>
                              </p:par>
                              <p:par>
                                <p:cTn id="43" presetID="32" presetClass="emph" presetSubtype="0" repeatCount="indefinite" fill="hold" nodeType="withEffect">
                                  <p:stCondLst>
                                    <p:cond delay="0"/>
                                  </p:stCondLst>
                                  <p:childTnLst>
                                    <p:animRot by="120000">
                                      <p:cBhvr>
                                        <p:cTn id="44" dur="100" fill="hold">
                                          <p:stCondLst>
                                            <p:cond delay="0"/>
                                          </p:stCondLst>
                                        </p:cTn>
                                        <p:tgtEl>
                                          <p:spTgt spid="196622"/>
                                        </p:tgtEl>
                                        <p:attrNameLst>
                                          <p:attrName>r</p:attrName>
                                        </p:attrNameLst>
                                      </p:cBhvr>
                                    </p:animRot>
                                    <p:animRot by="-240000">
                                      <p:cBhvr>
                                        <p:cTn id="45" dur="200" fill="hold">
                                          <p:stCondLst>
                                            <p:cond delay="200"/>
                                          </p:stCondLst>
                                        </p:cTn>
                                        <p:tgtEl>
                                          <p:spTgt spid="196622"/>
                                        </p:tgtEl>
                                        <p:attrNameLst>
                                          <p:attrName>r</p:attrName>
                                        </p:attrNameLst>
                                      </p:cBhvr>
                                    </p:animRot>
                                    <p:animRot by="240000">
                                      <p:cBhvr>
                                        <p:cTn id="46" dur="200" fill="hold">
                                          <p:stCondLst>
                                            <p:cond delay="400"/>
                                          </p:stCondLst>
                                        </p:cTn>
                                        <p:tgtEl>
                                          <p:spTgt spid="196622"/>
                                        </p:tgtEl>
                                        <p:attrNameLst>
                                          <p:attrName>r</p:attrName>
                                        </p:attrNameLst>
                                      </p:cBhvr>
                                    </p:animRot>
                                    <p:animRot by="-240000">
                                      <p:cBhvr>
                                        <p:cTn id="47" dur="200" fill="hold">
                                          <p:stCondLst>
                                            <p:cond delay="600"/>
                                          </p:stCondLst>
                                        </p:cTn>
                                        <p:tgtEl>
                                          <p:spTgt spid="196622"/>
                                        </p:tgtEl>
                                        <p:attrNameLst>
                                          <p:attrName>r</p:attrName>
                                        </p:attrNameLst>
                                      </p:cBhvr>
                                    </p:animRot>
                                    <p:animRot by="120000">
                                      <p:cBhvr>
                                        <p:cTn id="48" dur="200" fill="hold">
                                          <p:stCondLst>
                                            <p:cond delay="800"/>
                                          </p:stCondLst>
                                        </p:cTn>
                                        <p:tgtEl>
                                          <p:spTgt spid="196622"/>
                                        </p:tgtEl>
                                        <p:attrNameLst>
                                          <p:attrName>r</p:attrName>
                                        </p:attrNameLst>
                                      </p:cBhvr>
                                    </p:animRot>
                                  </p:childTnLst>
                                </p:cTn>
                              </p:par>
                              <p:par>
                                <p:cTn id="49" presetID="32" presetClass="emph" presetSubtype="0" repeatCount="indefinite" fill="hold" nodeType="withEffect">
                                  <p:stCondLst>
                                    <p:cond delay="0"/>
                                  </p:stCondLst>
                                  <p:childTnLst>
                                    <p:animRot by="120000">
                                      <p:cBhvr>
                                        <p:cTn id="50" dur="100" fill="hold">
                                          <p:stCondLst>
                                            <p:cond delay="0"/>
                                          </p:stCondLst>
                                        </p:cTn>
                                        <p:tgtEl>
                                          <p:spTgt spid="196623"/>
                                        </p:tgtEl>
                                        <p:attrNameLst>
                                          <p:attrName>r</p:attrName>
                                        </p:attrNameLst>
                                      </p:cBhvr>
                                    </p:animRot>
                                    <p:animRot by="-240000">
                                      <p:cBhvr>
                                        <p:cTn id="51" dur="200" fill="hold">
                                          <p:stCondLst>
                                            <p:cond delay="200"/>
                                          </p:stCondLst>
                                        </p:cTn>
                                        <p:tgtEl>
                                          <p:spTgt spid="196623"/>
                                        </p:tgtEl>
                                        <p:attrNameLst>
                                          <p:attrName>r</p:attrName>
                                        </p:attrNameLst>
                                      </p:cBhvr>
                                    </p:animRot>
                                    <p:animRot by="240000">
                                      <p:cBhvr>
                                        <p:cTn id="52" dur="200" fill="hold">
                                          <p:stCondLst>
                                            <p:cond delay="400"/>
                                          </p:stCondLst>
                                        </p:cTn>
                                        <p:tgtEl>
                                          <p:spTgt spid="196623"/>
                                        </p:tgtEl>
                                        <p:attrNameLst>
                                          <p:attrName>r</p:attrName>
                                        </p:attrNameLst>
                                      </p:cBhvr>
                                    </p:animRot>
                                    <p:animRot by="-240000">
                                      <p:cBhvr>
                                        <p:cTn id="53" dur="200" fill="hold">
                                          <p:stCondLst>
                                            <p:cond delay="600"/>
                                          </p:stCondLst>
                                        </p:cTn>
                                        <p:tgtEl>
                                          <p:spTgt spid="196623"/>
                                        </p:tgtEl>
                                        <p:attrNameLst>
                                          <p:attrName>r</p:attrName>
                                        </p:attrNameLst>
                                      </p:cBhvr>
                                    </p:animRot>
                                    <p:animRot by="120000">
                                      <p:cBhvr>
                                        <p:cTn id="54" dur="200" fill="hold">
                                          <p:stCondLst>
                                            <p:cond delay="800"/>
                                          </p:stCondLst>
                                        </p:cTn>
                                        <p:tgtEl>
                                          <p:spTgt spid="196623"/>
                                        </p:tgtEl>
                                        <p:attrNameLst>
                                          <p:attrName>r</p:attrName>
                                        </p:attrNameLst>
                                      </p:cBhvr>
                                    </p:animRot>
                                  </p:childTnLst>
                                </p:cTn>
                              </p:par>
                              <p:par>
                                <p:cTn id="55" presetID="32" presetClass="emph" presetSubtype="0" repeatCount="indefinite" fill="hold" nodeType="withEffect">
                                  <p:stCondLst>
                                    <p:cond delay="0"/>
                                  </p:stCondLst>
                                  <p:childTnLst>
                                    <p:animRot by="120000">
                                      <p:cBhvr>
                                        <p:cTn id="56" dur="100" fill="hold">
                                          <p:stCondLst>
                                            <p:cond delay="0"/>
                                          </p:stCondLst>
                                        </p:cTn>
                                        <p:tgtEl>
                                          <p:spTgt spid="196624"/>
                                        </p:tgtEl>
                                        <p:attrNameLst>
                                          <p:attrName>r</p:attrName>
                                        </p:attrNameLst>
                                      </p:cBhvr>
                                    </p:animRot>
                                    <p:animRot by="-240000">
                                      <p:cBhvr>
                                        <p:cTn id="57" dur="200" fill="hold">
                                          <p:stCondLst>
                                            <p:cond delay="200"/>
                                          </p:stCondLst>
                                        </p:cTn>
                                        <p:tgtEl>
                                          <p:spTgt spid="196624"/>
                                        </p:tgtEl>
                                        <p:attrNameLst>
                                          <p:attrName>r</p:attrName>
                                        </p:attrNameLst>
                                      </p:cBhvr>
                                    </p:animRot>
                                    <p:animRot by="240000">
                                      <p:cBhvr>
                                        <p:cTn id="58" dur="200" fill="hold">
                                          <p:stCondLst>
                                            <p:cond delay="400"/>
                                          </p:stCondLst>
                                        </p:cTn>
                                        <p:tgtEl>
                                          <p:spTgt spid="196624"/>
                                        </p:tgtEl>
                                        <p:attrNameLst>
                                          <p:attrName>r</p:attrName>
                                        </p:attrNameLst>
                                      </p:cBhvr>
                                    </p:animRot>
                                    <p:animRot by="-240000">
                                      <p:cBhvr>
                                        <p:cTn id="59" dur="200" fill="hold">
                                          <p:stCondLst>
                                            <p:cond delay="600"/>
                                          </p:stCondLst>
                                        </p:cTn>
                                        <p:tgtEl>
                                          <p:spTgt spid="196624"/>
                                        </p:tgtEl>
                                        <p:attrNameLst>
                                          <p:attrName>r</p:attrName>
                                        </p:attrNameLst>
                                      </p:cBhvr>
                                    </p:animRot>
                                    <p:animRot by="120000">
                                      <p:cBhvr>
                                        <p:cTn id="60" dur="200" fill="hold">
                                          <p:stCondLst>
                                            <p:cond delay="800"/>
                                          </p:stCondLst>
                                        </p:cTn>
                                        <p:tgtEl>
                                          <p:spTgt spid="196624"/>
                                        </p:tgtEl>
                                        <p:attrNameLst>
                                          <p:attrName>r</p:attrName>
                                        </p:attrNameLst>
                                      </p:cBhvr>
                                    </p:animRot>
                                  </p:childTnLst>
                                </p:cTn>
                              </p:par>
                              <p:par>
                                <p:cTn id="61" presetID="32" presetClass="emph" presetSubtype="0" repeatCount="indefinite" fill="hold" nodeType="withEffect">
                                  <p:stCondLst>
                                    <p:cond delay="0"/>
                                  </p:stCondLst>
                                  <p:childTnLst>
                                    <p:animRot by="120000">
                                      <p:cBhvr>
                                        <p:cTn id="62" dur="100" fill="hold">
                                          <p:stCondLst>
                                            <p:cond delay="0"/>
                                          </p:stCondLst>
                                        </p:cTn>
                                        <p:tgtEl>
                                          <p:spTgt spid="196625"/>
                                        </p:tgtEl>
                                        <p:attrNameLst>
                                          <p:attrName>r</p:attrName>
                                        </p:attrNameLst>
                                      </p:cBhvr>
                                    </p:animRot>
                                    <p:animRot by="-240000">
                                      <p:cBhvr>
                                        <p:cTn id="63" dur="200" fill="hold">
                                          <p:stCondLst>
                                            <p:cond delay="200"/>
                                          </p:stCondLst>
                                        </p:cTn>
                                        <p:tgtEl>
                                          <p:spTgt spid="196625"/>
                                        </p:tgtEl>
                                        <p:attrNameLst>
                                          <p:attrName>r</p:attrName>
                                        </p:attrNameLst>
                                      </p:cBhvr>
                                    </p:animRot>
                                    <p:animRot by="240000">
                                      <p:cBhvr>
                                        <p:cTn id="64" dur="200" fill="hold">
                                          <p:stCondLst>
                                            <p:cond delay="400"/>
                                          </p:stCondLst>
                                        </p:cTn>
                                        <p:tgtEl>
                                          <p:spTgt spid="196625"/>
                                        </p:tgtEl>
                                        <p:attrNameLst>
                                          <p:attrName>r</p:attrName>
                                        </p:attrNameLst>
                                      </p:cBhvr>
                                    </p:animRot>
                                    <p:animRot by="-240000">
                                      <p:cBhvr>
                                        <p:cTn id="65" dur="200" fill="hold">
                                          <p:stCondLst>
                                            <p:cond delay="600"/>
                                          </p:stCondLst>
                                        </p:cTn>
                                        <p:tgtEl>
                                          <p:spTgt spid="196625"/>
                                        </p:tgtEl>
                                        <p:attrNameLst>
                                          <p:attrName>r</p:attrName>
                                        </p:attrNameLst>
                                      </p:cBhvr>
                                    </p:animRot>
                                    <p:animRot by="120000">
                                      <p:cBhvr>
                                        <p:cTn id="66" dur="200" fill="hold">
                                          <p:stCondLst>
                                            <p:cond delay="800"/>
                                          </p:stCondLst>
                                        </p:cTn>
                                        <p:tgtEl>
                                          <p:spTgt spid="196625"/>
                                        </p:tgtEl>
                                        <p:attrNameLst>
                                          <p:attrName>r</p:attrName>
                                        </p:attrNameLst>
                                      </p:cBhvr>
                                    </p:animRot>
                                  </p:childTnLst>
                                </p:cTn>
                              </p:par>
                              <p:par>
                                <p:cTn id="67" presetID="32" presetClass="emph" presetSubtype="0" repeatCount="indefinite" fill="hold" nodeType="withEffect">
                                  <p:stCondLst>
                                    <p:cond delay="0"/>
                                  </p:stCondLst>
                                  <p:childTnLst>
                                    <p:animRot by="120000">
                                      <p:cBhvr>
                                        <p:cTn id="68" dur="100" fill="hold">
                                          <p:stCondLst>
                                            <p:cond delay="0"/>
                                          </p:stCondLst>
                                        </p:cTn>
                                        <p:tgtEl>
                                          <p:spTgt spid="196626"/>
                                        </p:tgtEl>
                                        <p:attrNameLst>
                                          <p:attrName>r</p:attrName>
                                        </p:attrNameLst>
                                      </p:cBhvr>
                                    </p:animRot>
                                    <p:animRot by="-240000">
                                      <p:cBhvr>
                                        <p:cTn id="69" dur="200" fill="hold">
                                          <p:stCondLst>
                                            <p:cond delay="200"/>
                                          </p:stCondLst>
                                        </p:cTn>
                                        <p:tgtEl>
                                          <p:spTgt spid="196626"/>
                                        </p:tgtEl>
                                        <p:attrNameLst>
                                          <p:attrName>r</p:attrName>
                                        </p:attrNameLst>
                                      </p:cBhvr>
                                    </p:animRot>
                                    <p:animRot by="240000">
                                      <p:cBhvr>
                                        <p:cTn id="70" dur="200" fill="hold">
                                          <p:stCondLst>
                                            <p:cond delay="400"/>
                                          </p:stCondLst>
                                        </p:cTn>
                                        <p:tgtEl>
                                          <p:spTgt spid="196626"/>
                                        </p:tgtEl>
                                        <p:attrNameLst>
                                          <p:attrName>r</p:attrName>
                                        </p:attrNameLst>
                                      </p:cBhvr>
                                    </p:animRot>
                                    <p:animRot by="-240000">
                                      <p:cBhvr>
                                        <p:cTn id="71" dur="200" fill="hold">
                                          <p:stCondLst>
                                            <p:cond delay="600"/>
                                          </p:stCondLst>
                                        </p:cTn>
                                        <p:tgtEl>
                                          <p:spTgt spid="196626"/>
                                        </p:tgtEl>
                                        <p:attrNameLst>
                                          <p:attrName>r</p:attrName>
                                        </p:attrNameLst>
                                      </p:cBhvr>
                                    </p:animRot>
                                    <p:animRot by="120000">
                                      <p:cBhvr>
                                        <p:cTn id="72" dur="200" fill="hold">
                                          <p:stCondLst>
                                            <p:cond delay="800"/>
                                          </p:stCondLst>
                                        </p:cTn>
                                        <p:tgtEl>
                                          <p:spTgt spid="196626"/>
                                        </p:tgtEl>
                                        <p:attrNameLst>
                                          <p:attrName>r</p:attrName>
                                        </p:attrNameLst>
                                      </p:cBhvr>
                                    </p:animRot>
                                  </p:childTnLst>
                                </p:cTn>
                              </p:par>
                              <p:par>
                                <p:cTn id="73" presetID="32" presetClass="emph" presetSubtype="0" repeatCount="indefinite" fill="hold" nodeType="withEffect">
                                  <p:stCondLst>
                                    <p:cond delay="0"/>
                                  </p:stCondLst>
                                  <p:childTnLst>
                                    <p:animRot by="120000">
                                      <p:cBhvr>
                                        <p:cTn id="74" dur="100" fill="hold">
                                          <p:stCondLst>
                                            <p:cond delay="0"/>
                                          </p:stCondLst>
                                        </p:cTn>
                                        <p:tgtEl>
                                          <p:spTgt spid="196627"/>
                                        </p:tgtEl>
                                        <p:attrNameLst>
                                          <p:attrName>r</p:attrName>
                                        </p:attrNameLst>
                                      </p:cBhvr>
                                    </p:animRot>
                                    <p:animRot by="-240000">
                                      <p:cBhvr>
                                        <p:cTn id="75" dur="200" fill="hold">
                                          <p:stCondLst>
                                            <p:cond delay="200"/>
                                          </p:stCondLst>
                                        </p:cTn>
                                        <p:tgtEl>
                                          <p:spTgt spid="196627"/>
                                        </p:tgtEl>
                                        <p:attrNameLst>
                                          <p:attrName>r</p:attrName>
                                        </p:attrNameLst>
                                      </p:cBhvr>
                                    </p:animRot>
                                    <p:animRot by="240000">
                                      <p:cBhvr>
                                        <p:cTn id="76" dur="200" fill="hold">
                                          <p:stCondLst>
                                            <p:cond delay="400"/>
                                          </p:stCondLst>
                                        </p:cTn>
                                        <p:tgtEl>
                                          <p:spTgt spid="196627"/>
                                        </p:tgtEl>
                                        <p:attrNameLst>
                                          <p:attrName>r</p:attrName>
                                        </p:attrNameLst>
                                      </p:cBhvr>
                                    </p:animRot>
                                    <p:animRot by="-240000">
                                      <p:cBhvr>
                                        <p:cTn id="77" dur="200" fill="hold">
                                          <p:stCondLst>
                                            <p:cond delay="600"/>
                                          </p:stCondLst>
                                        </p:cTn>
                                        <p:tgtEl>
                                          <p:spTgt spid="196627"/>
                                        </p:tgtEl>
                                        <p:attrNameLst>
                                          <p:attrName>r</p:attrName>
                                        </p:attrNameLst>
                                      </p:cBhvr>
                                    </p:animRot>
                                    <p:animRot by="120000">
                                      <p:cBhvr>
                                        <p:cTn id="78" dur="200" fill="hold">
                                          <p:stCondLst>
                                            <p:cond delay="800"/>
                                          </p:stCondLst>
                                        </p:cTn>
                                        <p:tgtEl>
                                          <p:spTgt spid="196627"/>
                                        </p:tgtEl>
                                        <p:attrNameLst>
                                          <p:attrName>r</p:attrName>
                                        </p:attrNameLst>
                                      </p:cBhvr>
                                    </p:animRot>
                                  </p:childTnLst>
                                </p:cTn>
                              </p:par>
                              <p:par>
                                <p:cTn id="79" presetID="32" presetClass="emph" presetSubtype="0" repeatCount="indefinite" fill="hold" nodeType="withEffect">
                                  <p:stCondLst>
                                    <p:cond delay="0"/>
                                  </p:stCondLst>
                                  <p:childTnLst>
                                    <p:animRot by="120000">
                                      <p:cBhvr>
                                        <p:cTn id="80" dur="100" fill="hold">
                                          <p:stCondLst>
                                            <p:cond delay="0"/>
                                          </p:stCondLst>
                                        </p:cTn>
                                        <p:tgtEl>
                                          <p:spTgt spid="196628"/>
                                        </p:tgtEl>
                                        <p:attrNameLst>
                                          <p:attrName>r</p:attrName>
                                        </p:attrNameLst>
                                      </p:cBhvr>
                                    </p:animRot>
                                    <p:animRot by="-240000">
                                      <p:cBhvr>
                                        <p:cTn id="81" dur="200" fill="hold">
                                          <p:stCondLst>
                                            <p:cond delay="200"/>
                                          </p:stCondLst>
                                        </p:cTn>
                                        <p:tgtEl>
                                          <p:spTgt spid="196628"/>
                                        </p:tgtEl>
                                        <p:attrNameLst>
                                          <p:attrName>r</p:attrName>
                                        </p:attrNameLst>
                                      </p:cBhvr>
                                    </p:animRot>
                                    <p:animRot by="240000">
                                      <p:cBhvr>
                                        <p:cTn id="82" dur="200" fill="hold">
                                          <p:stCondLst>
                                            <p:cond delay="400"/>
                                          </p:stCondLst>
                                        </p:cTn>
                                        <p:tgtEl>
                                          <p:spTgt spid="196628"/>
                                        </p:tgtEl>
                                        <p:attrNameLst>
                                          <p:attrName>r</p:attrName>
                                        </p:attrNameLst>
                                      </p:cBhvr>
                                    </p:animRot>
                                    <p:animRot by="-240000">
                                      <p:cBhvr>
                                        <p:cTn id="83" dur="200" fill="hold">
                                          <p:stCondLst>
                                            <p:cond delay="600"/>
                                          </p:stCondLst>
                                        </p:cTn>
                                        <p:tgtEl>
                                          <p:spTgt spid="196628"/>
                                        </p:tgtEl>
                                        <p:attrNameLst>
                                          <p:attrName>r</p:attrName>
                                        </p:attrNameLst>
                                      </p:cBhvr>
                                    </p:animRot>
                                    <p:animRot by="120000">
                                      <p:cBhvr>
                                        <p:cTn id="84" dur="200" fill="hold">
                                          <p:stCondLst>
                                            <p:cond delay="800"/>
                                          </p:stCondLst>
                                        </p:cTn>
                                        <p:tgtEl>
                                          <p:spTgt spid="196628"/>
                                        </p:tgtEl>
                                        <p:attrNameLst>
                                          <p:attrName>r</p:attrName>
                                        </p:attrNameLst>
                                      </p:cBhvr>
                                    </p:animRot>
                                  </p:childTnLst>
                                </p:cTn>
                              </p:par>
                              <p:par>
                                <p:cTn id="85" presetID="32" presetClass="emph" presetSubtype="0" repeatCount="indefinite" fill="hold" nodeType="withEffect">
                                  <p:stCondLst>
                                    <p:cond delay="0"/>
                                  </p:stCondLst>
                                  <p:childTnLst>
                                    <p:animRot by="120000">
                                      <p:cBhvr>
                                        <p:cTn id="86" dur="100" fill="hold">
                                          <p:stCondLst>
                                            <p:cond delay="0"/>
                                          </p:stCondLst>
                                        </p:cTn>
                                        <p:tgtEl>
                                          <p:spTgt spid="196629"/>
                                        </p:tgtEl>
                                        <p:attrNameLst>
                                          <p:attrName>r</p:attrName>
                                        </p:attrNameLst>
                                      </p:cBhvr>
                                    </p:animRot>
                                    <p:animRot by="-240000">
                                      <p:cBhvr>
                                        <p:cTn id="87" dur="200" fill="hold">
                                          <p:stCondLst>
                                            <p:cond delay="200"/>
                                          </p:stCondLst>
                                        </p:cTn>
                                        <p:tgtEl>
                                          <p:spTgt spid="196629"/>
                                        </p:tgtEl>
                                        <p:attrNameLst>
                                          <p:attrName>r</p:attrName>
                                        </p:attrNameLst>
                                      </p:cBhvr>
                                    </p:animRot>
                                    <p:animRot by="240000">
                                      <p:cBhvr>
                                        <p:cTn id="88" dur="200" fill="hold">
                                          <p:stCondLst>
                                            <p:cond delay="400"/>
                                          </p:stCondLst>
                                        </p:cTn>
                                        <p:tgtEl>
                                          <p:spTgt spid="196629"/>
                                        </p:tgtEl>
                                        <p:attrNameLst>
                                          <p:attrName>r</p:attrName>
                                        </p:attrNameLst>
                                      </p:cBhvr>
                                    </p:animRot>
                                    <p:animRot by="-240000">
                                      <p:cBhvr>
                                        <p:cTn id="89" dur="200" fill="hold">
                                          <p:stCondLst>
                                            <p:cond delay="600"/>
                                          </p:stCondLst>
                                        </p:cTn>
                                        <p:tgtEl>
                                          <p:spTgt spid="196629"/>
                                        </p:tgtEl>
                                        <p:attrNameLst>
                                          <p:attrName>r</p:attrName>
                                        </p:attrNameLst>
                                      </p:cBhvr>
                                    </p:animRot>
                                    <p:animRot by="120000">
                                      <p:cBhvr>
                                        <p:cTn id="90" dur="200" fill="hold">
                                          <p:stCondLst>
                                            <p:cond delay="800"/>
                                          </p:stCondLst>
                                        </p:cTn>
                                        <p:tgtEl>
                                          <p:spTgt spid="196629"/>
                                        </p:tgtEl>
                                        <p:attrNameLst>
                                          <p:attrName>r</p:attrName>
                                        </p:attrNameLst>
                                      </p:cBhvr>
                                    </p:animRot>
                                  </p:childTnLst>
                                </p:cTn>
                              </p:par>
                              <p:par>
                                <p:cTn id="91" presetID="32" presetClass="emph" presetSubtype="0" repeatCount="indefinite" fill="hold" nodeType="withEffect">
                                  <p:stCondLst>
                                    <p:cond delay="0"/>
                                  </p:stCondLst>
                                  <p:childTnLst>
                                    <p:animRot by="120000">
                                      <p:cBhvr>
                                        <p:cTn id="92" dur="100" fill="hold">
                                          <p:stCondLst>
                                            <p:cond delay="0"/>
                                          </p:stCondLst>
                                        </p:cTn>
                                        <p:tgtEl>
                                          <p:spTgt spid="196630"/>
                                        </p:tgtEl>
                                        <p:attrNameLst>
                                          <p:attrName>r</p:attrName>
                                        </p:attrNameLst>
                                      </p:cBhvr>
                                    </p:animRot>
                                    <p:animRot by="-240000">
                                      <p:cBhvr>
                                        <p:cTn id="93" dur="200" fill="hold">
                                          <p:stCondLst>
                                            <p:cond delay="200"/>
                                          </p:stCondLst>
                                        </p:cTn>
                                        <p:tgtEl>
                                          <p:spTgt spid="196630"/>
                                        </p:tgtEl>
                                        <p:attrNameLst>
                                          <p:attrName>r</p:attrName>
                                        </p:attrNameLst>
                                      </p:cBhvr>
                                    </p:animRot>
                                    <p:animRot by="240000">
                                      <p:cBhvr>
                                        <p:cTn id="94" dur="200" fill="hold">
                                          <p:stCondLst>
                                            <p:cond delay="400"/>
                                          </p:stCondLst>
                                        </p:cTn>
                                        <p:tgtEl>
                                          <p:spTgt spid="196630"/>
                                        </p:tgtEl>
                                        <p:attrNameLst>
                                          <p:attrName>r</p:attrName>
                                        </p:attrNameLst>
                                      </p:cBhvr>
                                    </p:animRot>
                                    <p:animRot by="-240000">
                                      <p:cBhvr>
                                        <p:cTn id="95" dur="200" fill="hold">
                                          <p:stCondLst>
                                            <p:cond delay="600"/>
                                          </p:stCondLst>
                                        </p:cTn>
                                        <p:tgtEl>
                                          <p:spTgt spid="196630"/>
                                        </p:tgtEl>
                                        <p:attrNameLst>
                                          <p:attrName>r</p:attrName>
                                        </p:attrNameLst>
                                      </p:cBhvr>
                                    </p:animRot>
                                    <p:animRot by="120000">
                                      <p:cBhvr>
                                        <p:cTn id="96" dur="200" fill="hold">
                                          <p:stCondLst>
                                            <p:cond delay="800"/>
                                          </p:stCondLst>
                                        </p:cTn>
                                        <p:tgtEl>
                                          <p:spTgt spid="196630"/>
                                        </p:tgtEl>
                                        <p:attrNameLst>
                                          <p:attrName>r</p:attrName>
                                        </p:attrNameLst>
                                      </p:cBhvr>
                                    </p:animRot>
                                  </p:childTnLst>
                                </p:cTn>
                              </p:par>
                              <p:par>
                                <p:cTn id="97" presetID="32" presetClass="emph" presetSubtype="0" repeatCount="indefinite" fill="hold" nodeType="withEffect">
                                  <p:stCondLst>
                                    <p:cond delay="0"/>
                                  </p:stCondLst>
                                  <p:childTnLst>
                                    <p:animRot by="120000">
                                      <p:cBhvr>
                                        <p:cTn id="98" dur="100" fill="hold">
                                          <p:stCondLst>
                                            <p:cond delay="0"/>
                                          </p:stCondLst>
                                        </p:cTn>
                                        <p:tgtEl>
                                          <p:spTgt spid="196631"/>
                                        </p:tgtEl>
                                        <p:attrNameLst>
                                          <p:attrName>r</p:attrName>
                                        </p:attrNameLst>
                                      </p:cBhvr>
                                    </p:animRot>
                                    <p:animRot by="-240000">
                                      <p:cBhvr>
                                        <p:cTn id="99" dur="200" fill="hold">
                                          <p:stCondLst>
                                            <p:cond delay="200"/>
                                          </p:stCondLst>
                                        </p:cTn>
                                        <p:tgtEl>
                                          <p:spTgt spid="196631"/>
                                        </p:tgtEl>
                                        <p:attrNameLst>
                                          <p:attrName>r</p:attrName>
                                        </p:attrNameLst>
                                      </p:cBhvr>
                                    </p:animRot>
                                    <p:animRot by="240000">
                                      <p:cBhvr>
                                        <p:cTn id="100" dur="200" fill="hold">
                                          <p:stCondLst>
                                            <p:cond delay="400"/>
                                          </p:stCondLst>
                                        </p:cTn>
                                        <p:tgtEl>
                                          <p:spTgt spid="196631"/>
                                        </p:tgtEl>
                                        <p:attrNameLst>
                                          <p:attrName>r</p:attrName>
                                        </p:attrNameLst>
                                      </p:cBhvr>
                                    </p:animRot>
                                    <p:animRot by="-240000">
                                      <p:cBhvr>
                                        <p:cTn id="101" dur="200" fill="hold">
                                          <p:stCondLst>
                                            <p:cond delay="600"/>
                                          </p:stCondLst>
                                        </p:cTn>
                                        <p:tgtEl>
                                          <p:spTgt spid="196631"/>
                                        </p:tgtEl>
                                        <p:attrNameLst>
                                          <p:attrName>r</p:attrName>
                                        </p:attrNameLst>
                                      </p:cBhvr>
                                    </p:animRot>
                                    <p:animRot by="120000">
                                      <p:cBhvr>
                                        <p:cTn id="102" dur="200" fill="hold">
                                          <p:stCondLst>
                                            <p:cond delay="800"/>
                                          </p:stCondLst>
                                        </p:cTn>
                                        <p:tgtEl>
                                          <p:spTgt spid="196631"/>
                                        </p:tgtEl>
                                        <p:attrNameLst>
                                          <p:attrName>r</p:attrName>
                                        </p:attrNameLst>
                                      </p:cBhvr>
                                    </p:animRot>
                                  </p:childTnLst>
                                </p:cTn>
                              </p:par>
                              <p:par>
                                <p:cTn id="103" presetID="32" presetClass="emph" presetSubtype="0" repeatCount="indefinite" fill="hold" nodeType="withEffect">
                                  <p:stCondLst>
                                    <p:cond delay="0"/>
                                  </p:stCondLst>
                                  <p:childTnLst>
                                    <p:animRot by="120000">
                                      <p:cBhvr>
                                        <p:cTn id="104" dur="100" fill="hold">
                                          <p:stCondLst>
                                            <p:cond delay="0"/>
                                          </p:stCondLst>
                                        </p:cTn>
                                        <p:tgtEl>
                                          <p:spTgt spid="196632"/>
                                        </p:tgtEl>
                                        <p:attrNameLst>
                                          <p:attrName>r</p:attrName>
                                        </p:attrNameLst>
                                      </p:cBhvr>
                                    </p:animRot>
                                    <p:animRot by="-240000">
                                      <p:cBhvr>
                                        <p:cTn id="105" dur="200" fill="hold">
                                          <p:stCondLst>
                                            <p:cond delay="200"/>
                                          </p:stCondLst>
                                        </p:cTn>
                                        <p:tgtEl>
                                          <p:spTgt spid="196632"/>
                                        </p:tgtEl>
                                        <p:attrNameLst>
                                          <p:attrName>r</p:attrName>
                                        </p:attrNameLst>
                                      </p:cBhvr>
                                    </p:animRot>
                                    <p:animRot by="240000">
                                      <p:cBhvr>
                                        <p:cTn id="106" dur="200" fill="hold">
                                          <p:stCondLst>
                                            <p:cond delay="400"/>
                                          </p:stCondLst>
                                        </p:cTn>
                                        <p:tgtEl>
                                          <p:spTgt spid="196632"/>
                                        </p:tgtEl>
                                        <p:attrNameLst>
                                          <p:attrName>r</p:attrName>
                                        </p:attrNameLst>
                                      </p:cBhvr>
                                    </p:animRot>
                                    <p:animRot by="-240000">
                                      <p:cBhvr>
                                        <p:cTn id="107" dur="200" fill="hold">
                                          <p:stCondLst>
                                            <p:cond delay="600"/>
                                          </p:stCondLst>
                                        </p:cTn>
                                        <p:tgtEl>
                                          <p:spTgt spid="196632"/>
                                        </p:tgtEl>
                                        <p:attrNameLst>
                                          <p:attrName>r</p:attrName>
                                        </p:attrNameLst>
                                      </p:cBhvr>
                                    </p:animRot>
                                    <p:animRot by="120000">
                                      <p:cBhvr>
                                        <p:cTn id="108" dur="200" fill="hold">
                                          <p:stCondLst>
                                            <p:cond delay="800"/>
                                          </p:stCondLst>
                                        </p:cTn>
                                        <p:tgtEl>
                                          <p:spTgt spid="19663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mute="1">
                <p:cTn id="109" fill="hold" display="0">
                  <p:stCondLst>
                    <p:cond delay="indefinite"/>
                  </p:stCondLst>
                  <p:endCondLst>
                    <p:cond evt="onNext" delay="0">
                      <p:tgtEl>
                        <p:sldTgt/>
                      </p:tgtEl>
                    </p:cond>
                    <p:cond evt="onPrev" delay="0">
                      <p:tgtEl>
                        <p:sldTgt/>
                      </p:tgtEl>
                    </p:cond>
                    <p:cond evt="onStopAudio" delay="0">
                      <p:tgtEl>
                        <p:sldTgt/>
                      </p:tgtEl>
                    </p:cond>
                  </p:endCondLst>
                </p:cTn>
                <p:tgtEl>
                  <p:spTgt spid="196622"/>
                </p:tgtEl>
              </p:cMediaNode>
            </p:audio>
            <p:audio>
              <p:cMediaNode mute="1">
                <p:cTn id="110" fill="hold" display="0">
                  <p:stCondLst>
                    <p:cond delay="indefinite"/>
                  </p:stCondLst>
                  <p:endCondLst>
                    <p:cond evt="onNext" delay="0">
                      <p:tgtEl>
                        <p:sldTgt/>
                      </p:tgtEl>
                    </p:cond>
                    <p:cond evt="onPrev" delay="0">
                      <p:tgtEl>
                        <p:sldTgt/>
                      </p:tgtEl>
                    </p:cond>
                    <p:cond evt="onStopAudio" delay="0">
                      <p:tgtEl>
                        <p:sldTgt/>
                      </p:tgtEl>
                    </p:cond>
                  </p:endCondLst>
                </p:cTn>
                <p:tgtEl>
                  <p:spTgt spid="196623"/>
                </p:tgtEl>
              </p:cMediaNode>
            </p:audio>
            <p:audio>
              <p:cMediaNode mute="1">
                <p:cTn id="111" fill="hold" display="0">
                  <p:stCondLst>
                    <p:cond delay="indefinite"/>
                  </p:stCondLst>
                  <p:endCondLst>
                    <p:cond evt="onNext" delay="0">
                      <p:tgtEl>
                        <p:sldTgt/>
                      </p:tgtEl>
                    </p:cond>
                    <p:cond evt="onPrev" delay="0">
                      <p:tgtEl>
                        <p:sldTgt/>
                      </p:tgtEl>
                    </p:cond>
                    <p:cond evt="onStopAudio" delay="0">
                      <p:tgtEl>
                        <p:sldTgt/>
                      </p:tgtEl>
                    </p:cond>
                  </p:endCondLst>
                </p:cTn>
                <p:tgtEl>
                  <p:spTgt spid="196624"/>
                </p:tgtEl>
              </p:cMediaNode>
            </p:audio>
            <p:audio>
              <p:cMediaNode mute="1">
                <p:cTn id="112" fill="hold" display="0">
                  <p:stCondLst>
                    <p:cond delay="indefinite"/>
                  </p:stCondLst>
                  <p:endCondLst>
                    <p:cond evt="onNext" delay="0">
                      <p:tgtEl>
                        <p:sldTgt/>
                      </p:tgtEl>
                    </p:cond>
                    <p:cond evt="onPrev" delay="0">
                      <p:tgtEl>
                        <p:sldTgt/>
                      </p:tgtEl>
                    </p:cond>
                    <p:cond evt="onStopAudio" delay="0">
                      <p:tgtEl>
                        <p:sldTgt/>
                      </p:tgtEl>
                    </p:cond>
                  </p:endCondLst>
                </p:cTn>
                <p:tgtEl>
                  <p:spTgt spid="196625"/>
                </p:tgtEl>
              </p:cMediaNode>
            </p:audio>
            <p:audio>
              <p:cMediaNode mute="1">
                <p:cTn id="113" fill="hold" display="0">
                  <p:stCondLst>
                    <p:cond delay="indefinite"/>
                  </p:stCondLst>
                  <p:endCondLst>
                    <p:cond evt="onNext" delay="0">
                      <p:tgtEl>
                        <p:sldTgt/>
                      </p:tgtEl>
                    </p:cond>
                    <p:cond evt="onPrev" delay="0">
                      <p:tgtEl>
                        <p:sldTgt/>
                      </p:tgtEl>
                    </p:cond>
                    <p:cond evt="onStopAudio" delay="0">
                      <p:tgtEl>
                        <p:sldTgt/>
                      </p:tgtEl>
                    </p:cond>
                  </p:endCondLst>
                </p:cTn>
                <p:tgtEl>
                  <p:spTgt spid="196626"/>
                </p:tgtEl>
              </p:cMediaNode>
            </p:audio>
            <p:audio>
              <p:cMediaNode mute="1">
                <p:cTn id="114" fill="hold" display="0">
                  <p:stCondLst>
                    <p:cond delay="indefinite"/>
                  </p:stCondLst>
                  <p:endCondLst>
                    <p:cond evt="onNext" delay="0">
                      <p:tgtEl>
                        <p:sldTgt/>
                      </p:tgtEl>
                    </p:cond>
                    <p:cond evt="onPrev" delay="0">
                      <p:tgtEl>
                        <p:sldTgt/>
                      </p:tgtEl>
                    </p:cond>
                    <p:cond evt="onStopAudio" delay="0">
                      <p:tgtEl>
                        <p:sldTgt/>
                      </p:tgtEl>
                    </p:cond>
                  </p:endCondLst>
                </p:cTn>
                <p:tgtEl>
                  <p:spTgt spid="196627"/>
                </p:tgtEl>
              </p:cMediaNode>
            </p:audio>
            <p:audio>
              <p:cMediaNode mute="1">
                <p:cTn id="115" fill="hold" display="0">
                  <p:stCondLst>
                    <p:cond delay="indefinite"/>
                  </p:stCondLst>
                  <p:endCondLst>
                    <p:cond evt="onNext" delay="0">
                      <p:tgtEl>
                        <p:sldTgt/>
                      </p:tgtEl>
                    </p:cond>
                    <p:cond evt="onPrev" delay="0">
                      <p:tgtEl>
                        <p:sldTgt/>
                      </p:tgtEl>
                    </p:cond>
                    <p:cond evt="onStopAudio" delay="0">
                      <p:tgtEl>
                        <p:sldTgt/>
                      </p:tgtEl>
                    </p:cond>
                  </p:endCondLst>
                </p:cTn>
                <p:tgtEl>
                  <p:spTgt spid="196628"/>
                </p:tgtEl>
              </p:cMediaNode>
            </p:audio>
            <p:audio>
              <p:cMediaNode mute="1">
                <p:cTn id="116" fill="hold" display="0">
                  <p:stCondLst>
                    <p:cond delay="indefinite"/>
                  </p:stCondLst>
                  <p:endCondLst>
                    <p:cond evt="onNext" delay="0">
                      <p:tgtEl>
                        <p:sldTgt/>
                      </p:tgtEl>
                    </p:cond>
                    <p:cond evt="onPrev" delay="0">
                      <p:tgtEl>
                        <p:sldTgt/>
                      </p:tgtEl>
                    </p:cond>
                    <p:cond evt="onStopAudio" delay="0">
                      <p:tgtEl>
                        <p:sldTgt/>
                      </p:tgtEl>
                    </p:cond>
                  </p:endCondLst>
                </p:cTn>
                <p:tgtEl>
                  <p:spTgt spid="196629"/>
                </p:tgtEl>
              </p:cMediaNode>
            </p:audio>
            <p:audio>
              <p:cMediaNode mute="1">
                <p:cTn id="117" fill="hold" display="0">
                  <p:stCondLst>
                    <p:cond delay="indefinite"/>
                  </p:stCondLst>
                  <p:endCondLst>
                    <p:cond evt="onNext" delay="0">
                      <p:tgtEl>
                        <p:sldTgt/>
                      </p:tgtEl>
                    </p:cond>
                    <p:cond evt="onPrev" delay="0">
                      <p:tgtEl>
                        <p:sldTgt/>
                      </p:tgtEl>
                    </p:cond>
                    <p:cond evt="onStopAudio" delay="0">
                      <p:tgtEl>
                        <p:sldTgt/>
                      </p:tgtEl>
                    </p:cond>
                  </p:endCondLst>
                </p:cTn>
                <p:tgtEl>
                  <p:spTgt spid="196630"/>
                </p:tgtEl>
              </p:cMediaNode>
            </p:audio>
            <p:audio>
              <p:cMediaNode>
                <p:cTn id="118" fill="hold" display="0">
                  <p:stCondLst>
                    <p:cond delay="indefinite"/>
                  </p:stCondLst>
                  <p:endCondLst>
                    <p:cond evt="onNext" delay="0">
                      <p:tgtEl>
                        <p:sldTgt/>
                      </p:tgtEl>
                    </p:cond>
                    <p:cond evt="onPrev" delay="0">
                      <p:tgtEl>
                        <p:sldTgt/>
                      </p:tgtEl>
                    </p:cond>
                    <p:cond evt="onStopAudio" delay="0">
                      <p:tgtEl>
                        <p:sldTgt/>
                      </p:tgtEl>
                    </p:cond>
                  </p:endCondLst>
                </p:cTn>
                <p:tgtEl>
                  <p:spTgt spid="196631"/>
                </p:tgtEl>
              </p:cMediaNode>
            </p:audio>
            <p:audio>
              <p:cMediaNode>
                <p:cTn id="119" fill="hold" display="0">
                  <p:stCondLst>
                    <p:cond delay="indefinite"/>
                  </p:stCondLst>
                  <p:endCondLst>
                    <p:cond evt="onNext" delay="0">
                      <p:tgtEl>
                        <p:sldTgt/>
                      </p:tgtEl>
                    </p:cond>
                    <p:cond evt="onPrev" delay="0">
                      <p:tgtEl>
                        <p:sldTgt/>
                      </p:tgtEl>
                    </p:cond>
                    <p:cond evt="onStopAudio" delay="0">
                      <p:tgtEl>
                        <p:sldTgt/>
                      </p:tgtEl>
                    </p:cond>
                  </p:endCondLst>
                </p:cTn>
                <p:tgtEl>
                  <p:spTgt spid="196632"/>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l="54075" r="10189" b="25645"/>
          <a:stretch>
            <a:fillRect/>
          </a:stretch>
        </p:blipFill>
        <p:spPr>
          <a:xfrm>
            <a:off x="792195" y="1366606"/>
            <a:ext cx="9694830" cy="6095329"/>
          </a:xfrm>
          <a:prstGeom prst="rect">
            <a:avLst/>
          </a:prstGeom>
        </p:spPr>
      </p:pic>
      <p:sp>
        <p:nvSpPr>
          <p:cNvPr id="5" name="椭圆 4"/>
          <p:cNvSpPr/>
          <p:nvPr/>
        </p:nvSpPr>
        <p:spPr>
          <a:xfrm flipH="1">
            <a:off x="5639610" y="44633"/>
            <a:ext cx="4392616" cy="4369637"/>
          </a:xfrm>
          <a:prstGeom prst="ellipse">
            <a:avLst/>
          </a:prstGeom>
          <a:solidFill>
            <a:srgbClr val="DCF6E9"/>
          </a:solidFill>
          <a:ln>
            <a:noFill/>
          </a:ln>
          <a:effectLst>
            <a:outerShdw blurRad="50800" dist="25400" dir="5400000" sx="102000" sy="102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Rectangle 8"/>
          <p:cNvSpPr/>
          <p:nvPr/>
        </p:nvSpPr>
        <p:spPr>
          <a:xfrm>
            <a:off x="3325155" y="1448936"/>
            <a:ext cx="9021525" cy="1200329"/>
          </a:xfrm>
          <a:prstGeom prst="rect">
            <a:avLst/>
          </a:prstGeom>
          <a:noFill/>
        </p:spPr>
        <p:txBody>
          <a:bodyPr wrap="square" lIns="91440" tIns="45720" rIns="91440" bIns="45720">
            <a:spAutoFit/>
          </a:bodyPr>
          <a:lstStyle/>
          <a:p>
            <a:pPr algn="ctr"/>
            <a:r>
              <a:rPr lang="en-US" sz="7200" b="1" dirty="0">
                <a:ln w="9525">
                  <a:solidFill>
                    <a:schemeClr val="bg1"/>
                  </a:solidFill>
                  <a:prstDash val="solid"/>
                </a:ln>
                <a:solidFill>
                  <a:schemeClr val="accent5"/>
                </a:solidFill>
                <a:effectLst>
                  <a:glow rad="139700">
                    <a:schemeClr val="accent5">
                      <a:satMod val="175000"/>
                      <a:alpha val="40000"/>
                    </a:schemeClr>
                  </a:glow>
                  <a:outerShdw blurRad="12700" dist="38100" dir="2700000" algn="tl" rotWithShape="0">
                    <a:schemeClr val="accent5">
                      <a:lumMod val="60000"/>
                      <a:lumOff val="40000"/>
                    </a:schemeClr>
                  </a:outerShdw>
                </a:effectLst>
                <a:latin typeface="UVN Mang Cau Nang" panose="03060902050402020B05" pitchFamily="66" charset="0"/>
              </a:rPr>
              <a:t>DẶN DÒ</a:t>
            </a:r>
            <a:endParaRPr lang="en-US" sz="7200" b="1" cap="none" spc="0" dirty="0">
              <a:ln w="9525">
                <a:solidFill>
                  <a:schemeClr val="bg1"/>
                </a:solidFill>
                <a:prstDash val="solid"/>
              </a:ln>
              <a:solidFill>
                <a:schemeClr val="accent5"/>
              </a:solidFill>
              <a:effectLst>
                <a:glow rad="139700">
                  <a:schemeClr val="accent5">
                    <a:satMod val="175000"/>
                    <a:alpha val="40000"/>
                  </a:schemeClr>
                </a:glow>
                <a:outerShdw blurRad="12700" dist="38100" dir="2700000" algn="tl" rotWithShape="0">
                  <a:schemeClr val="accent5">
                    <a:lumMod val="60000"/>
                    <a:lumOff val="40000"/>
                  </a:schemeClr>
                </a:outerShdw>
              </a:effectLst>
              <a:latin typeface="UVN Mang Cau Nang" panose="03060902050402020B05"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grpId="0" nodeType="withEffect">
                                  <p:stCondLst>
                                    <p:cond delay="0"/>
                                  </p:stCondLst>
                                  <p:childTnLst>
                                    <p:animRot by="120000">
                                      <p:cBhvr>
                                        <p:cTn id="6" dur="100" fill="hold">
                                          <p:stCondLst>
                                            <p:cond delay="0"/>
                                          </p:stCondLst>
                                        </p:cTn>
                                        <p:tgtEl>
                                          <p:spTgt spid="9"/>
                                        </p:tgtEl>
                                        <p:attrNameLst>
                                          <p:attrName>r</p:attrName>
                                        </p:attrNameLst>
                                      </p:cBhvr>
                                    </p:animRot>
                                    <p:animRot by="-240000">
                                      <p:cBhvr>
                                        <p:cTn id="7" dur="200" fill="hold">
                                          <p:stCondLst>
                                            <p:cond delay="200"/>
                                          </p:stCondLst>
                                        </p:cTn>
                                        <p:tgtEl>
                                          <p:spTgt spid="9"/>
                                        </p:tgtEl>
                                        <p:attrNameLst>
                                          <p:attrName>r</p:attrName>
                                        </p:attrNameLst>
                                      </p:cBhvr>
                                    </p:animRot>
                                    <p:animRot by="240000">
                                      <p:cBhvr>
                                        <p:cTn id="8" dur="200" fill="hold">
                                          <p:stCondLst>
                                            <p:cond delay="400"/>
                                          </p:stCondLst>
                                        </p:cTn>
                                        <p:tgtEl>
                                          <p:spTgt spid="9"/>
                                        </p:tgtEl>
                                        <p:attrNameLst>
                                          <p:attrName>r</p:attrName>
                                        </p:attrNameLst>
                                      </p:cBhvr>
                                    </p:animRot>
                                    <p:animRot by="-240000">
                                      <p:cBhvr>
                                        <p:cTn id="9" dur="200" fill="hold">
                                          <p:stCondLst>
                                            <p:cond delay="600"/>
                                          </p:stCondLst>
                                        </p:cTn>
                                        <p:tgtEl>
                                          <p:spTgt spid="9"/>
                                        </p:tgtEl>
                                        <p:attrNameLst>
                                          <p:attrName>r</p:attrName>
                                        </p:attrNameLst>
                                      </p:cBhvr>
                                    </p:animRot>
                                    <p:animRot by="120000">
                                      <p:cBhvr>
                                        <p:cTn id="10" dur="200" fill="hold">
                                          <p:stCondLst>
                                            <p:cond delay="800"/>
                                          </p:stCondLst>
                                        </p:cTn>
                                        <p:tgtEl>
                                          <p:spTgt spid="9"/>
                                        </p:tgtEl>
                                        <p:attrNameLst>
                                          <p:attrName>r</p:attrName>
                                        </p:attrNameLst>
                                      </p:cBhvr>
                                    </p:animRot>
                                  </p:childTnLst>
                                </p:cTn>
                              </p:par>
                            </p:childTnLst>
                          </p:cTn>
                        </p:par>
                        <p:par>
                          <p:cTn id="11" fill="hold">
                            <p:stCondLst>
                              <p:cond delay="1000"/>
                            </p:stCondLst>
                            <p:childTnLst>
                              <p:par>
                                <p:cTn id="12" presetID="47"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par>
                          <p:cTn id="17" fill="hold">
                            <p:stCondLst>
                              <p:cond delay="2000"/>
                            </p:stCondLst>
                            <p:childTnLst>
                              <p:par>
                                <p:cTn id="18" presetID="45" presetClass="entr" presetSubtype="0"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2000"/>
                                        <p:tgtEl>
                                          <p:spTgt spid="5"/>
                                        </p:tgtEl>
                                      </p:cBhvr>
                                    </p:animEffect>
                                    <p:anim calcmode="lin" valueType="num">
                                      <p:cBhvr>
                                        <p:cTn id="21" dur="2000" fill="hold"/>
                                        <p:tgtEl>
                                          <p:spTgt spid="5"/>
                                        </p:tgtEl>
                                        <p:attrNameLst>
                                          <p:attrName>ppt_w</p:attrName>
                                        </p:attrNameLst>
                                      </p:cBhvr>
                                      <p:tavLst>
                                        <p:tav tm="0" fmla="#ppt_w*sin(2.5*pi*$)">
                                          <p:val>
                                            <p:fltVal val="0"/>
                                          </p:val>
                                        </p:tav>
                                        <p:tav tm="100000">
                                          <p:val>
                                            <p:fltVal val="1"/>
                                          </p:val>
                                        </p:tav>
                                      </p:tavLst>
                                    </p:anim>
                                    <p:anim calcmode="lin" valueType="num">
                                      <p:cBhvr>
                                        <p:cTn id="22"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iver, Bach, Long Exposure, Atmospheri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2514" y="245452"/>
            <a:ext cx="3801546" cy="25393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8" name="Picture 4" descr="River, Rocks, Trees, Conifer, Stone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29594" y="245452"/>
            <a:ext cx="3823068" cy="25190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30" name="Picture 6" descr="Dog, Corgi, Pets, Cute, Rain, Dog, Do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2514" y="3577201"/>
            <a:ext cx="3830639" cy="25388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32" name="Picture 8" descr="Beach, Sun, Evening, Summer, Se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29594" y="3522064"/>
            <a:ext cx="3915987" cy="25388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34" name="Picture 10" descr="Lake, Nature, Travel, Landscap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134541" y="3577201"/>
            <a:ext cx="3884570" cy="26194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36" name="Picture 12" descr="View, Landscape, Nature, Vietnam, Rive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80067" y="265720"/>
            <a:ext cx="4193519" cy="25190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Rectangle 1"/>
          <p:cNvSpPr/>
          <p:nvPr/>
        </p:nvSpPr>
        <p:spPr>
          <a:xfrm>
            <a:off x="1165912" y="5985102"/>
            <a:ext cx="1580882" cy="923330"/>
          </a:xfrm>
          <a:prstGeom prst="rect">
            <a:avLst/>
          </a:prstGeom>
          <a:noFill/>
        </p:spPr>
        <p:txBody>
          <a:bodyPr wrap="none" lIns="91440" tIns="45720" rIns="91440" bIns="45720">
            <a:spAutoFit/>
          </a:bodyPr>
          <a:lstStyle/>
          <a:p>
            <a:pPr algn="ctr"/>
            <a:r>
              <a:rPr lang="en-US" sz="5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Mưa</a:t>
            </a:r>
            <a:endPar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9" name="Rectangle 8"/>
          <p:cNvSpPr/>
          <p:nvPr/>
        </p:nvSpPr>
        <p:spPr>
          <a:xfrm>
            <a:off x="5284783" y="2714067"/>
            <a:ext cx="1584088" cy="923330"/>
          </a:xfrm>
          <a:prstGeom prst="rect">
            <a:avLst/>
          </a:prstGeom>
          <a:noFill/>
        </p:spPr>
        <p:txBody>
          <a:bodyPr wrap="none" lIns="91440" tIns="45720" rIns="91440" bIns="45720">
            <a:spAutoFit/>
          </a:bodyPr>
          <a:lstStyle/>
          <a:p>
            <a:pPr algn="ctr"/>
            <a:r>
              <a:rPr lang="en-US" sz="5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Sông</a:t>
            </a:r>
            <a:endPar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10" name="Rectangle 9"/>
          <p:cNvSpPr/>
          <p:nvPr/>
        </p:nvSpPr>
        <p:spPr>
          <a:xfrm>
            <a:off x="9429367" y="2714067"/>
            <a:ext cx="1584088" cy="923330"/>
          </a:xfrm>
          <a:prstGeom prst="rect">
            <a:avLst/>
          </a:prstGeom>
          <a:noFill/>
        </p:spPr>
        <p:txBody>
          <a:bodyPr wrap="none" lIns="91440" tIns="45720" rIns="91440" bIns="45720">
            <a:spAutoFit/>
          </a:bodyPr>
          <a:lstStyle/>
          <a:p>
            <a:pPr algn="ctr"/>
            <a:r>
              <a:rPr lang="en-US" sz="5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Sông</a:t>
            </a:r>
            <a:endPar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11" name="Rectangle 10"/>
          <p:cNvSpPr/>
          <p:nvPr/>
        </p:nvSpPr>
        <p:spPr>
          <a:xfrm>
            <a:off x="1215605" y="2784796"/>
            <a:ext cx="1531189" cy="923330"/>
          </a:xfrm>
          <a:prstGeom prst="rect">
            <a:avLst/>
          </a:prstGeom>
          <a:noFill/>
        </p:spPr>
        <p:txBody>
          <a:bodyPr wrap="none" lIns="91440" tIns="45720" rIns="91440" bIns="45720">
            <a:spAutoFit/>
          </a:bodyPr>
          <a:lstStyle/>
          <a:p>
            <a:pPr algn="ctr"/>
            <a:r>
              <a:rPr lang="en-US" sz="5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Thác</a:t>
            </a:r>
            <a:endPar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12" name="Rectangle 11"/>
          <p:cNvSpPr/>
          <p:nvPr/>
        </p:nvSpPr>
        <p:spPr>
          <a:xfrm>
            <a:off x="5579734" y="6050634"/>
            <a:ext cx="994183" cy="923330"/>
          </a:xfrm>
          <a:prstGeom prst="rect">
            <a:avLst/>
          </a:prstGeom>
          <a:noFill/>
        </p:spPr>
        <p:txBody>
          <a:bodyPr wrap="none" lIns="91440" tIns="45720" rIns="91440" bIns="45720">
            <a:spAutoFit/>
          </a:bodyPr>
          <a:lstStyle/>
          <a:p>
            <a:pPr algn="ctr"/>
            <a:r>
              <a:rPr lang="en-US" sz="5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Hồ</a:t>
            </a:r>
            <a:endPar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13" name="Rectangle 12"/>
          <p:cNvSpPr/>
          <p:nvPr/>
        </p:nvSpPr>
        <p:spPr>
          <a:xfrm>
            <a:off x="9456458" y="5985102"/>
            <a:ext cx="1462260" cy="923330"/>
          </a:xfrm>
          <a:prstGeom prst="rect">
            <a:avLst/>
          </a:prstGeom>
          <a:noFill/>
        </p:spPr>
        <p:txBody>
          <a:bodyPr wrap="none" lIns="91440" tIns="45720" rIns="91440" bIns="45720">
            <a:spAutoFit/>
          </a:bodyPr>
          <a:lstStyle/>
          <a:p>
            <a:pPr algn="ctr"/>
            <a:r>
              <a:rPr lang="en-US" sz="5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Biển</a:t>
            </a:r>
            <a:endPar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3" name="Media1">
            <a:hlinkClick r:id="" action="ppaction://media"/>
            <a:extLst>
              <a:ext uri="{FF2B5EF4-FFF2-40B4-BE49-F238E27FC236}">
                <a16:creationId xmlns:a16="http://schemas.microsoft.com/office/drawing/2014/main" id="{7766A878-E843-42C3-9F6D-F2391EA6B186}"/>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4230835" y="-1874544"/>
            <a:ext cx="1462921" cy="1462921"/>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down)">
                                      <p:cBhvr>
                                        <p:cTn id="11" dur="5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down)">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down)">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wipe(down)">
                                      <p:cBhvr>
                                        <p:cTn id="26" dur="500"/>
                                        <p:tgtEl>
                                          <p:spTgt spid="2"/>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down)">
                                      <p:cBhvr>
                                        <p:cTn id="31" dur="5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wipe(down)">
                                      <p:cBhvr>
                                        <p:cTn id="3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37" repeatCount="indefinite" fill="hold" display="0">
                  <p:stCondLst>
                    <p:cond delay="indefinite"/>
                  </p:stCondLst>
                  <p:endCondLst>
                    <p:cond evt="onStopAudio" delay="0">
                      <p:tgtEl>
                        <p:sldTgt/>
                      </p:tgtEl>
                    </p:cond>
                  </p:endCondLst>
                </p:cTn>
                <p:tgtEl>
                  <p:spTgt spid="3"/>
                </p:tgtEl>
              </p:cMediaNode>
            </p:audio>
          </p:childTnLst>
        </p:cTn>
      </p:par>
    </p:tnLst>
    <p:bldLst>
      <p:bldP spid="2" grpId="0"/>
      <p:bldP spid="9" grpId="0"/>
      <p:bldP spid="10" grpId="0"/>
      <p:bldP spid="11" grpId="0"/>
      <p:bldP spid="12" grpId="0"/>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图片 3"/>
          <p:cNvPicPr>
            <a:picLocks noChangeAspect="1"/>
          </p:cNvPicPr>
          <p:nvPr/>
        </p:nvPicPr>
        <p:blipFill rotWithShape="1">
          <a:blip r:embed="rId2" cstate="print">
            <a:extLst>
              <a:ext uri="{28A0092B-C50C-407E-A947-70E740481C1C}">
                <a14:useLocalDpi xmlns:a14="http://schemas.microsoft.com/office/drawing/2010/main" val="0"/>
              </a:ext>
            </a:extLst>
          </a:blip>
          <a:srcRect l="54075" r="10189" b="25645"/>
          <a:stretch>
            <a:fillRect/>
          </a:stretch>
        </p:blipFill>
        <p:spPr>
          <a:xfrm>
            <a:off x="6417013" y="3183020"/>
            <a:ext cx="6037210" cy="3795712"/>
          </a:xfrm>
          <a:prstGeom prst="rect">
            <a:avLst/>
          </a:prstGeom>
        </p:spPr>
      </p:pic>
      <p:sp>
        <p:nvSpPr>
          <p:cNvPr id="25" name="Text Box 10"/>
          <p:cNvSpPr txBox="1">
            <a:spLocks noChangeArrowheads="1"/>
          </p:cNvSpPr>
          <p:nvPr/>
        </p:nvSpPr>
        <p:spPr bwMode="auto">
          <a:xfrm>
            <a:off x="3216613" y="2013626"/>
            <a:ext cx="32004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endParaRPr lang="en-US" altLang="en-US" sz="4000">
              <a:latin typeface="UVN Ky Thuat" panose="03050502040202020B03" pitchFamily="66" charset="0"/>
            </a:endParaRPr>
          </a:p>
        </p:txBody>
      </p:sp>
      <p:pic>
        <p:nvPicPr>
          <p:cNvPr id="3" name="Picture 2" descr="A picture containing circle&#10;&#10;Description automatically generated">
            <a:extLst>
              <a:ext uri="{FF2B5EF4-FFF2-40B4-BE49-F238E27FC236}">
                <a16:creationId xmlns:a16="http://schemas.microsoft.com/office/drawing/2014/main" id="{F57198C4-EFBC-426E-A386-CDD04D36DC0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395" b="97895" l="3000" r="96000">
                        <a14:foregroundMark x1="3222" y1="60921" x2="3222" y2="60921"/>
                        <a14:foregroundMark x1="3222" y1="60921" x2="3222" y2="60921"/>
                        <a14:foregroundMark x1="52556" y1="88289" x2="52556" y2="88289"/>
                        <a14:foregroundMark x1="52556" y1="87895" x2="52556" y2="87895"/>
                        <a14:foregroundMark x1="24556" y1="93026" x2="24556" y2="93026"/>
                        <a14:foregroundMark x1="24556" y1="93026" x2="24556" y2="93026"/>
                        <a14:foregroundMark x1="26667" y1="98026" x2="26667" y2="98026"/>
                        <a14:foregroundMark x1="26667" y1="97632" x2="26667" y2="97632"/>
                        <a14:foregroundMark x1="96333" y1="47895" x2="96333" y2="47895"/>
                        <a14:foregroundMark x1="96333" y1="47895" x2="96333" y2="47895"/>
                        <a14:foregroundMark x1="31222" y1="6447" x2="31222" y2="6447"/>
                        <a14:foregroundMark x1="31222" y1="6447" x2="31222" y2="6447"/>
                        <a14:foregroundMark x1="32444" y1="9342" x2="32444" y2="9342"/>
                        <a14:foregroundMark x1="32444" y1="9342" x2="32444" y2="9342"/>
                        <a14:foregroundMark x1="26111" y1="5000" x2="26111" y2="5000"/>
                        <a14:foregroundMark x1="26111" y1="5000" x2="26111" y2="5000"/>
                        <a14:foregroundMark x1="23333" y1="15921" x2="23333" y2="15921"/>
                        <a14:foregroundMark x1="23333" y1="15526" x2="23333" y2="15526"/>
                        <a14:foregroundMark x1="27556" y1="395" x2="27556" y2="395"/>
                      </a14:backgroundRemoval>
                    </a14:imgEffect>
                  </a14:imgLayer>
                </a14:imgProps>
              </a:ext>
              <a:ext uri="{28A0092B-C50C-407E-A947-70E740481C1C}">
                <a14:useLocalDpi xmlns:a14="http://schemas.microsoft.com/office/drawing/2010/main" val="0"/>
              </a:ext>
            </a:extLst>
          </a:blip>
          <a:stretch>
            <a:fillRect/>
          </a:stretch>
        </p:blipFill>
        <p:spPr>
          <a:xfrm>
            <a:off x="7297352" y="2367569"/>
            <a:ext cx="4634595" cy="3611293"/>
          </a:xfrm>
          <a:prstGeom prst="rect">
            <a:avLst/>
          </a:prstGeom>
        </p:spPr>
      </p:pic>
      <p:graphicFrame>
        <p:nvGraphicFramePr>
          <p:cNvPr id="37" name="Group 59"/>
          <p:cNvGraphicFramePr>
            <a:graphicFrameLocks noGrp="1"/>
          </p:cNvGraphicFramePr>
          <p:nvPr>
            <p:extLst>
              <p:ext uri="{D42A27DB-BD31-4B8C-83A1-F6EECF244321}">
                <p14:modId xmlns:p14="http://schemas.microsoft.com/office/powerpoint/2010/main" val="1718995754"/>
              </p:ext>
            </p:extLst>
          </p:nvPr>
        </p:nvGraphicFramePr>
        <p:xfrm>
          <a:off x="163164" y="185123"/>
          <a:ext cx="11649033" cy="6596605"/>
        </p:xfrm>
        <a:graphic>
          <a:graphicData uri="http://schemas.openxmlformats.org/drawingml/2006/table">
            <a:tbl>
              <a:tblPr>
                <a:tableStyleId>{BDBED569-4797-4DF1-A0F4-6AAB3CD982D8}</a:tableStyleId>
              </a:tblPr>
              <a:tblGrid>
                <a:gridCol w="6293854">
                  <a:extLst>
                    <a:ext uri="{9D8B030D-6E8A-4147-A177-3AD203B41FA5}">
                      <a16:colId xmlns:a16="http://schemas.microsoft.com/office/drawing/2014/main" val="20000"/>
                    </a:ext>
                  </a:extLst>
                </a:gridCol>
                <a:gridCol w="5355179">
                  <a:extLst>
                    <a:ext uri="{9D8B030D-6E8A-4147-A177-3AD203B41FA5}">
                      <a16:colId xmlns:a16="http://schemas.microsoft.com/office/drawing/2014/main" val="20001"/>
                    </a:ext>
                  </a:extLst>
                </a:gridCol>
              </a:tblGrid>
              <a:tr h="885659">
                <a:tc>
                  <a:txBody>
                    <a:bodyPr/>
                    <a:lstStyle>
                      <a:lvl1pPr eaLnBrk="0" hangingPunct="0">
                        <a:spcBef>
                          <a:spcPct val="20000"/>
                        </a:spcBef>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u="none" strike="noStrike" cap="none" normalizeH="0" baseline="0" dirty="0" err="1">
                          <a:ln>
                            <a:noFill/>
                          </a:ln>
                          <a:solidFill>
                            <a:srgbClr val="0070C0"/>
                          </a:solidFill>
                          <a:effectLst>
                            <a:outerShdw blurRad="38100" dist="38100" dir="2700000" algn="tl">
                              <a:srgbClr val="000000">
                                <a:alpha val="43137"/>
                              </a:srgbClr>
                            </a:outerShdw>
                          </a:effectLst>
                          <a:latin typeface="Amazone" panose="03020702060507090A04" pitchFamily="66" charset="0"/>
                        </a:rPr>
                        <a:t>Thí</a:t>
                      </a:r>
                      <a:r>
                        <a:rPr kumimoji="0" lang="en-US" sz="4800" u="none" strike="noStrike" cap="none" normalizeH="0" baseline="0" dirty="0">
                          <a:ln>
                            <a:noFill/>
                          </a:ln>
                          <a:solidFill>
                            <a:srgbClr val="0070C0"/>
                          </a:solidFill>
                          <a:effectLst>
                            <a:outerShdw blurRad="38100" dist="38100" dir="2700000" algn="tl">
                              <a:srgbClr val="000000">
                                <a:alpha val="43137"/>
                              </a:srgbClr>
                            </a:outerShdw>
                          </a:effectLst>
                          <a:latin typeface="Amazone" panose="03020702060507090A04" pitchFamily="66" charset="0"/>
                        </a:rPr>
                        <a:t> </a:t>
                      </a:r>
                      <a:r>
                        <a:rPr kumimoji="0" lang="en-US" sz="4800" u="none" strike="noStrike" cap="none" normalizeH="0" baseline="0" dirty="0" err="1">
                          <a:ln>
                            <a:noFill/>
                          </a:ln>
                          <a:solidFill>
                            <a:srgbClr val="0070C0"/>
                          </a:solidFill>
                          <a:effectLst>
                            <a:outerShdw blurRad="38100" dist="38100" dir="2700000" algn="tl">
                              <a:srgbClr val="000000">
                                <a:alpha val="43137"/>
                              </a:srgbClr>
                            </a:outerShdw>
                          </a:effectLst>
                          <a:latin typeface="Amazone" panose="03020702060507090A04" pitchFamily="66" charset="0"/>
                        </a:rPr>
                        <a:t>nghiệm</a:t>
                      </a:r>
                      <a:endParaRPr kumimoji="0" lang="en-US" sz="4800" b="1" i="0" u="none" strike="noStrike" cap="none" normalizeH="0" baseline="0" dirty="0">
                        <a:ln>
                          <a:noFill/>
                        </a:ln>
                        <a:solidFill>
                          <a:srgbClr val="0070C0"/>
                        </a:solidFill>
                        <a:effectLst>
                          <a:outerShdw blurRad="38100" dist="38100" dir="2700000" algn="tl">
                            <a:srgbClr val="000000">
                              <a:alpha val="43137"/>
                            </a:srgbClr>
                          </a:outerShdw>
                        </a:effectLst>
                        <a:latin typeface="Amazone" panose="03020702060507090A04" pitchFamily="66" charset="0"/>
                        <a:cs typeface="Times New Roman" panose="02020603050405020304" pitchFamily="18" charset="0"/>
                      </a:endParaRPr>
                    </a:p>
                  </a:txBody>
                  <a:tcPr marT="45712" marB="45712" horzOverflow="overflow"/>
                </a:tc>
                <a:tc>
                  <a:txBody>
                    <a:bodyPr/>
                    <a:lstStyle>
                      <a:lvl1pPr eaLnBrk="0" hangingPunct="0">
                        <a:spcBef>
                          <a:spcPct val="20000"/>
                        </a:spcBef>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u="none" strike="noStrike" cap="none" normalizeH="0" baseline="0" dirty="0">
                          <a:ln>
                            <a:noFill/>
                          </a:ln>
                          <a:solidFill>
                            <a:srgbClr val="0070C0"/>
                          </a:solidFill>
                          <a:effectLst>
                            <a:outerShdw blurRad="38100" dist="38100" dir="2700000" algn="tl">
                              <a:srgbClr val="000000">
                                <a:alpha val="43137"/>
                              </a:srgbClr>
                            </a:outerShdw>
                          </a:effectLst>
                          <a:latin typeface="Amazone" panose="03020702060507090A04" pitchFamily="66" charset="0"/>
                        </a:rPr>
                        <a:t>Nhận xét hiện tượng</a:t>
                      </a:r>
                      <a:endParaRPr kumimoji="0" lang="en-US" sz="4800" b="1" i="0" u="none" strike="noStrike" cap="none" normalizeH="0" baseline="0" dirty="0">
                        <a:ln>
                          <a:noFill/>
                        </a:ln>
                        <a:solidFill>
                          <a:srgbClr val="0070C0"/>
                        </a:solidFill>
                        <a:effectLst>
                          <a:outerShdw blurRad="38100" dist="38100" dir="2700000" algn="tl">
                            <a:srgbClr val="000000">
                              <a:alpha val="43137"/>
                            </a:srgbClr>
                          </a:outerShdw>
                        </a:effectLst>
                        <a:latin typeface="Amazone" panose="03020702060507090A04" pitchFamily="66" charset="0"/>
                        <a:cs typeface="Times New Roman" panose="02020603050405020304" pitchFamily="18" charset="0"/>
                      </a:endParaRPr>
                    </a:p>
                  </a:txBody>
                  <a:tcPr marT="45712" marB="45712" horzOverflow="overflow"/>
                </a:tc>
                <a:extLst>
                  <a:ext uri="{0D108BD9-81ED-4DB2-BD59-A6C34878D82A}">
                    <a16:rowId xmlns:a16="http://schemas.microsoft.com/office/drawing/2014/main" val="10000"/>
                  </a:ext>
                </a:extLst>
              </a:tr>
              <a:tr h="2518743">
                <a:tc>
                  <a:txBody>
                    <a:bodyPr/>
                    <a:lstStyle>
                      <a:lvl1pPr eaLnBrk="0" hangingPunct="0">
                        <a:spcBef>
                          <a:spcPct val="20000"/>
                        </a:spcBef>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justLow" defTabSz="914400" rtl="0" eaLnBrk="1" fontAlgn="base" latinLnBrk="0" hangingPunct="1">
                        <a:lnSpc>
                          <a:spcPct val="100000"/>
                        </a:lnSpc>
                        <a:spcBef>
                          <a:spcPct val="20000"/>
                        </a:spcBef>
                        <a:spcAft>
                          <a:spcPct val="0"/>
                        </a:spcAft>
                        <a:buClrTx/>
                        <a:buSzTx/>
                        <a:buFontTx/>
                        <a:buNone/>
                        <a:tabLst/>
                      </a:pPr>
                      <a:r>
                        <a:rPr kumimoji="0" lang="en-US" sz="2800" u="none" strike="noStrike" cap="none" normalizeH="0" baseline="0" dirty="0">
                          <a:ln>
                            <a:noFill/>
                          </a:ln>
                          <a:effectLst/>
                        </a:rPr>
                        <a:t>  </a:t>
                      </a:r>
                      <a:endParaRPr kumimoji="0" lang="en-US" sz="1400" b="1" i="0" u="none" strike="noStrike" cap="none" normalizeH="0" baseline="0" dirty="0">
                        <a:ln>
                          <a:noFill/>
                        </a:ln>
                        <a:solidFill>
                          <a:srgbClr val="000099"/>
                        </a:solidFill>
                        <a:effectLst/>
                        <a:latin typeface="Times New Roman" panose="02020603050405020304" pitchFamily="18" charset="0"/>
                        <a:cs typeface="Times New Roman" panose="02020603050405020304" pitchFamily="18" charset="0"/>
                      </a:endParaRPr>
                    </a:p>
                  </a:txBody>
                  <a:tcPr marT="45712" marB="45712" horzOverflow="overflow"/>
                </a:tc>
                <a:tc>
                  <a:txBody>
                    <a:bodyPr/>
                    <a:lstStyle>
                      <a:lvl1pPr eaLnBrk="0" hangingPunct="0">
                        <a:spcBef>
                          <a:spcPct val="20000"/>
                        </a:spcBef>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dirty="0">
                        <a:ln>
                          <a:noFill/>
                        </a:ln>
                        <a:solidFill>
                          <a:srgbClr val="0033CC"/>
                        </a:solidFill>
                        <a:effectLst/>
                        <a:latin typeface="Times New Roman" panose="02020603050405020304" pitchFamily="18" charset="0"/>
                        <a:cs typeface="Times New Roman" panose="02020603050405020304" pitchFamily="18" charset="0"/>
                      </a:endParaRPr>
                    </a:p>
                  </a:txBody>
                  <a:tcPr marT="45712" marB="45712" horzOverflow="overflow"/>
                </a:tc>
                <a:extLst>
                  <a:ext uri="{0D108BD9-81ED-4DB2-BD59-A6C34878D82A}">
                    <a16:rowId xmlns:a16="http://schemas.microsoft.com/office/drawing/2014/main" val="10001"/>
                  </a:ext>
                </a:extLst>
              </a:tr>
              <a:tr h="3192203">
                <a:tc>
                  <a:txBody>
                    <a:bodyPr/>
                    <a:lstStyle>
                      <a:lvl1pPr eaLnBrk="0" hangingPunct="0">
                        <a:spcBef>
                          <a:spcPct val="20000"/>
                        </a:spcBef>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justLow" defTabSz="914400" rtl="0" eaLnBrk="1" fontAlgn="base" latinLnBrk="0" hangingPunct="1">
                        <a:lnSpc>
                          <a:spcPct val="100000"/>
                        </a:lnSpc>
                        <a:spcBef>
                          <a:spcPct val="20000"/>
                        </a:spcBef>
                        <a:spcAft>
                          <a:spcPct val="0"/>
                        </a:spcAft>
                        <a:buClrTx/>
                        <a:buSzTx/>
                        <a:buFontTx/>
                        <a:buNone/>
                        <a:tabLst/>
                      </a:pPr>
                      <a:r>
                        <a:rPr kumimoji="0" lang="en-US" sz="2800" u="none" strike="noStrike" cap="none" normalizeH="0" baseline="0" dirty="0">
                          <a:ln>
                            <a:noFill/>
                          </a:ln>
                          <a:effectLst/>
                        </a:rPr>
                        <a:t>   </a:t>
                      </a:r>
                      <a:endParaRPr kumimoji="0" lang="en-US" sz="2800" b="1" i="0" u="none" strike="noStrike" cap="none" normalizeH="0" baseline="0" dirty="0">
                        <a:ln>
                          <a:noFill/>
                        </a:ln>
                        <a:solidFill>
                          <a:srgbClr val="000099"/>
                        </a:solidFill>
                        <a:effectLst/>
                        <a:latin typeface="Times New Roman" panose="02020603050405020304" pitchFamily="18" charset="0"/>
                        <a:cs typeface="Times New Roman" panose="02020603050405020304" pitchFamily="18" charset="0"/>
                      </a:endParaRPr>
                    </a:p>
                  </a:txBody>
                  <a:tcPr marT="45712" marB="45712" horzOverflow="overflow"/>
                </a:tc>
                <a:tc>
                  <a:txBody>
                    <a:bodyPr/>
                    <a:lstStyle>
                      <a:lvl1pPr eaLnBrk="0" hangingPunct="0">
                        <a:spcBef>
                          <a:spcPct val="20000"/>
                        </a:spcBef>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dirty="0">
                        <a:ln>
                          <a:noFill/>
                        </a:ln>
                        <a:solidFill>
                          <a:srgbClr val="0033CC"/>
                        </a:solidFill>
                        <a:effectLst/>
                        <a:latin typeface="Times New Roman" panose="02020603050405020304" pitchFamily="18" charset="0"/>
                        <a:cs typeface="Times New Roman" panose="02020603050405020304" pitchFamily="18" charset="0"/>
                      </a:endParaRPr>
                    </a:p>
                  </a:txBody>
                  <a:tcPr marT="45712" marB="45712" horzOverflow="overflow"/>
                </a:tc>
                <a:extLst>
                  <a:ext uri="{0D108BD9-81ED-4DB2-BD59-A6C34878D82A}">
                    <a16:rowId xmlns:a16="http://schemas.microsoft.com/office/drawing/2014/main" val="10002"/>
                  </a:ext>
                </a:extLst>
              </a:tr>
            </a:tbl>
          </a:graphicData>
        </a:graphic>
      </p:graphicFrame>
      <p:sp>
        <p:nvSpPr>
          <p:cNvPr id="42" name="Text Box 46"/>
          <p:cNvSpPr txBox="1">
            <a:spLocks noChangeArrowheads="1"/>
          </p:cNvSpPr>
          <p:nvPr/>
        </p:nvSpPr>
        <p:spPr bwMode="auto">
          <a:xfrm>
            <a:off x="349582" y="1244028"/>
            <a:ext cx="5746417"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Low" eaLnBrk="1" hangingPunct="1">
              <a:buFontTx/>
              <a:buNone/>
            </a:pPr>
            <a:r>
              <a:rPr lang="en-US" altLang="en-US" sz="4000" b="1" dirty="0">
                <a:solidFill>
                  <a:srgbClr val="EB757D"/>
                </a:solidFill>
                <a:latin typeface="UVN Ky Thuat" panose="03050502040202020B03" pitchFamily="66" charset="0"/>
                <a:cs typeface="Times New Roman" panose="02020603050405020304" pitchFamily="18" charset="0"/>
              </a:rPr>
              <a:t>* Đổ nước nóng vào li, quan sát và ghi nhận hiện tượng vừa xảy ra.</a:t>
            </a:r>
          </a:p>
        </p:txBody>
      </p:sp>
      <p:sp>
        <p:nvSpPr>
          <p:cNvPr id="43" name="Text Box 48"/>
          <p:cNvSpPr txBox="1">
            <a:spLocks noChangeArrowheads="1"/>
          </p:cNvSpPr>
          <p:nvPr/>
        </p:nvSpPr>
        <p:spPr bwMode="auto">
          <a:xfrm>
            <a:off x="379803" y="3680568"/>
            <a:ext cx="5928360"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Low" eaLnBrk="1" hangingPunct="1">
              <a:buFontTx/>
              <a:buNone/>
            </a:pPr>
            <a:r>
              <a:rPr lang="en-US" altLang="en-US" sz="4000" b="1" dirty="0">
                <a:solidFill>
                  <a:srgbClr val="EB757D"/>
                </a:solidFill>
                <a:latin typeface="UVN Ky Thuat" panose="03050502040202020B03" pitchFamily="66" charset="0"/>
                <a:cs typeface="Times New Roman" panose="02020603050405020304" pitchFamily="18" charset="0"/>
              </a:rPr>
              <a:t>* Úp đĩa lên li nước nóng khoảng 1 phút rồi nhấc đĩa ra. Hiện tượng gì xảy ra trên mặt đĩa. Hiện tượng đó gọi là gì?</a:t>
            </a:r>
            <a:endParaRPr lang="en-US" altLang="en-US" sz="4000" dirty="0">
              <a:solidFill>
                <a:srgbClr val="EB757D"/>
              </a:solidFill>
              <a:latin typeface="UVN Ky Thuat" panose="03050502040202020B03" pitchFamily="66" charset="0"/>
              <a:cs typeface="Times New Roman" panose="02020603050405020304" pitchFamily="18" charset="0"/>
            </a:endParaRPr>
          </a:p>
        </p:txBody>
      </p:sp>
    </p:spTree>
    <p:extLst>
      <p:ext uri="{BB962C8B-B14F-4D97-AF65-F5344CB8AC3E}">
        <p14:creationId xmlns:p14="http://schemas.microsoft.com/office/powerpoint/2010/main" val="3837649812"/>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barn(inVertical)">
                                      <p:cBhvr>
                                        <p:cTn id="7" dur="500"/>
                                        <p:tgtEl>
                                          <p:spTgt spid="37"/>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42"/>
                                        </p:tgtEl>
                                        <p:attrNameLst>
                                          <p:attrName>style.visibility</p:attrName>
                                        </p:attrNameLst>
                                      </p:cBhvr>
                                      <p:to>
                                        <p:strVal val="visible"/>
                                      </p:to>
                                    </p:set>
                                    <p:anim calcmode="discrete" valueType="clr">
                                      <p:cBhvr override="childStyle">
                                        <p:cTn id="12" dur="80"/>
                                        <p:tgtEl>
                                          <p:spTgt spid="42"/>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42"/>
                                        </p:tgtEl>
                                        <p:attrNameLst>
                                          <p:attrName>fillcolor</p:attrName>
                                        </p:attrNameLst>
                                      </p:cBhvr>
                                      <p:tavLst>
                                        <p:tav tm="0">
                                          <p:val>
                                            <p:clrVal>
                                              <a:schemeClr val="accent2"/>
                                            </p:clrVal>
                                          </p:val>
                                        </p:tav>
                                        <p:tav tm="50000">
                                          <p:val>
                                            <p:clrVal>
                                              <a:schemeClr val="hlink"/>
                                            </p:clrVal>
                                          </p:val>
                                        </p:tav>
                                      </p:tavLst>
                                    </p:anim>
                                    <p:set>
                                      <p:cBhvr>
                                        <p:cTn id="14" dur="80"/>
                                        <p:tgtEl>
                                          <p:spTgt spid="42"/>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grpId="0" nodeType="clickEffect">
                                  <p:stCondLst>
                                    <p:cond delay="0"/>
                                  </p:stCondLst>
                                  <p:iterate type="lt">
                                    <p:tmPct val="50000"/>
                                  </p:iterate>
                                  <p:childTnLst>
                                    <p:set>
                                      <p:cBhvr>
                                        <p:cTn id="18" dur="1" fill="hold">
                                          <p:stCondLst>
                                            <p:cond delay="0"/>
                                          </p:stCondLst>
                                        </p:cTn>
                                        <p:tgtEl>
                                          <p:spTgt spid="43"/>
                                        </p:tgtEl>
                                        <p:attrNameLst>
                                          <p:attrName>style.visibility</p:attrName>
                                        </p:attrNameLst>
                                      </p:cBhvr>
                                      <p:to>
                                        <p:strVal val="visible"/>
                                      </p:to>
                                    </p:set>
                                    <p:anim calcmode="discrete" valueType="clr">
                                      <p:cBhvr override="childStyle">
                                        <p:cTn id="19" dur="80"/>
                                        <p:tgtEl>
                                          <p:spTgt spid="43"/>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43"/>
                                        </p:tgtEl>
                                        <p:attrNameLst>
                                          <p:attrName>fillcolor</p:attrName>
                                        </p:attrNameLst>
                                      </p:cBhvr>
                                      <p:tavLst>
                                        <p:tav tm="0">
                                          <p:val>
                                            <p:clrVal>
                                              <a:schemeClr val="accent2"/>
                                            </p:clrVal>
                                          </p:val>
                                        </p:tav>
                                        <p:tav tm="50000">
                                          <p:val>
                                            <p:clrVal>
                                              <a:schemeClr val="hlink"/>
                                            </p:clrVal>
                                          </p:val>
                                        </p:tav>
                                      </p:tavLst>
                                    </p:anim>
                                    <p:set>
                                      <p:cBhvr>
                                        <p:cTn id="21" dur="80"/>
                                        <p:tgtEl>
                                          <p:spTgt spid="4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4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till life hot water arrangement Free Pho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276" y="228600"/>
            <a:ext cx="5072468" cy="33789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52" name="Picture 4" descr="Boiling hot water arrangement Premium Phot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886" y="3794760"/>
            <a:ext cx="5183249" cy="28418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54" name="Picture 6" descr="Boiling hot water for tea arrangement Free Phot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10071" y="7520896"/>
            <a:ext cx="5563857" cy="37062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2"/>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9562" b="96016" l="10000" r="90000">
                        <a14:foregroundMark x1="44500" y1="68924" x2="48500" y2="96016"/>
                      </a14:backgroundRemoval>
                    </a14:imgEffect>
                  </a14:imgLayer>
                </a14:imgProps>
              </a:ext>
              <a:ext uri="{28A0092B-C50C-407E-A947-70E740481C1C}">
                <a14:useLocalDpi xmlns:a14="http://schemas.microsoft.com/office/drawing/2010/main" val="0"/>
              </a:ext>
            </a:extLst>
          </a:blip>
          <a:srcRect/>
          <a:stretch>
            <a:fillRect/>
          </a:stretch>
        </p:blipFill>
        <p:spPr bwMode="auto">
          <a:xfrm>
            <a:off x="5335089" y="1192957"/>
            <a:ext cx="3848100" cy="482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6869621" y="5921011"/>
            <a:ext cx="535724" cy="923330"/>
          </a:xfrm>
          <a:prstGeom prst="rect">
            <a:avLst/>
          </a:prstGeom>
          <a:noFill/>
        </p:spPr>
        <p:txBody>
          <a:bodyPr wrap="non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rPr>
              <a:t>1</a:t>
            </a:r>
          </a:p>
        </p:txBody>
      </p:sp>
      <p:pic>
        <p:nvPicPr>
          <p:cNvPr id="4098" name="Picture 2" descr="https://i.pinimg.com/564x/31/c2/d2/31c2d2b5c96930c369995d3bdd41fa25.jpg"/>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2742" b="95000" l="9947" r="89876">
                        <a14:foregroundMark x1="53464" y1="84355" x2="53464" y2="84355"/>
                        <a14:foregroundMark x1="44050" y1="84677" x2="38899" y2="92419"/>
                        <a14:foregroundMark x1="52398" y1="84032" x2="56306" y2="90000"/>
                        <a14:foregroundMark x1="38899" y1="28871" x2="61101" y2="32258"/>
                        <a14:foregroundMark x1="75844" y1="16452" x2="75844" y2="16452"/>
                        <a14:foregroundMark x1="76554" y1="12903" x2="76732" y2="24516"/>
                        <a14:foregroundMark x1="66785" y1="21452" x2="66785" y2="21452"/>
                        <a14:foregroundMark x1="66607" y1="18548" x2="66607" y2="18548"/>
                        <a14:foregroundMark x1="67318" y1="14355" x2="67318" y2="14355"/>
                        <a14:foregroundMark x1="69982" y1="12903" x2="69982" y2="12903"/>
                        <a14:foregroundMark x1="40675" y1="30968" x2="40675" y2="30968"/>
                        <a14:foregroundMark x1="72291" y1="7903" x2="72291" y2="7903"/>
                        <a14:foregroundMark x1="66252" y1="13065" x2="65897" y2="24032"/>
                        <a14:foregroundMark x1="69982" y1="9194" x2="85790" y2="11290"/>
                        <a14:foregroundMark x1="85258" y1="12419" x2="86146" y2="20645"/>
                        <a14:foregroundMark x1="85080" y1="22742" x2="86146" y2="16935"/>
                      </a14:backgroundRemoval>
                    </a14:imgEffect>
                  </a14:imgLayer>
                </a14:imgProps>
              </a:ext>
              <a:ext uri="{28A0092B-C50C-407E-A947-70E740481C1C}">
                <a14:useLocalDpi xmlns:a14="http://schemas.microsoft.com/office/drawing/2010/main" val="0"/>
              </a:ext>
            </a:extLst>
          </a:blip>
          <a:srcRect/>
          <a:stretch>
            <a:fillRect/>
          </a:stretch>
        </p:blipFill>
        <p:spPr bwMode="auto">
          <a:xfrm>
            <a:off x="9167666" y="3429000"/>
            <a:ext cx="3414592" cy="376029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6376856" y="228600"/>
            <a:ext cx="4620176" cy="1015663"/>
          </a:xfrm>
          <a:prstGeom prst="rect">
            <a:avLst/>
          </a:prstGeom>
          <a:noFill/>
        </p:spPr>
        <p:txBody>
          <a:bodyPr wrap="none" lIns="91440" tIns="45720" rIns="91440" bIns="45720">
            <a:spAutoFit/>
          </a:bodyPr>
          <a:lstStyle/>
          <a:p>
            <a:pPr algn="ctr"/>
            <a:r>
              <a:rPr lang="en-US" sz="6000" b="1" cap="none" spc="0" dirty="0">
                <a:ln w="9525">
                  <a:solidFill>
                    <a:schemeClr val="bg1"/>
                  </a:solidFill>
                  <a:prstDash val="solid"/>
                </a:ln>
                <a:solidFill>
                  <a:schemeClr val="accent5"/>
                </a:solidFill>
                <a:effectLst>
                  <a:glow rad="139700">
                    <a:schemeClr val="accent3">
                      <a:satMod val="175000"/>
                      <a:alpha val="40000"/>
                    </a:schemeClr>
                  </a:glow>
                  <a:outerShdw blurRad="12700" dist="38100" dir="2700000" algn="tl" rotWithShape="0">
                    <a:schemeClr val="accent5">
                      <a:lumMod val="60000"/>
                      <a:lumOff val="40000"/>
                    </a:schemeClr>
                  </a:outerShdw>
                </a:effectLst>
                <a:latin typeface="UVN Van Chuong Nang" panose="00000400000000000000" pitchFamily="2" charset="0"/>
              </a:rPr>
              <a:t>Thí nghiệm 1</a:t>
            </a: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Trang44.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
            <a:ext cx="12192000" cy="6858000"/>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Arrow Connector 3"/>
          <p:cNvCxnSpPr/>
          <p:nvPr/>
        </p:nvCxnSpPr>
        <p:spPr>
          <a:xfrm flipV="1">
            <a:off x="6381751" y="3670055"/>
            <a:ext cx="1143000" cy="1905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 name="Straight Arrow Connector 5"/>
          <p:cNvCxnSpPr/>
          <p:nvPr/>
        </p:nvCxnSpPr>
        <p:spPr>
          <a:xfrm rot="16200000" flipV="1">
            <a:off x="2286968" y="1847480"/>
            <a:ext cx="666749" cy="666749"/>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7" name="TextBox 18"/>
          <p:cNvSpPr txBox="1">
            <a:spLocks noChangeArrowheads="1"/>
          </p:cNvSpPr>
          <p:nvPr/>
        </p:nvSpPr>
        <p:spPr bwMode="auto">
          <a:xfrm>
            <a:off x="0" y="93153"/>
            <a:ext cx="3587417"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Times New Roman" pitchFamily="18" charset="0"/>
                <a:cs typeface="Arial" charset="0"/>
              </a:defRPr>
            </a:lvl1pPr>
            <a:lvl2pPr marL="742950" indent="-285750" eaLnBrk="0" hangingPunct="0">
              <a:defRPr>
                <a:solidFill>
                  <a:schemeClr val="tx1"/>
                </a:solidFill>
                <a:latin typeface="Times New Roman" pitchFamily="18" charset="0"/>
                <a:cs typeface="Arial" charset="0"/>
              </a:defRPr>
            </a:lvl2pPr>
            <a:lvl3pPr marL="1143000" indent="-228600" eaLnBrk="0" hangingPunct="0">
              <a:defRPr>
                <a:solidFill>
                  <a:schemeClr val="tx1"/>
                </a:solidFill>
                <a:latin typeface="Times New Roman" pitchFamily="18" charset="0"/>
                <a:cs typeface="Arial" charset="0"/>
              </a:defRPr>
            </a:lvl3pPr>
            <a:lvl4pPr marL="1600200" indent="-228600" eaLnBrk="0" hangingPunct="0">
              <a:defRPr>
                <a:solidFill>
                  <a:schemeClr val="tx1"/>
                </a:solidFill>
                <a:latin typeface="Times New Roman" pitchFamily="18" charset="0"/>
                <a:cs typeface="Arial" charset="0"/>
              </a:defRPr>
            </a:lvl4pPr>
            <a:lvl5pPr marL="2057400" indent="-228600" eaLnBrk="0" hangingPunct="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algn="ctr" eaLnBrk="1" hangingPunct="1"/>
            <a:r>
              <a:rPr lang="en-US" sz="3600" b="1" dirty="0" err="1">
                <a:latin typeface="UVN Ky Thuat" panose="03050502040202020B03" pitchFamily="66" charset="0"/>
              </a:rPr>
              <a:t>Nước</a:t>
            </a:r>
            <a:r>
              <a:rPr lang="en-US" sz="3600" b="1" dirty="0">
                <a:latin typeface="UVN Ky Thuat" panose="03050502040202020B03" pitchFamily="66" charset="0"/>
              </a:rPr>
              <a:t> ở </a:t>
            </a:r>
            <a:r>
              <a:rPr lang="en-US" sz="3600" b="1" dirty="0" err="1">
                <a:latin typeface="UVN Ky Thuat" panose="03050502040202020B03" pitchFamily="66" charset="0"/>
              </a:rPr>
              <a:t>thể</a:t>
            </a:r>
            <a:r>
              <a:rPr lang="en-US" sz="3600" b="1" dirty="0">
                <a:latin typeface="UVN Ky Thuat" panose="03050502040202020B03" pitchFamily="66" charset="0"/>
              </a:rPr>
              <a:t> </a:t>
            </a:r>
            <a:r>
              <a:rPr lang="en-US" sz="3600" b="1" dirty="0" err="1">
                <a:latin typeface="UVN Ky Thuat" panose="03050502040202020B03" pitchFamily="66" charset="0"/>
              </a:rPr>
              <a:t>khí</a:t>
            </a:r>
            <a:r>
              <a:rPr lang="en-US" sz="3600" b="1" dirty="0">
                <a:latin typeface="UVN Ky Thuat" panose="03050502040202020B03" pitchFamily="66" charset="0"/>
              </a:rPr>
              <a:t> </a:t>
            </a:r>
            <a:r>
              <a:rPr lang="en-US" sz="3600" b="1" dirty="0" err="1">
                <a:latin typeface="UVN Ky Thuat" panose="03050502040202020B03" pitchFamily="66" charset="0"/>
              </a:rPr>
              <a:t>ngưng</a:t>
            </a:r>
            <a:r>
              <a:rPr lang="en-US" sz="3600" b="1" dirty="0">
                <a:latin typeface="UVN Ky Thuat" panose="03050502040202020B03" pitchFamily="66" charset="0"/>
              </a:rPr>
              <a:t> </a:t>
            </a:r>
            <a:r>
              <a:rPr lang="en-US" sz="3600" b="1" dirty="0" err="1">
                <a:latin typeface="UVN Ky Thuat" panose="03050502040202020B03" pitchFamily="66" charset="0"/>
              </a:rPr>
              <a:t>tụ</a:t>
            </a:r>
            <a:r>
              <a:rPr lang="en-US" sz="3600" b="1" dirty="0">
                <a:latin typeface="UVN Ky Thuat" panose="03050502040202020B03" pitchFamily="66" charset="0"/>
              </a:rPr>
              <a:t> </a:t>
            </a:r>
            <a:r>
              <a:rPr lang="en-US" sz="3600" b="1" dirty="0" err="1">
                <a:latin typeface="UVN Ky Thuat" panose="03050502040202020B03" pitchFamily="66" charset="0"/>
              </a:rPr>
              <a:t>thành</a:t>
            </a:r>
            <a:r>
              <a:rPr lang="en-US" sz="3600" b="1" dirty="0">
                <a:latin typeface="UVN Ky Thuat" panose="03050502040202020B03" pitchFamily="66" charset="0"/>
              </a:rPr>
              <a:t> </a:t>
            </a:r>
            <a:r>
              <a:rPr lang="en-US" sz="3600" b="1" dirty="0" err="1">
                <a:latin typeface="UVN Ky Thuat" panose="03050502040202020B03" pitchFamily="66" charset="0"/>
              </a:rPr>
              <a:t>nước</a:t>
            </a:r>
            <a:r>
              <a:rPr lang="en-US" sz="3600" b="1" dirty="0">
                <a:latin typeface="UVN Ky Thuat" panose="03050502040202020B03" pitchFamily="66" charset="0"/>
              </a:rPr>
              <a:t> ở </a:t>
            </a:r>
            <a:r>
              <a:rPr lang="en-US" sz="3600" b="1" dirty="0" err="1">
                <a:latin typeface="UVN Ky Thuat" panose="03050502040202020B03" pitchFamily="66" charset="0"/>
              </a:rPr>
              <a:t>thể</a:t>
            </a:r>
            <a:r>
              <a:rPr lang="en-US" sz="3600" b="1" dirty="0">
                <a:latin typeface="UVN Ky Thuat" panose="03050502040202020B03" pitchFamily="66" charset="0"/>
              </a:rPr>
              <a:t> </a:t>
            </a:r>
            <a:r>
              <a:rPr lang="en-US" sz="3600" b="1" dirty="0" err="1">
                <a:latin typeface="UVN Ky Thuat" panose="03050502040202020B03" pitchFamily="66" charset="0"/>
              </a:rPr>
              <a:t>lỏng</a:t>
            </a:r>
            <a:endParaRPr lang="en-US" sz="3600" b="1" dirty="0">
              <a:latin typeface="UVN Ky Thuat" panose="03050502040202020B03" pitchFamily="66" charset="0"/>
            </a:endParaRPr>
          </a:p>
        </p:txBody>
      </p:sp>
      <p:sp>
        <p:nvSpPr>
          <p:cNvPr id="9" name="TextBox 14"/>
          <p:cNvSpPr txBox="1">
            <a:spLocks noChangeArrowheads="1"/>
          </p:cNvSpPr>
          <p:nvPr/>
        </p:nvSpPr>
        <p:spPr bwMode="auto">
          <a:xfrm>
            <a:off x="7359218" y="2853939"/>
            <a:ext cx="365008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Times New Roman" pitchFamily="18" charset="0"/>
                <a:cs typeface="Arial" charset="0"/>
              </a:defRPr>
            </a:lvl1pPr>
            <a:lvl2pPr marL="742950" indent="-285750" eaLnBrk="0" hangingPunct="0">
              <a:defRPr>
                <a:solidFill>
                  <a:schemeClr val="tx1"/>
                </a:solidFill>
                <a:latin typeface="Times New Roman" pitchFamily="18" charset="0"/>
                <a:cs typeface="Arial" charset="0"/>
              </a:defRPr>
            </a:lvl2pPr>
            <a:lvl3pPr marL="1143000" indent="-228600" eaLnBrk="0" hangingPunct="0">
              <a:defRPr>
                <a:solidFill>
                  <a:schemeClr val="tx1"/>
                </a:solidFill>
                <a:latin typeface="Times New Roman" pitchFamily="18" charset="0"/>
                <a:cs typeface="Arial" charset="0"/>
              </a:defRPr>
            </a:lvl3pPr>
            <a:lvl4pPr marL="1600200" indent="-228600" eaLnBrk="0" hangingPunct="0">
              <a:defRPr>
                <a:solidFill>
                  <a:schemeClr val="tx1"/>
                </a:solidFill>
                <a:latin typeface="Times New Roman" pitchFamily="18" charset="0"/>
                <a:cs typeface="Arial" charset="0"/>
              </a:defRPr>
            </a:lvl4pPr>
            <a:lvl5pPr marL="2057400" indent="-228600" eaLnBrk="0" hangingPunct="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algn="ctr" eaLnBrk="1" hangingPunct="1"/>
            <a:r>
              <a:rPr lang="en-US" sz="3600" b="1" dirty="0" err="1">
                <a:latin typeface="UVN Ky Thuat" panose="03050502040202020B03" pitchFamily="66" charset="0"/>
              </a:rPr>
              <a:t>Nước</a:t>
            </a:r>
            <a:r>
              <a:rPr lang="en-US" sz="3600" b="1" dirty="0">
                <a:latin typeface="UVN Ky Thuat" panose="03050502040202020B03" pitchFamily="66" charset="0"/>
              </a:rPr>
              <a:t> </a:t>
            </a:r>
            <a:r>
              <a:rPr lang="en-US" sz="3600" b="1" dirty="0" err="1">
                <a:latin typeface="UVN Ky Thuat" panose="03050502040202020B03" pitchFamily="66" charset="0"/>
              </a:rPr>
              <a:t>tồn</a:t>
            </a:r>
            <a:r>
              <a:rPr lang="en-US" sz="3600" b="1" dirty="0">
                <a:latin typeface="UVN Ky Thuat" panose="03050502040202020B03" pitchFamily="66" charset="0"/>
              </a:rPr>
              <a:t> </a:t>
            </a:r>
            <a:r>
              <a:rPr lang="en-US" sz="3600" b="1" dirty="0" err="1">
                <a:latin typeface="UVN Ky Thuat" panose="03050502040202020B03" pitchFamily="66" charset="0"/>
              </a:rPr>
              <a:t>tại</a:t>
            </a:r>
            <a:r>
              <a:rPr lang="en-US" sz="3600" b="1" dirty="0">
                <a:latin typeface="UVN Ky Thuat" panose="03050502040202020B03" pitchFamily="66" charset="0"/>
              </a:rPr>
              <a:t> ở </a:t>
            </a:r>
            <a:r>
              <a:rPr lang="en-US" sz="3600" b="1" dirty="0" err="1">
                <a:latin typeface="UVN Ky Thuat" panose="03050502040202020B03" pitchFamily="66" charset="0"/>
              </a:rPr>
              <a:t>thể</a:t>
            </a:r>
            <a:r>
              <a:rPr lang="en-US" sz="3600" b="1" dirty="0">
                <a:latin typeface="UVN Ky Thuat" panose="03050502040202020B03" pitchFamily="66" charset="0"/>
              </a:rPr>
              <a:t> </a:t>
            </a:r>
            <a:r>
              <a:rPr lang="en-US" sz="3600" b="1" dirty="0" err="1">
                <a:latin typeface="UVN Ky Thuat" panose="03050502040202020B03" pitchFamily="66" charset="0"/>
              </a:rPr>
              <a:t>khí</a:t>
            </a:r>
            <a:r>
              <a:rPr lang="en-US" sz="3600" b="1" dirty="0">
                <a:latin typeface="UVN Ky Thuat" panose="03050502040202020B03" pitchFamily="66" charset="0"/>
              </a:rPr>
              <a:t> (hay </a:t>
            </a:r>
            <a:r>
              <a:rPr lang="en-US" sz="3600" b="1" dirty="0" err="1">
                <a:latin typeface="UVN Ky Thuat" panose="03050502040202020B03" pitchFamily="66" charset="0"/>
              </a:rPr>
              <a:t>còn</a:t>
            </a:r>
            <a:r>
              <a:rPr lang="en-US" sz="3600" b="1" dirty="0">
                <a:latin typeface="UVN Ky Thuat" panose="03050502040202020B03" pitchFamily="66" charset="0"/>
              </a:rPr>
              <a:t> </a:t>
            </a:r>
            <a:r>
              <a:rPr lang="en-US" sz="3600" b="1" dirty="0" err="1">
                <a:latin typeface="UVN Ky Thuat" panose="03050502040202020B03" pitchFamily="66" charset="0"/>
              </a:rPr>
              <a:t>gọi</a:t>
            </a:r>
            <a:r>
              <a:rPr lang="en-US" sz="3600" b="1" dirty="0">
                <a:latin typeface="UVN Ky Thuat" panose="03050502040202020B03" pitchFamily="66" charset="0"/>
              </a:rPr>
              <a:t> </a:t>
            </a:r>
            <a:r>
              <a:rPr lang="en-US" sz="3600" b="1" dirty="0" err="1">
                <a:latin typeface="UVN Ky Thuat" panose="03050502040202020B03" pitchFamily="66" charset="0"/>
              </a:rPr>
              <a:t>là</a:t>
            </a:r>
            <a:r>
              <a:rPr lang="en-US" sz="3600" b="1" dirty="0">
                <a:latin typeface="UVN Ky Thuat" panose="03050502040202020B03" pitchFamily="66" charset="0"/>
              </a:rPr>
              <a:t> </a:t>
            </a:r>
            <a:r>
              <a:rPr lang="en-US" sz="3600" b="1" dirty="0" err="1">
                <a:latin typeface="UVN Ky Thuat" panose="03050502040202020B03" pitchFamily="66" charset="0"/>
              </a:rPr>
              <a:t>hơi</a:t>
            </a:r>
            <a:r>
              <a:rPr lang="en-US" sz="3600" b="1" dirty="0">
                <a:latin typeface="UVN Ky Thuat" panose="03050502040202020B03" pitchFamily="66" charset="0"/>
              </a:rPr>
              <a:t> </a:t>
            </a:r>
            <a:r>
              <a:rPr lang="en-US" sz="3600" b="1" dirty="0" err="1">
                <a:latin typeface="UVN Ky Thuat" panose="03050502040202020B03" pitchFamily="66" charset="0"/>
              </a:rPr>
              <a:t>nước</a:t>
            </a:r>
            <a:r>
              <a:rPr lang="en-US" sz="3600" b="1" dirty="0">
                <a:latin typeface="UVN Ky Thuat" panose="03050502040202020B03" pitchFamily="66" charset="0"/>
              </a:rPr>
              <a:t> )</a:t>
            </a:r>
          </a:p>
        </p:txBody>
      </p:sp>
    </p:spTree>
    <p:extLst>
      <p:ext uri="{BB962C8B-B14F-4D97-AF65-F5344CB8AC3E}">
        <p14:creationId xmlns:p14="http://schemas.microsoft.com/office/powerpoint/2010/main" val="68847004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linds(horizontal)">
                                      <p:cBhvr>
                                        <p:cTn id="15" dur="500"/>
                                        <p:tgtEl>
                                          <p:spTgt spid="7"/>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linds(horizontal)">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图片 3"/>
          <p:cNvPicPr>
            <a:picLocks noChangeAspect="1"/>
          </p:cNvPicPr>
          <p:nvPr/>
        </p:nvPicPr>
        <p:blipFill rotWithShape="1">
          <a:blip r:embed="rId2" cstate="print">
            <a:extLst>
              <a:ext uri="{28A0092B-C50C-407E-A947-70E740481C1C}">
                <a14:useLocalDpi xmlns:a14="http://schemas.microsoft.com/office/drawing/2010/main" val="0"/>
              </a:ext>
            </a:extLst>
          </a:blip>
          <a:srcRect l="54075" r="10189" b="25645"/>
          <a:stretch>
            <a:fillRect/>
          </a:stretch>
        </p:blipFill>
        <p:spPr>
          <a:xfrm>
            <a:off x="6417013" y="3183020"/>
            <a:ext cx="6037210" cy="3795712"/>
          </a:xfrm>
          <a:prstGeom prst="rect">
            <a:avLst/>
          </a:prstGeom>
        </p:spPr>
      </p:pic>
      <p:sp>
        <p:nvSpPr>
          <p:cNvPr id="25" name="Text Box 10"/>
          <p:cNvSpPr txBox="1">
            <a:spLocks noChangeArrowheads="1"/>
          </p:cNvSpPr>
          <p:nvPr/>
        </p:nvSpPr>
        <p:spPr bwMode="auto">
          <a:xfrm>
            <a:off x="3216613" y="2013626"/>
            <a:ext cx="32004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endParaRPr lang="en-US" altLang="en-US">
              <a:latin typeface="UVN Ky Thuat" panose="03050502040202020B03" pitchFamily="66" charset="0"/>
            </a:endParaRPr>
          </a:p>
        </p:txBody>
      </p:sp>
      <p:graphicFrame>
        <p:nvGraphicFramePr>
          <p:cNvPr id="37" name="Group 59"/>
          <p:cNvGraphicFramePr>
            <a:graphicFrameLocks noGrp="1"/>
          </p:cNvGraphicFramePr>
          <p:nvPr>
            <p:extLst>
              <p:ext uri="{D42A27DB-BD31-4B8C-83A1-F6EECF244321}">
                <p14:modId xmlns:p14="http://schemas.microsoft.com/office/powerpoint/2010/main" val="1180455585"/>
              </p:ext>
            </p:extLst>
          </p:nvPr>
        </p:nvGraphicFramePr>
        <p:xfrm>
          <a:off x="314011" y="265472"/>
          <a:ext cx="11277599" cy="5005057"/>
        </p:xfrm>
        <a:graphic>
          <a:graphicData uri="http://schemas.openxmlformats.org/drawingml/2006/table">
            <a:tbl>
              <a:tblPr>
                <a:tableStyleId>{BDBED569-4797-4DF1-A0F4-6AAB3CD982D8}</a:tableStyleId>
              </a:tblPr>
              <a:tblGrid>
                <a:gridCol w="5065362">
                  <a:extLst>
                    <a:ext uri="{9D8B030D-6E8A-4147-A177-3AD203B41FA5}">
                      <a16:colId xmlns:a16="http://schemas.microsoft.com/office/drawing/2014/main" val="20000"/>
                    </a:ext>
                  </a:extLst>
                </a:gridCol>
                <a:gridCol w="6212237">
                  <a:extLst>
                    <a:ext uri="{9D8B030D-6E8A-4147-A177-3AD203B41FA5}">
                      <a16:colId xmlns:a16="http://schemas.microsoft.com/office/drawing/2014/main" val="20001"/>
                    </a:ext>
                  </a:extLst>
                </a:gridCol>
              </a:tblGrid>
              <a:tr h="725170">
                <a:tc>
                  <a:txBody>
                    <a:bodyPr/>
                    <a:lstStyle>
                      <a:lvl1pPr eaLnBrk="0" hangingPunct="0">
                        <a:spcBef>
                          <a:spcPct val="20000"/>
                        </a:spcBef>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u="none" strike="noStrike" cap="none" normalizeH="0" baseline="0" dirty="0" err="1">
                          <a:ln>
                            <a:noFill/>
                          </a:ln>
                          <a:solidFill>
                            <a:srgbClr val="0070C0"/>
                          </a:solidFill>
                          <a:effectLst>
                            <a:outerShdw blurRad="38100" dist="38100" dir="2700000" algn="tl">
                              <a:srgbClr val="000000">
                                <a:alpha val="43137"/>
                              </a:srgbClr>
                            </a:outerShdw>
                          </a:effectLst>
                          <a:latin typeface="Amazone" panose="03020702060507090A04" pitchFamily="66" charset="0"/>
                        </a:rPr>
                        <a:t>Thí</a:t>
                      </a:r>
                      <a:r>
                        <a:rPr kumimoji="0" lang="en-US" sz="4800" u="none" strike="noStrike" cap="none" normalizeH="0" baseline="0" dirty="0">
                          <a:ln>
                            <a:noFill/>
                          </a:ln>
                          <a:solidFill>
                            <a:srgbClr val="0070C0"/>
                          </a:solidFill>
                          <a:effectLst>
                            <a:outerShdw blurRad="38100" dist="38100" dir="2700000" algn="tl">
                              <a:srgbClr val="000000">
                                <a:alpha val="43137"/>
                              </a:srgbClr>
                            </a:outerShdw>
                          </a:effectLst>
                          <a:latin typeface="Amazone" panose="03020702060507090A04" pitchFamily="66" charset="0"/>
                        </a:rPr>
                        <a:t> </a:t>
                      </a:r>
                      <a:r>
                        <a:rPr kumimoji="0" lang="en-US" sz="4800" u="none" strike="noStrike" cap="none" normalizeH="0" baseline="0" dirty="0" err="1">
                          <a:ln>
                            <a:noFill/>
                          </a:ln>
                          <a:solidFill>
                            <a:srgbClr val="0070C0"/>
                          </a:solidFill>
                          <a:effectLst>
                            <a:outerShdw blurRad="38100" dist="38100" dir="2700000" algn="tl">
                              <a:srgbClr val="000000">
                                <a:alpha val="43137"/>
                              </a:srgbClr>
                            </a:outerShdw>
                          </a:effectLst>
                          <a:latin typeface="Amazone" panose="03020702060507090A04" pitchFamily="66" charset="0"/>
                        </a:rPr>
                        <a:t>nghiệm</a:t>
                      </a:r>
                      <a:endParaRPr kumimoji="0" lang="en-US" sz="4800" b="1" i="0" u="none" strike="noStrike" cap="none" normalizeH="0" baseline="0" dirty="0">
                        <a:ln>
                          <a:noFill/>
                        </a:ln>
                        <a:solidFill>
                          <a:srgbClr val="0070C0"/>
                        </a:solidFill>
                        <a:effectLst>
                          <a:outerShdw blurRad="38100" dist="38100" dir="2700000" algn="tl">
                            <a:srgbClr val="000000">
                              <a:alpha val="43137"/>
                            </a:srgbClr>
                          </a:outerShdw>
                        </a:effectLst>
                        <a:latin typeface="Amazone" panose="03020702060507090A04" pitchFamily="66" charset="0"/>
                        <a:cs typeface="Times New Roman" panose="02020603050405020304" pitchFamily="18" charset="0"/>
                      </a:endParaRPr>
                    </a:p>
                  </a:txBody>
                  <a:tcPr marT="45712" marB="45712" horzOverflow="overflow"/>
                </a:tc>
                <a:tc>
                  <a:txBody>
                    <a:bodyPr/>
                    <a:lstStyle>
                      <a:lvl1pPr eaLnBrk="0" hangingPunct="0">
                        <a:spcBef>
                          <a:spcPct val="20000"/>
                        </a:spcBef>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u="none" strike="noStrike" cap="none" normalizeH="0" baseline="0" dirty="0">
                          <a:ln>
                            <a:noFill/>
                          </a:ln>
                          <a:solidFill>
                            <a:srgbClr val="0070C0"/>
                          </a:solidFill>
                          <a:effectLst>
                            <a:outerShdw blurRad="38100" dist="38100" dir="2700000" algn="tl">
                              <a:srgbClr val="000000">
                                <a:alpha val="43137"/>
                              </a:srgbClr>
                            </a:outerShdw>
                          </a:effectLst>
                          <a:latin typeface="Amazone" panose="03020702060507090A04" pitchFamily="66" charset="0"/>
                        </a:rPr>
                        <a:t>Nhận xét hiện tượng</a:t>
                      </a:r>
                      <a:endParaRPr kumimoji="0" lang="en-US" sz="4800" b="1" i="0" u="none" strike="noStrike" cap="none" normalizeH="0" baseline="0" dirty="0">
                        <a:ln>
                          <a:noFill/>
                        </a:ln>
                        <a:solidFill>
                          <a:srgbClr val="0070C0"/>
                        </a:solidFill>
                        <a:effectLst>
                          <a:outerShdw blurRad="38100" dist="38100" dir="2700000" algn="tl">
                            <a:srgbClr val="000000">
                              <a:alpha val="43137"/>
                            </a:srgbClr>
                          </a:outerShdw>
                        </a:effectLst>
                        <a:latin typeface="Amazone" panose="03020702060507090A04" pitchFamily="66" charset="0"/>
                        <a:cs typeface="Times New Roman" panose="02020603050405020304" pitchFamily="18" charset="0"/>
                      </a:endParaRPr>
                    </a:p>
                  </a:txBody>
                  <a:tcPr marT="45712" marB="45712" horzOverflow="overflow"/>
                </a:tc>
                <a:extLst>
                  <a:ext uri="{0D108BD9-81ED-4DB2-BD59-A6C34878D82A}">
                    <a16:rowId xmlns:a16="http://schemas.microsoft.com/office/drawing/2014/main" val="10000"/>
                  </a:ext>
                </a:extLst>
              </a:tr>
              <a:tr h="1855179">
                <a:tc>
                  <a:txBody>
                    <a:bodyPr/>
                    <a:lstStyle>
                      <a:lvl1pPr eaLnBrk="0" hangingPunct="0">
                        <a:spcBef>
                          <a:spcPct val="20000"/>
                        </a:spcBef>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justLow" defTabSz="914400" rtl="0" eaLnBrk="1" fontAlgn="base" latinLnBrk="0" hangingPunct="1">
                        <a:lnSpc>
                          <a:spcPct val="100000"/>
                        </a:lnSpc>
                        <a:spcBef>
                          <a:spcPct val="20000"/>
                        </a:spcBef>
                        <a:spcAft>
                          <a:spcPct val="0"/>
                        </a:spcAft>
                        <a:buClrTx/>
                        <a:buSzTx/>
                        <a:buFontTx/>
                        <a:buNone/>
                        <a:tabLst/>
                      </a:pPr>
                      <a:r>
                        <a:rPr kumimoji="0" lang="en-US" sz="2800" u="none" strike="noStrike" cap="none" normalizeH="0" baseline="0" dirty="0">
                          <a:ln>
                            <a:noFill/>
                          </a:ln>
                          <a:effectLst/>
                        </a:rPr>
                        <a:t>  </a:t>
                      </a:r>
                      <a:endParaRPr kumimoji="0" lang="en-US" sz="1400" b="1" i="0" u="none" strike="noStrike" cap="none" normalizeH="0" baseline="0" dirty="0">
                        <a:ln>
                          <a:noFill/>
                        </a:ln>
                        <a:solidFill>
                          <a:srgbClr val="000099"/>
                        </a:solidFill>
                        <a:effectLst/>
                        <a:latin typeface="Times New Roman" panose="02020603050405020304" pitchFamily="18" charset="0"/>
                        <a:cs typeface="Times New Roman" panose="02020603050405020304" pitchFamily="18" charset="0"/>
                      </a:endParaRPr>
                    </a:p>
                  </a:txBody>
                  <a:tcPr marT="45712" marB="45712" horzOverflow="overflow"/>
                </a:tc>
                <a:tc>
                  <a:txBody>
                    <a:bodyPr/>
                    <a:lstStyle>
                      <a:lvl1pPr eaLnBrk="0" hangingPunct="0">
                        <a:spcBef>
                          <a:spcPct val="20000"/>
                        </a:spcBef>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dirty="0">
                        <a:ln>
                          <a:noFill/>
                        </a:ln>
                        <a:solidFill>
                          <a:srgbClr val="0033CC"/>
                        </a:solidFill>
                        <a:effectLst/>
                        <a:latin typeface="Times New Roman" panose="02020603050405020304" pitchFamily="18" charset="0"/>
                        <a:cs typeface="Times New Roman" panose="02020603050405020304" pitchFamily="18" charset="0"/>
                      </a:endParaRPr>
                    </a:p>
                  </a:txBody>
                  <a:tcPr marT="45712" marB="45712" horzOverflow="overflow"/>
                </a:tc>
                <a:extLst>
                  <a:ext uri="{0D108BD9-81ED-4DB2-BD59-A6C34878D82A}">
                    <a16:rowId xmlns:a16="http://schemas.microsoft.com/office/drawing/2014/main" val="10001"/>
                  </a:ext>
                </a:extLst>
              </a:tr>
              <a:tr h="2326934">
                <a:tc>
                  <a:txBody>
                    <a:bodyPr/>
                    <a:lstStyle>
                      <a:lvl1pPr eaLnBrk="0" hangingPunct="0">
                        <a:spcBef>
                          <a:spcPct val="20000"/>
                        </a:spcBef>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justLow" defTabSz="914400" rtl="0" eaLnBrk="1" fontAlgn="base" latinLnBrk="0" hangingPunct="1">
                        <a:lnSpc>
                          <a:spcPct val="100000"/>
                        </a:lnSpc>
                        <a:spcBef>
                          <a:spcPct val="20000"/>
                        </a:spcBef>
                        <a:spcAft>
                          <a:spcPct val="0"/>
                        </a:spcAft>
                        <a:buClrTx/>
                        <a:buSzTx/>
                        <a:buFontTx/>
                        <a:buNone/>
                        <a:tabLst/>
                      </a:pPr>
                      <a:r>
                        <a:rPr kumimoji="0" lang="en-US" sz="2800" u="none" strike="noStrike" cap="none" normalizeH="0" baseline="0" dirty="0">
                          <a:ln>
                            <a:noFill/>
                          </a:ln>
                          <a:effectLst/>
                        </a:rPr>
                        <a:t>   </a:t>
                      </a:r>
                      <a:endParaRPr kumimoji="0" lang="en-US" sz="2800" b="1" i="0" u="none" strike="noStrike" cap="none" normalizeH="0" baseline="0" dirty="0">
                        <a:ln>
                          <a:noFill/>
                        </a:ln>
                        <a:solidFill>
                          <a:srgbClr val="000099"/>
                        </a:solidFill>
                        <a:effectLst/>
                        <a:latin typeface="Times New Roman" panose="02020603050405020304" pitchFamily="18" charset="0"/>
                        <a:cs typeface="Times New Roman" panose="02020603050405020304" pitchFamily="18" charset="0"/>
                      </a:endParaRPr>
                    </a:p>
                  </a:txBody>
                  <a:tcPr marT="45712" marB="45712" horzOverflow="overflow"/>
                </a:tc>
                <a:tc>
                  <a:txBody>
                    <a:bodyPr/>
                    <a:lstStyle>
                      <a:lvl1pPr eaLnBrk="0" hangingPunct="0">
                        <a:spcBef>
                          <a:spcPct val="20000"/>
                        </a:spcBef>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dirty="0">
                        <a:ln>
                          <a:noFill/>
                        </a:ln>
                        <a:solidFill>
                          <a:srgbClr val="0033CC"/>
                        </a:solidFill>
                        <a:effectLst/>
                        <a:latin typeface="Times New Roman" panose="02020603050405020304" pitchFamily="18" charset="0"/>
                        <a:cs typeface="Times New Roman" panose="02020603050405020304" pitchFamily="18" charset="0"/>
                      </a:endParaRPr>
                    </a:p>
                  </a:txBody>
                  <a:tcPr marT="45712" marB="45712" horzOverflow="overflow"/>
                </a:tc>
                <a:extLst>
                  <a:ext uri="{0D108BD9-81ED-4DB2-BD59-A6C34878D82A}">
                    <a16:rowId xmlns:a16="http://schemas.microsoft.com/office/drawing/2014/main" val="10002"/>
                  </a:ext>
                </a:extLst>
              </a:tr>
            </a:tbl>
          </a:graphicData>
        </a:graphic>
      </p:graphicFrame>
      <p:sp>
        <p:nvSpPr>
          <p:cNvPr id="38" name="Text Box 42"/>
          <p:cNvSpPr txBox="1">
            <a:spLocks noChangeArrowheads="1"/>
          </p:cNvSpPr>
          <p:nvPr/>
        </p:nvSpPr>
        <p:spPr bwMode="auto">
          <a:xfrm>
            <a:off x="5445707" y="1267958"/>
            <a:ext cx="4953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b="1" dirty="0">
                <a:solidFill>
                  <a:srgbClr val="00B050"/>
                </a:solidFill>
                <a:latin typeface="UVN Ky Thuat" panose="03050502040202020B03" pitchFamily="66" charset="0"/>
                <a:cs typeface="Times New Roman" panose="02020603050405020304" pitchFamily="18" charset="0"/>
              </a:rPr>
              <a:t>- Hơi nước bốc lên.</a:t>
            </a:r>
          </a:p>
        </p:txBody>
      </p:sp>
      <p:sp>
        <p:nvSpPr>
          <p:cNvPr id="39" name="Text Box 43"/>
          <p:cNvSpPr txBox="1">
            <a:spLocks noChangeArrowheads="1"/>
          </p:cNvSpPr>
          <p:nvPr/>
        </p:nvSpPr>
        <p:spPr bwMode="auto">
          <a:xfrm>
            <a:off x="5426413" y="1740016"/>
            <a:ext cx="614074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b="1" dirty="0">
                <a:solidFill>
                  <a:srgbClr val="00B050"/>
                </a:solidFill>
                <a:latin typeface="UVN Ky Thuat" panose="03050502040202020B03" pitchFamily="66" charset="0"/>
                <a:cs typeface="Times New Roman" panose="02020603050405020304" pitchFamily="18" charset="0"/>
              </a:rPr>
              <a:t>- Hiện tượng </a:t>
            </a:r>
            <a:r>
              <a:rPr lang="en-US" altLang="en-US" b="1" u="sng" dirty="0">
                <a:solidFill>
                  <a:srgbClr val="00B050"/>
                </a:solidFill>
                <a:latin typeface="UVN Ky Thuat" panose="03050502040202020B03" pitchFamily="66" charset="0"/>
                <a:cs typeface="Times New Roman" panose="02020603050405020304" pitchFamily="18" charset="0"/>
              </a:rPr>
              <a:t>bay hơi</a:t>
            </a:r>
            <a:r>
              <a:rPr lang="en-US" altLang="en-US" b="1" dirty="0">
                <a:solidFill>
                  <a:srgbClr val="00B050"/>
                </a:solidFill>
                <a:latin typeface="UVN Ky Thuat" panose="03050502040202020B03" pitchFamily="66" charset="0"/>
                <a:cs typeface="Times New Roman" panose="02020603050405020304" pitchFamily="18" charset="0"/>
              </a:rPr>
              <a:t> của nước.</a:t>
            </a:r>
            <a:endParaRPr lang="en-US" altLang="en-US" dirty="0">
              <a:solidFill>
                <a:srgbClr val="00B050"/>
              </a:solidFill>
              <a:latin typeface="UVN Ky Thuat" panose="03050502040202020B03" pitchFamily="66" charset="0"/>
              <a:cs typeface="Times New Roman" panose="02020603050405020304" pitchFamily="18" charset="0"/>
            </a:endParaRPr>
          </a:p>
        </p:txBody>
      </p:sp>
      <p:sp>
        <p:nvSpPr>
          <p:cNvPr id="40" name="Text Box 44"/>
          <p:cNvSpPr txBox="1">
            <a:spLocks noChangeArrowheads="1"/>
          </p:cNvSpPr>
          <p:nvPr/>
        </p:nvSpPr>
        <p:spPr bwMode="auto">
          <a:xfrm>
            <a:off x="5450733" y="2130729"/>
            <a:ext cx="6224079"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b="1" dirty="0">
                <a:solidFill>
                  <a:srgbClr val="00B050"/>
                </a:solidFill>
                <a:latin typeface="UVN Ky Thuat" panose="03050502040202020B03" pitchFamily="66" charset="0"/>
                <a:cs typeface="Times New Roman" panose="02020603050405020304" pitchFamily="18" charset="0"/>
              </a:rPr>
              <a:t>- Có nhiều hạt nước đọng trên mặt đĩa.</a:t>
            </a:r>
          </a:p>
        </p:txBody>
      </p:sp>
      <p:sp>
        <p:nvSpPr>
          <p:cNvPr id="41" name="Text Box 45"/>
          <p:cNvSpPr txBox="1">
            <a:spLocks noChangeArrowheads="1"/>
          </p:cNvSpPr>
          <p:nvPr/>
        </p:nvSpPr>
        <p:spPr bwMode="auto">
          <a:xfrm>
            <a:off x="5426413" y="3259479"/>
            <a:ext cx="6030824"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b="1" dirty="0">
                <a:solidFill>
                  <a:srgbClr val="00B050"/>
                </a:solidFill>
                <a:latin typeface="UVN Ky Thuat" panose="03050502040202020B03" pitchFamily="66" charset="0"/>
                <a:cs typeface="Times New Roman" panose="02020603050405020304" pitchFamily="18" charset="0"/>
              </a:rPr>
              <a:t>- Hiện tượng hơi nước </a:t>
            </a:r>
            <a:r>
              <a:rPr lang="en-US" altLang="en-US" b="1" u="sng" dirty="0">
                <a:solidFill>
                  <a:srgbClr val="00B050"/>
                </a:solidFill>
                <a:latin typeface="UVN Ky Thuat" panose="03050502040202020B03" pitchFamily="66" charset="0"/>
                <a:cs typeface="Times New Roman" panose="02020603050405020304" pitchFamily="18" charset="0"/>
              </a:rPr>
              <a:t>ngưng tụ</a:t>
            </a:r>
            <a:r>
              <a:rPr lang="en-US" altLang="en-US" b="1" dirty="0">
                <a:solidFill>
                  <a:srgbClr val="00B050"/>
                </a:solidFill>
                <a:latin typeface="UVN Ky Thuat" panose="03050502040202020B03" pitchFamily="66" charset="0"/>
                <a:cs typeface="Times New Roman" panose="02020603050405020304" pitchFamily="18" charset="0"/>
              </a:rPr>
              <a:t> lại thành nước.</a:t>
            </a:r>
            <a:endParaRPr lang="en-US" altLang="en-US" dirty="0">
              <a:solidFill>
                <a:srgbClr val="00B050"/>
              </a:solidFill>
              <a:latin typeface="UVN Ky Thuat" panose="03050502040202020B03" pitchFamily="66" charset="0"/>
              <a:cs typeface="Times New Roman" panose="02020603050405020304" pitchFamily="18" charset="0"/>
            </a:endParaRPr>
          </a:p>
        </p:txBody>
      </p:sp>
      <p:sp>
        <p:nvSpPr>
          <p:cNvPr id="42" name="Text Box 46"/>
          <p:cNvSpPr txBox="1">
            <a:spLocks noChangeArrowheads="1"/>
          </p:cNvSpPr>
          <p:nvPr/>
        </p:nvSpPr>
        <p:spPr bwMode="auto">
          <a:xfrm>
            <a:off x="397213" y="1259495"/>
            <a:ext cx="4953000"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Low" eaLnBrk="1" hangingPunct="1">
              <a:buFontTx/>
              <a:buNone/>
            </a:pPr>
            <a:r>
              <a:rPr lang="en-US" altLang="en-US" b="1" dirty="0">
                <a:solidFill>
                  <a:srgbClr val="EB757D"/>
                </a:solidFill>
                <a:latin typeface="UVN Ky Thuat" panose="03050502040202020B03" pitchFamily="66" charset="0"/>
                <a:cs typeface="Times New Roman" panose="02020603050405020304" pitchFamily="18" charset="0"/>
              </a:rPr>
              <a:t>* Đổ nước nóng vào li, quan sát và ghi nhận hiện tượng vừa xảy ra.</a:t>
            </a:r>
            <a:endParaRPr lang="en-US" altLang="en-US" dirty="0">
              <a:solidFill>
                <a:srgbClr val="EB757D"/>
              </a:solidFill>
              <a:latin typeface="UVN Ky Thuat" panose="03050502040202020B03" pitchFamily="66" charset="0"/>
              <a:cs typeface="Times New Roman" panose="02020603050405020304" pitchFamily="18" charset="0"/>
            </a:endParaRPr>
          </a:p>
        </p:txBody>
      </p:sp>
      <p:sp>
        <p:nvSpPr>
          <p:cNvPr id="43" name="Text Box 48"/>
          <p:cNvSpPr txBox="1">
            <a:spLocks noChangeArrowheads="1"/>
          </p:cNvSpPr>
          <p:nvPr/>
        </p:nvSpPr>
        <p:spPr bwMode="auto">
          <a:xfrm>
            <a:off x="336253" y="3113196"/>
            <a:ext cx="509016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Low" eaLnBrk="1" hangingPunct="1">
              <a:buFontTx/>
              <a:buNone/>
            </a:pPr>
            <a:r>
              <a:rPr lang="en-US" altLang="en-US" b="1" dirty="0">
                <a:solidFill>
                  <a:srgbClr val="EB757D"/>
                </a:solidFill>
                <a:latin typeface="UVN Ky Thuat" panose="03050502040202020B03" pitchFamily="66" charset="0"/>
                <a:cs typeface="Times New Roman" panose="02020603050405020304" pitchFamily="18" charset="0"/>
              </a:rPr>
              <a:t>* Úp đĩa lên li nước nóng khoảng 1 phút rồi nhấc đĩa ra. Hiện tượng gì xảy ra trên mặt đĩa. Hiện tượng đó gọi là gì?</a:t>
            </a:r>
            <a:endParaRPr lang="en-US" altLang="en-US" dirty="0">
              <a:solidFill>
                <a:srgbClr val="EB757D"/>
              </a:solidFill>
              <a:latin typeface="UVN Ky Thuat" panose="03050502040202020B03" pitchFamily="66" charset="0"/>
              <a:cs typeface="Times New Roman" panose="02020603050405020304" pitchFamily="18" charset="0"/>
            </a:endParaRPr>
          </a:p>
        </p:txBody>
      </p:sp>
      <p:sp>
        <p:nvSpPr>
          <p:cNvPr id="48" name="Rectangle: Rounded Corners 43">
            <a:extLst>
              <a:ext uri="{FF2B5EF4-FFF2-40B4-BE49-F238E27FC236}">
                <a16:creationId xmlns:a16="http://schemas.microsoft.com/office/drawing/2014/main" id="{9D645240-D005-4810-AC9C-C05A048A4394}"/>
              </a:ext>
            </a:extLst>
          </p:cNvPr>
          <p:cNvSpPr/>
          <p:nvPr/>
        </p:nvSpPr>
        <p:spPr>
          <a:xfrm>
            <a:off x="638248" y="5596694"/>
            <a:ext cx="7442729" cy="1055839"/>
          </a:xfrm>
          <a:custGeom>
            <a:avLst/>
            <a:gdLst>
              <a:gd name="connsiteX0" fmla="*/ 0 w 3545058"/>
              <a:gd name="connsiteY0" fmla="*/ 96131 h 576774"/>
              <a:gd name="connsiteX1" fmla="*/ 96131 w 3545058"/>
              <a:gd name="connsiteY1" fmla="*/ 0 h 576774"/>
              <a:gd name="connsiteX2" fmla="*/ 721986 w 3545058"/>
              <a:gd name="connsiteY2" fmla="*/ 0 h 576774"/>
              <a:gd name="connsiteX3" fmla="*/ 1280786 w 3545058"/>
              <a:gd name="connsiteY3" fmla="*/ 0 h 576774"/>
              <a:gd name="connsiteX4" fmla="*/ 1839585 w 3545058"/>
              <a:gd name="connsiteY4" fmla="*/ 0 h 576774"/>
              <a:gd name="connsiteX5" fmla="*/ 2297800 w 3545058"/>
              <a:gd name="connsiteY5" fmla="*/ 0 h 576774"/>
              <a:gd name="connsiteX6" fmla="*/ 2789544 w 3545058"/>
              <a:gd name="connsiteY6" fmla="*/ 0 h 576774"/>
              <a:gd name="connsiteX7" fmla="*/ 3448927 w 3545058"/>
              <a:gd name="connsiteY7" fmla="*/ 0 h 576774"/>
              <a:gd name="connsiteX8" fmla="*/ 3545058 w 3545058"/>
              <a:gd name="connsiteY8" fmla="*/ 96131 h 576774"/>
              <a:gd name="connsiteX9" fmla="*/ 3545058 w 3545058"/>
              <a:gd name="connsiteY9" fmla="*/ 480643 h 576774"/>
              <a:gd name="connsiteX10" fmla="*/ 3448927 w 3545058"/>
              <a:gd name="connsiteY10" fmla="*/ 576774 h 576774"/>
              <a:gd name="connsiteX11" fmla="*/ 2890128 w 3545058"/>
              <a:gd name="connsiteY11" fmla="*/ 576774 h 576774"/>
              <a:gd name="connsiteX12" fmla="*/ 2264272 w 3545058"/>
              <a:gd name="connsiteY12" fmla="*/ 576774 h 576774"/>
              <a:gd name="connsiteX13" fmla="*/ 1772529 w 3545058"/>
              <a:gd name="connsiteY13" fmla="*/ 576774 h 576774"/>
              <a:gd name="connsiteX14" fmla="*/ 1180202 w 3545058"/>
              <a:gd name="connsiteY14" fmla="*/ 576774 h 576774"/>
              <a:gd name="connsiteX15" fmla="*/ 688458 w 3545058"/>
              <a:gd name="connsiteY15" fmla="*/ 576774 h 576774"/>
              <a:gd name="connsiteX16" fmla="*/ 96131 w 3545058"/>
              <a:gd name="connsiteY16" fmla="*/ 576774 h 576774"/>
              <a:gd name="connsiteX17" fmla="*/ 0 w 3545058"/>
              <a:gd name="connsiteY17" fmla="*/ 480643 h 576774"/>
              <a:gd name="connsiteX18" fmla="*/ 0 w 3545058"/>
              <a:gd name="connsiteY18" fmla="*/ 96131 h 576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45058" h="576774" fill="none" extrusionOk="0">
                <a:moveTo>
                  <a:pt x="0" y="96131"/>
                </a:moveTo>
                <a:cubicBezTo>
                  <a:pt x="8469" y="51660"/>
                  <a:pt x="47925" y="5020"/>
                  <a:pt x="96131" y="0"/>
                </a:cubicBezTo>
                <a:cubicBezTo>
                  <a:pt x="328807" y="-58924"/>
                  <a:pt x="426981" y="48115"/>
                  <a:pt x="721986" y="0"/>
                </a:cubicBezTo>
                <a:cubicBezTo>
                  <a:pt x="1016992" y="-48115"/>
                  <a:pt x="1017421" y="32492"/>
                  <a:pt x="1280786" y="0"/>
                </a:cubicBezTo>
                <a:cubicBezTo>
                  <a:pt x="1544151" y="-32492"/>
                  <a:pt x="1605561" y="33355"/>
                  <a:pt x="1839585" y="0"/>
                </a:cubicBezTo>
                <a:cubicBezTo>
                  <a:pt x="2073609" y="-33355"/>
                  <a:pt x="2202420" y="36480"/>
                  <a:pt x="2297800" y="0"/>
                </a:cubicBezTo>
                <a:cubicBezTo>
                  <a:pt x="2393180" y="-36480"/>
                  <a:pt x="2628824" y="15384"/>
                  <a:pt x="2789544" y="0"/>
                </a:cubicBezTo>
                <a:cubicBezTo>
                  <a:pt x="2950264" y="-15384"/>
                  <a:pt x="3266356" y="30402"/>
                  <a:pt x="3448927" y="0"/>
                </a:cubicBezTo>
                <a:cubicBezTo>
                  <a:pt x="3497003" y="8190"/>
                  <a:pt x="3554289" y="53047"/>
                  <a:pt x="3545058" y="96131"/>
                </a:cubicBezTo>
                <a:cubicBezTo>
                  <a:pt x="3582194" y="223006"/>
                  <a:pt x="3500532" y="304039"/>
                  <a:pt x="3545058" y="480643"/>
                </a:cubicBezTo>
                <a:cubicBezTo>
                  <a:pt x="3557281" y="525022"/>
                  <a:pt x="3510681" y="570867"/>
                  <a:pt x="3448927" y="576774"/>
                </a:cubicBezTo>
                <a:cubicBezTo>
                  <a:pt x="3265199" y="626351"/>
                  <a:pt x="3153732" y="516119"/>
                  <a:pt x="2890128" y="576774"/>
                </a:cubicBezTo>
                <a:cubicBezTo>
                  <a:pt x="2626524" y="637429"/>
                  <a:pt x="2543795" y="514245"/>
                  <a:pt x="2264272" y="576774"/>
                </a:cubicBezTo>
                <a:cubicBezTo>
                  <a:pt x="1984749" y="639303"/>
                  <a:pt x="1936652" y="544973"/>
                  <a:pt x="1772529" y="576774"/>
                </a:cubicBezTo>
                <a:cubicBezTo>
                  <a:pt x="1608406" y="608575"/>
                  <a:pt x="1319332" y="525552"/>
                  <a:pt x="1180202" y="576774"/>
                </a:cubicBezTo>
                <a:cubicBezTo>
                  <a:pt x="1041072" y="627996"/>
                  <a:pt x="850449" y="572313"/>
                  <a:pt x="688458" y="576774"/>
                </a:cubicBezTo>
                <a:cubicBezTo>
                  <a:pt x="526467" y="581235"/>
                  <a:pt x="364897" y="548993"/>
                  <a:pt x="96131" y="576774"/>
                </a:cubicBezTo>
                <a:cubicBezTo>
                  <a:pt x="31053" y="579273"/>
                  <a:pt x="-212" y="543239"/>
                  <a:pt x="0" y="480643"/>
                </a:cubicBezTo>
                <a:cubicBezTo>
                  <a:pt x="-2852" y="366264"/>
                  <a:pt x="31056" y="237213"/>
                  <a:pt x="0" y="96131"/>
                </a:cubicBezTo>
                <a:close/>
              </a:path>
              <a:path w="3545058" h="576774" stroke="0" extrusionOk="0">
                <a:moveTo>
                  <a:pt x="0" y="96131"/>
                </a:moveTo>
                <a:cubicBezTo>
                  <a:pt x="-10612" y="39904"/>
                  <a:pt x="48631" y="4257"/>
                  <a:pt x="96131" y="0"/>
                </a:cubicBezTo>
                <a:cubicBezTo>
                  <a:pt x="310742" y="-3093"/>
                  <a:pt x="485945" y="803"/>
                  <a:pt x="688458" y="0"/>
                </a:cubicBezTo>
                <a:cubicBezTo>
                  <a:pt x="890971" y="-803"/>
                  <a:pt x="1114072" y="19783"/>
                  <a:pt x="1280786" y="0"/>
                </a:cubicBezTo>
                <a:cubicBezTo>
                  <a:pt x="1447500" y="-19783"/>
                  <a:pt x="1716277" y="34185"/>
                  <a:pt x="1873113" y="0"/>
                </a:cubicBezTo>
                <a:cubicBezTo>
                  <a:pt x="2029949" y="-34185"/>
                  <a:pt x="2244527" y="23485"/>
                  <a:pt x="2498968" y="0"/>
                </a:cubicBezTo>
                <a:cubicBezTo>
                  <a:pt x="2753410" y="-23485"/>
                  <a:pt x="3153957" y="24836"/>
                  <a:pt x="3448927" y="0"/>
                </a:cubicBezTo>
                <a:cubicBezTo>
                  <a:pt x="3514463" y="6400"/>
                  <a:pt x="3535715" y="44706"/>
                  <a:pt x="3545058" y="96131"/>
                </a:cubicBezTo>
                <a:cubicBezTo>
                  <a:pt x="3557692" y="178573"/>
                  <a:pt x="3502318" y="384324"/>
                  <a:pt x="3545058" y="480643"/>
                </a:cubicBezTo>
                <a:cubicBezTo>
                  <a:pt x="3549325" y="521047"/>
                  <a:pt x="3492872" y="581268"/>
                  <a:pt x="3448927" y="576774"/>
                </a:cubicBezTo>
                <a:cubicBezTo>
                  <a:pt x="3288584" y="614035"/>
                  <a:pt x="3152018" y="563756"/>
                  <a:pt x="2990712" y="576774"/>
                </a:cubicBezTo>
                <a:cubicBezTo>
                  <a:pt x="2829407" y="589792"/>
                  <a:pt x="2679171" y="539943"/>
                  <a:pt x="2398384" y="576774"/>
                </a:cubicBezTo>
                <a:cubicBezTo>
                  <a:pt x="2117597" y="613605"/>
                  <a:pt x="2066972" y="559516"/>
                  <a:pt x="1906641" y="576774"/>
                </a:cubicBezTo>
                <a:cubicBezTo>
                  <a:pt x="1746310" y="594032"/>
                  <a:pt x="1524709" y="549960"/>
                  <a:pt x="1414897" y="576774"/>
                </a:cubicBezTo>
                <a:cubicBezTo>
                  <a:pt x="1305085" y="603588"/>
                  <a:pt x="937421" y="501787"/>
                  <a:pt x="789042" y="576774"/>
                </a:cubicBezTo>
                <a:cubicBezTo>
                  <a:pt x="640663" y="651761"/>
                  <a:pt x="353707" y="521177"/>
                  <a:pt x="96131" y="576774"/>
                </a:cubicBezTo>
                <a:cubicBezTo>
                  <a:pt x="48192" y="587358"/>
                  <a:pt x="-8858" y="527621"/>
                  <a:pt x="0" y="480643"/>
                </a:cubicBezTo>
                <a:cubicBezTo>
                  <a:pt x="-14439" y="349945"/>
                  <a:pt x="21005" y="199522"/>
                  <a:pt x="0" y="96131"/>
                </a:cubicBezTo>
                <a:close/>
              </a:path>
            </a:pathLst>
          </a:cu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rtlCol="0" anchor="ctr"/>
          <a:lstStyle/>
          <a:p>
            <a:pPr algn="ctr">
              <a:defRPr/>
            </a:pPr>
            <a:r>
              <a:rPr lang="en-US" sz="3600" dirty="0">
                <a:solidFill>
                  <a:srgbClr val="002060"/>
                </a:solidFill>
                <a:latin typeface="SVN-Sofia" panose="02040603050506020204" pitchFamily="18" charset="0"/>
              </a:rPr>
              <a:t>Qua hai hiện tượng trên em có nhận xét gì?</a:t>
            </a:r>
          </a:p>
        </p:txBody>
      </p:sp>
      <p:sp>
        <p:nvSpPr>
          <p:cNvPr id="49" name="Rectangle: Rounded Corners 43">
            <a:extLst>
              <a:ext uri="{FF2B5EF4-FFF2-40B4-BE49-F238E27FC236}">
                <a16:creationId xmlns:a16="http://schemas.microsoft.com/office/drawing/2014/main" id="{9D645240-D005-4810-AC9C-C05A048A4394}"/>
              </a:ext>
            </a:extLst>
          </p:cNvPr>
          <p:cNvSpPr/>
          <p:nvPr/>
        </p:nvSpPr>
        <p:spPr>
          <a:xfrm>
            <a:off x="1120626" y="5301987"/>
            <a:ext cx="9950747" cy="1055839"/>
          </a:xfrm>
          <a:custGeom>
            <a:avLst/>
            <a:gdLst>
              <a:gd name="connsiteX0" fmla="*/ 0 w 3545058"/>
              <a:gd name="connsiteY0" fmla="*/ 96131 h 576774"/>
              <a:gd name="connsiteX1" fmla="*/ 96131 w 3545058"/>
              <a:gd name="connsiteY1" fmla="*/ 0 h 576774"/>
              <a:gd name="connsiteX2" fmla="*/ 721986 w 3545058"/>
              <a:gd name="connsiteY2" fmla="*/ 0 h 576774"/>
              <a:gd name="connsiteX3" fmla="*/ 1280786 w 3545058"/>
              <a:gd name="connsiteY3" fmla="*/ 0 h 576774"/>
              <a:gd name="connsiteX4" fmla="*/ 1839585 w 3545058"/>
              <a:gd name="connsiteY4" fmla="*/ 0 h 576774"/>
              <a:gd name="connsiteX5" fmla="*/ 2297800 w 3545058"/>
              <a:gd name="connsiteY5" fmla="*/ 0 h 576774"/>
              <a:gd name="connsiteX6" fmla="*/ 2789544 w 3545058"/>
              <a:gd name="connsiteY6" fmla="*/ 0 h 576774"/>
              <a:gd name="connsiteX7" fmla="*/ 3448927 w 3545058"/>
              <a:gd name="connsiteY7" fmla="*/ 0 h 576774"/>
              <a:gd name="connsiteX8" fmla="*/ 3545058 w 3545058"/>
              <a:gd name="connsiteY8" fmla="*/ 96131 h 576774"/>
              <a:gd name="connsiteX9" fmla="*/ 3545058 w 3545058"/>
              <a:gd name="connsiteY9" fmla="*/ 480643 h 576774"/>
              <a:gd name="connsiteX10" fmla="*/ 3448927 w 3545058"/>
              <a:gd name="connsiteY10" fmla="*/ 576774 h 576774"/>
              <a:gd name="connsiteX11" fmla="*/ 2890128 w 3545058"/>
              <a:gd name="connsiteY11" fmla="*/ 576774 h 576774"/>
              <a:gd name="connsiteX12" fmla="*/ 2264272 w 3545058"/>
              <a:gd name="connsiteY12" fmla="*/ 576774 h 576774"/>
              <a:gd name="connsiteX13" fmla="*/ 1772529 w 3545058"/>
              <a:gd name="connsiteY13" fmla="*/ 576774 h 576774"/>
              <a:gd name="connsiteX14" fmla="*/ 1180202 w 3545058"/>
              <a:gd name="connsiteY14" fmla="*/ 576774 h 576774"/>
              <a:gd name="connsiteX15" fmla="*/ 688458 w 3545058"/>
              <a:gd name="connsiteY15" fmla="*/ 576774 h 576774"/>
              <a:gd name="connsiteX16" fmla="*/ 96131 w 3545058"/>
              <a:gd name="connsiteY16" fmla="*/ 576774 h 576774"/>
              <a:gd name="connsiteX17" fmla="*/ 0 w 3545058"/>
              <a:gd name="connsiteY17" fmla="*/ 480643 h 576774"/>
              <a:gd name="connsiteX18" fmla="*/ 0 w 3545058"/>
              <a:gd name="connsiteY18" fmla="*/ 96131 h 576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45058" h="576774" fill="none" extrusionOk="0">
                <a:moveTo>
                  <a:pt x="0" y="96131"/>
                </a:moveTo>
                <a:cubicBezTo>
                  <a:pt x="8469" y="51660"/>
                  <a:pt x="47925" y="5020"/>
                  <a:pt x="96131" y="0"/>
                </a:cubicBezTo>
                <a:cubicBezTo>
                  <a:pt x="328807" y="-58924"/>
                  <a:pt x="426981" y="48115"/>
                  <a:pt x="721986" y="0"/>
                </a:cubicBezTo>
                <a:cubicBezTo>
                  <a:pt x="1016992" y="-48115"/>
                  <a:pt x="1017421" y="32492"/>
                  <a:pt x="1280786" y="0"/>
                </a:cubicBezTo>
                <a:cubicBezTo>
                  <a:pt x="1544151" y="-32492"/>
                  <a:pt x="1605561" y="33355"/>
                  <a:pt x="1839585" y="0"/>
                </a:cubicBezTo>
                <a:cubicBezTo>
                  <a:pt x="2073609" y="-33355"/>
                  <a:pt x="2202420" y="36480"/>
                  <a:pt x="2297800" y="0"/>
                </a:cubicBezTo>
                <a:cubicBezTo>
                  <a:pt x="2393180" y="-36480"/>
                  <a:pt x="2628824" y="15384"/>
                  <a:pt x="2789544" y="0"/>
                </a:cubicBezTo>
                <a:cubicBezTo>
                  <a:pt x="2950264" y="-15384"/>
                  <a:pt x="3266356" y="30402"/>
                  <a:pt x="3448927" y="0"/>
                </a:cubicBezTo>
                <a:cubicBezTo>
                  <a:pt x="3497003" y="8190"/>
                  <a:pt x="3554289" y="53047"/>
                  <a:pt x="3545058" y="96131"/>
                </a:cubicBezTo>
                <a:cubicBezTo>
                  <a:pt x="3582194" y="223006"/>
                  <a:pt x="3500532" y="304039"/>
                  <a:pt x="3545058" y="480643"/>
                </a:cubicBezTo>
                <a:cubicBezTo>
                  <a:pt x="3557281" y="525022"/>
                  <a:pt x="3510681" y="570867"/>
                  <a:pt x="3448927" y="576774"/>
                </a:cubicBezTo>
                <a:cubicBezTo>
                  <a:pt x="3265199" y="626351"/>
                  <a:pt x="3153732" y="516119"/>
                  <a:pt x="2890128" y="576774"/>
                </a:cubicBezTo>
                <a:cubicBezTo>
                  <a:pt x="2626524" y="637429"/>
                  <a:pt x="2543795" y="514245"/>
                  <a:pt x="2264272" y="576774"/>
                </a:cubicBezTo>
                <a:cubicBezTo>
                  <a:pt x="1984749" y="639303"/>
                  <a:pt x="1936652" y="544973"/>
                  <a:pt x="1772529" y="576774"/>
                </a:cubicBezTo>
                <a:cubicBezTo>
                  <a:pt x="1608406" y="608575"/>
                  <a:pt x="1319332" y="525552"/>
                  <a:pt x="1180202" y="576774"/>
                </a:cubicBezTo>
                <a:cubicBezTo>
                  <a:pt x="1041072" y="627996"/>
                  <a:pt x="850449" y="572313"/>
                  <a:pt x="688458" y="576774"/>
                </a:cubicBezTo>
                <a:cubicBezTo>
                  <a:pt x="526467" y="581235"/>
                  <a:pt x="364897" y="548993"/>
                  <a:pt x="96131" y="576774"/>
                </a:cubicBezTo>
                <a:cubicBezTo>
                  <a:pt x="31053" y="579273"/>
                  <a:pt x="-212" y="543239"/>
                  <a:pt x="0" y="480643"/>
                </a:cubicBezTo>
                <a:cubicBezTo>
                  <a:pt x="-2852" y="366264"/>
                  <a:pt x="31056" y="237213"/>
                  <a:pt x="0" y="96131"/>
                </a:cubicBezTo>
                <a:close/>
              </a:path>
              <a:path w="3545058" h="576774" stroke="0" extrusionOk="0">
                <a:moveTo>
                  <a:pt x="0" y="96131"/>
                </a:moveTo>
                <a:cubicBezTo>
                  <a:pt x="-10612" y="39904"/>
                  <a:pt x="48631" y="4257"/>
                  <a:pt x="96131" y="0"/>
                </a:cubicBezTo>
                <a:cubicBezTo>
                  <a:pt x="310742" y="-3093"/>
                  <a:pt x="485945" y="803"/>
                  <a:pt x="688458" y="0"/>
                </a:cubicBezTo>
                <a:cubicBezTo>
                  <a:pt x="890971" y="-803"/>
                  <a:pt x="1114072" y="19783"/>
                  <a:pt x="1280786" y="0"/>
                </a:cubicBezTo>
                <a:cubicBezTo>
                  <a:pt x="1447500" y="-19783"/>
                  <a:pt x="1716277" y="34185"/>
                  <a:pt x="1873113" y="0"/>
                </a:cubicBezTo>
                <a:cubicBezTo>
                  <a:pt x="2029949" y="-34185"/>
                  <a:pt x="2244527" y="23485"/>
                  <a:pt x="2498968" y="0"/>
                </a:cubicBezTo>
                <a:cubicBezTo>
                  <a:pt x="2753410" y="-23485"/>
                  <a:pt x="3153957" y="24836"/>
                  <a:pt x="3448927" y="0"/>
                </a:cubicBezTo>
                <a:cubicBezTo>
                  <a:pt x="3514463" y="6400"/>
                  <a:pt x="3535715" y="44706"/>
                  <a:pt x="3545058" y="96131"/>
                </a:cubicBezTo>
                <a:cubicBezTo>
                  <a:pt x="3557692" y="178573"/>
                  <a:pt x="3502318" y="384324"/>
                  <a:pt x="3545058" y="480643"/>
                </a:cubicBezTo>
                <a:cubicBezTo>
                  <a:pt x="3549325" y="521047"/>
                  <a:pt x="3492872" y="581268"/>
                  <a:pt x="3448927" y="576774"/>
                </a:cubicBezTo>
                <a:cubicBezTo>
                  <a:pt x="3288584" y="614035"/>
                  <a:pt x="3152018" y="563756"/>
                  <a:pt x="2990712" y="576774"/>
                </a:cubicBezTo>
                <a:cubicBezTo>
                  <a:pt x="2829407" y="589792"/>
                  <a:pt x="2679171" y="539943"/>
                  <a:pt x="2398384" y="576774"/>
                </a:cubicBezTo>
                <a:cubicBezTo>
                  <a:pt x="2117597" y="613605"/>
                  <a:pt x="2066972" y="559516"/>
                  <a:pt x="1906641" y="576774"/>
                </a:cubicBezTo>
                <a:cubicBezTo>
                  <a:pt x="1746310" y="594032"/>
                  <a:pt x="1524709" y="549960"/>
                  <a:pt x="1414897" y="576774"/>
                </a:cubicBezTo>
                <a:cubicBezTo>
                  <a:pt x="1305085" y="603588"/>
                  <a:pt x="937421" y="501787"/>
                  <a:pt x="789042" y="576774"/>
                </a:cubicBezTo>
                <a:cubicBezTo>
                  <a:pt x="640663" y="651761"/>
                  <a:pt x="353707" y="521177"/>
                  <a:pt x="96131" y="576774"/>
                </a:cubicBezTo>
                <a:cubicBezTo>
                  <a:pt x="48192" y="587358"/>
                  <a:pt x="-8858" y="527621"/>
                  <a:pt x="0" y="480643"/>
                </a:cubicBezTo>
                <a:cubicBezTo>
                  <a:pt x="-14439" y="349945"/>
                  <a:pt x="21005" y="199522"/>
                  <a:pt x="0" y="96131"/>
                </a:cubicBezTo>
                <a:close/>
              </a:path>
            </a:pathLst>
          </a:custGeom>
          <a:ln>
            <a:headEnd type="none" w="med" len="med"/>
            <a:tailEnd type="none" w="med" len="med"/>
          </a:ln>
        </p:spPr>
        <p:style>
          <a:lnRef idx="2">
            <a:schemeClr val="accent4"/>
          </a:lnRef>
          <a:fillRef idx="1">
            <a:schemeClr val="lt1"/>
          </a:fillRef>
          <a:effectRef idx="0">
            <a:schemeClr val="accent4"/>
          </a:effectRef>
          <a:fontRef idx="minor">
            <a:schemeClr val="dk1"/>
          </a:fontRef>
        </p:style>
        <p:txBody>
          <a:bodyPr rtlCol="0" anchor="ctr"/>
          <a:lstStyle/>
          <a:p>
            <a:pPr algn="ctr">
              <a:defRPr/>
            </a:pPr>
            <a:r>
              <a:rPr lang="en-US" sz="3600" dirty="0">
                <a:solidFill>
                  <a:srgbClr val="FF0000"/>
                </a:solidFill>
                <a:latin typeface="SVN-Sofia" panose="02040603050506020204" pitchFamily="18" charset="0"/>
              </a:rPr>
              <a:t>Nước chyển từ thể lỏng sang thể khí và ngược lại.</a:t>
            </a:r>
          </a:p>
        </p:txBody>
      </p:sp>
    </p:spTree>
    <p:extLst>
      <p:ext uri="{BB962C8B-B14F-4D97-AF65-F5344CB8AC3E}">
        <p14:creationId xmlns:p14="http://schemas.microsoft.com/office/powerpoint/2010/main" val="233377483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42"/>
                                        </p:tgtEl>
                                        <p:attrNameLst>
                                          <p:attrName>style.visibility</p:attrName>
                                        </p:attrNameLst>
                                      </p:cBhvr>
                                      <p:to>
                                        <p:strVal val="visible"/>
                                      </p:to>
                                    </p:set>
                                    <p:anim calcmode="discrete" valueType="clr">
                                      <p:cBhvr override="childStyle">
                                        <p:cTn id="7" dur="80"/>
                                        <p:tgtEl>
                                          <p:spTgt spid="4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2"/>
                                        </p:tgtEl>
                                        <p:attrNameLst>
                                          <p:attrName>fillcolor</p:attrName>
                                        </p:attrNameLst>
                                      </p:cBhvr>
                                      <p:tavLst>
                                        <p:tav tm="0">
                                          <p:val>
                                            <p:clrVal>
                                              <a:schemeClr val="accent2"/>
                                            </p:clrVal>
                                          </p:val>
                                        </p:tav>
                                        <p:tav tm="50000">
                                          <p:val>
                                            <p:clrVal>
                                              <a:schemeClr val="hlink"/>
                                            </p:clrVal>
                                          </p:val>
                                        </p:tav>
                                      </p:tavLst>
                                    </p:anim>
                                    <p:set>
                                      <p:cBhvr>
                                        <p:cTn id="9" dur="80"/>
                                        <p:tgtEl>
                                          <p:spTgt spid="42"/>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38"/>
                                        </p:tgtEl>
                                        <p:attrNameLst>
                                          <p:attrName>style.visibility</p:attrName>
                                        </p:attrNameLst>
                                      </p:cBhvr>
                                      <p:to>
                                        <p:strVal val="visible"/>
                                      </p:to>
                                    </p:set>
                                    <p:anim calcmode="discrete" valueType="clr">
                                      <p:cBhvr override="childStyle">
                                        <p:cTn id="14" dur="80"/>
                                        <p:tgtEl>
                                          <p:spTgt spid="38"/>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38"/>
                                        </p:tgtEl>
                                        <p:attrNameLst>
                                          <p:attrName>fillcolor</p:attrName>
                                        </p:attrNameLst>
                                      </p:cBhvr>
                                      <p:tavLst>
                                        <p:tav tm="0">
                                          <p:val>
                                            <p:clrVal>
                                              <a:schemeClr val="accent2"/>
                                            </p:clrVal>
                                          </p:val>
                                        </p:tav>
                                        <p:tav tm="50000">
                                          <p:val>
                                            <p:clrVal>
                                              <a:schemeClr val="hlink"/>
                                            </p:clrVal>
                                          </p:val>
                                        </p:tav>
                                      </p:tavLst>
                                    </p:anim>
                                    <p:set>
                                      <p:cBhvr>
                                        <p:cTn id="16" dur="80"/>
                                        <p:tgtEl>
                                          <p:spTgt spid="38"/>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39"/>
                                        </p:tgtEl>
                                        <p:attrNameLst>
                                          <p:attrName>style.visibility</p:attrName>
                                        </p:attrNameLst>
                                      </p:cBhvr>
                                      <p:to>
                                        <p:strVal val="visible"/>
                                      </p:to>
                                    </p:set>
                                    <p:anim calcmode="discrete" valueType="clr">
                                      <p:cBhvr override="childStyle">
                                        <p:cTn id="21" dur="80"/>
                                        <p:tgtEl>
                                          <p:spTgt spid="39"/>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39"/>
                                        </p:tgtEl>
                                        <p:attrNameLst>
                                          <p:attrName>fillcolor</p:attrName>
                                        </p:attrNameLst>
                                      </p:cBhvr>
                                      <p:tavLst>
                                        <p:tav tm="0">
                                          <p:val>
                                            <p:clrVal>
                                              <a:schemeClr val="accent2"/>
                                            </p:clrVal>
                                          </p:val>
                                        </p:tav>
                                        <p:tav tm="50000">
                                          <p:val>
                                            <p:clrVal>
                                              <a:schemeClr val="hlink"/>
                                            </p:clrVal>
                                          </p:val>
                                        </p:tav>
                                      </p:tavLst>
                                    </p:anim>
                                    <p:set>
                                      <p:cBhvr>
                                        <p:cTn id="23" dur="80"/>
                                        <p:tgtEl>
                                          <p:spTgt spid="39"/>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7" presetClass="entr" presetSubtype="0" fill="hold" grpId="0" nodeType="clickEffect">
                                  <p:stCondLst>
                                    <p:cond delay="0"/>
                                  </p:stCondLst>
                                  <p:iterate type="lt">
                                    <p:tmPct val="50000"/>
                                  </p:iterate>
                                  <p:childTnLst>
                                    <p:set>
                                      <p:cBhvr>
                                        <p:cTn id="27" dur="1" fill="hold">
                                          <p:stCondLst>
                                            <p:cond delay="0"/>
                                          </p:stCondLst>
                                        </p:cTn>
                                        <p:tgtEl>
                                          <p:spTgt spid="40"/>
                                        </p:tgtEl>
                                        <p:attrNameLst>
                                          <p:attrName>style.visibility</p:attrName>
                                        </p:attrNameLst>
                                      </p:cBhvr>
                                      <p:to>
                                        <p:strVal val="visible"/>
                                      </p:to>
                                    </p:set>
                                    <p:anim calcmode="discrete" valueType="clr">
                                      <p:cBhvr override="childStyle">
                                        <p:cTn id="28" dur="80"/>
                                        <p:tgtEl>
                                          <p:spTgt spid="40"/>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40"/>
                                        </p:tgtEl>
                                        <p:attrNameLst>
                                          <p:attrName>fillcolor</p:attrName>
                                        </p:attrNameLst>
                                      </p:cBhvr>
                                      <p:tavLst>
                                        <p:tav tm="0">
                                          <p:val>
                                            <p:clrVal>
                                              <a:schemeClr val="accent2"/>
                                            </p:clrVal>
                                          </p:val>
                                        </p:tav>
                                        <p:tav tm="50000">
                                          <p:val>
                                            <p:clrVal>
                                              <a:schemeClr val="hlink"/>
                                            </p:clrVal>
                                          </p:val>
                                        </p:tav>
                                      </p:tavLst>
                                    </p:anim>
                                    <p:set>
                                      <p:cBhvr>
                                        <p:cTn id="30" dur="80"/>
                                        <p:tgtEl>
                                          <p:spTgt spid="40"/>
                                        </p:tgtEl>
                                        <p:attrNameLst>
                                          <p:attrName>fill.type</p:attrName>
                                        </p:attrNameLst>
                                      </p:cBhvr>
                                      <p:to>
                                        <p:strVal val="solid"/>
                                      </p:to>
                                    </p:set>
                                  </p:childTnLst>
                                </p:cTn>
                              </p:par>
                            </p:childTnLst>
                          </p:cTn>
                        </p:par>
                      </p:childTnLst>
                    </p:cTn>
                  </p:par>
                  <p:par>
                    <p:cTn id="31" fill="hold">
                      <p:stCondLst>
                        <p:cond delay="indefinite"/>
                      </p:stCondLst>
                      <p:childTnLst>
                        <p:par>
                          <p:cTn id="32" fill="hold">
                            <p:stCondLst>
                              <p:cond delay="0"/>
                            </p:stCondLst>
                            <p:childTnLst>
                              <p:par>
                                <p:cTn id="33" presetID="27" presetClass="entr" presetSubtype="0" fill="hold" grpId="0" nodeType="clickEffect">
                                  <p:stCondLst>
                                    <p:cond delay="0"/>
                                  </p:stCondLst>
                                  <p:iterate type="lt">
                                    <p:tmPct val="50000"/>
                                  </p:iterate>
                                  <p:childTnLst>
                                    <p:set>
                                      <p:cBhvr>
                                        <p:cTn id="34" dur="1" fill="hold">
                                          <p:stCondLst>
                                            <p:cond delay="0"/>
                                          </p:stCondLst>
                                        </p:cTn>
                                        <p:tgtEl>
                                          <p:spTgt spid="43"/>
                                        </p:tgtEl>
                                        <p:attrNameLst>
                                          <p:attrName>style.visibility</p:attrName>
                                        </p:attrNameLst>
                                      </p:cBhvr>
                                      <p:to>
                                        <p:strVal val="visible"/>
                                      </p:to>
                                    </p:set>
                                    <p:anim calcmode="discrete" valueType="clr">
                                      <p:cBhvr override="childStyle">
                                        <p:cTn id="35" dur="80"/>
                                        <p:tgtEl>
                                          <p:spTgt spid="43"/>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43"/>
                                        </p:tgtEl>
                                        <p:attrNameLst>
                                          <p:attrName>fillcolor</p:attrName>
                                        </p:attrNameLst>
                                      </p:cBhvr>
                                      <p:tavLst>
                                        <p:tav tm="0">
                                          <p:val>
                                            <p:clrVal>
                                              <a:schemeClr val="accent2"/>
                                            </p:clrVal>
                                          </p:val>
                                        </p:tav>
                                        <p:tav tm="50000">
                                          <p:val>
                                            <p:clrVal>
                                              <a:schemeClr val="hlink"/>
                                            </p:clrVal>
                                          </p:val>
                                        </p:tav>
                                      </p:tavLst>
                                    </p:anim>
                                    <p:set>
                                      <p:cBhvr>
                                        <p:cTn id="37" dur="80"/>
                                        <p:tgtEl>
                                          <p:spTgt spid="43"/>
                                        </p:tgtEl>
                                        <p:attrNameLst>
                                          <p:attrName>fill.type</p:attrName>
                                        </p:attrNameLst>
                                      </p:cBhvr>
                                      <p:to>
                                        <p:strVal val="solid"/>
                                      </p:to>
                                    </p:set>
                                  </p:childTnLst>
                                </p:cTn>
                              </p:par>
                            </p:childTnLst>
                          </p:cTn>
                        </p:par>
                      </p:childTnLst>
                    </p:cTn>
                  </p:par>
                  <p:par>
                    <p:cTn id="38" fill="hold">
                      <p:stCondLst>
                        <p:cond delay="indefinite"/>
                      </p:stCondLst>
                      <p:childTnLst>
                        <p:par>
                          <p:cTn id="39" fill="hold">
                            <p:stCondLst>
                              <p:cond delay="0"/>
                            </p:stCondLst>
                            <p:childTnLst>
                              <p:par>
                                <p:cTn id="40" presetID="27" presetClass="entr" presetSubtype="0" fill="hold" grpId="0" nodeType="clickEffect">
                                  <p:stCondLst>
                                    <p:cond delay="0"/>
                                  </p:stCondLst>
                                  <p:iterate type="lt">
                                    <p:tmPct val="50000"/>
                                  </p:iterate>
                                  <p:childTnLst>
                                    <p:set>
                                      <p:cBhvr>
                                        <p:cTn id="41" dur="1" fill="hold">
                                          <p:stCondLst>
                                            <p:cond delay="0"/>
                                          </p:stCondLst>
                                        </p:cTn>
                                        <p:tgtEl>
                                          <p:spTgt spid="41"/>
                                        </p:tgtEl>
                                        <p:attrNameLst>
                                          <p:attrName>style.visibility</p:attrName>
                                        </p:attrNameLst>
                                      </p:cBhvr>
                                      <p:to>
                                        <p:strVal val="visible"/>
                                      </p:to>
                                    </p:set>
                                    <p:anim calcmode="discrete" valueType="clr">
                                      <p:cBhvr override="childStyle">
                                        <p:cTn id="42" dur="80"/>
                                        <p:tgtEl>
                                          <p:spTgt spid="41"/>
                                        </p:tgtEl>
                                        <p:attrNameLst>
                                          <p:attrName>style.color</p:attrName>
                                        </p:attrNameLst>
                                      </p:cBhvr>
                                      <p:tavLst>
                                        <p:tav tm="0">
                                          <p:val>
                                            <p:clrVal>
                                              <a:schemeClr val="accent2"/>
                                            </p:clrVal>
                                          </p:val>
                                        </p:tav>
                                        <p:tav tm="50000">
                                          <p:val>
                                            <p:clrVal>
                                              <a:schemeClr val="hlink"/>
                                            </p:clrVal>
                                          </p:val>
                                        </p:tav>
                                      </p:tavLst>
                                    </p:anim>
                                    <p:anim calcmode="discrete" valueType="clr">
                                      <p:cBhvr>
                                        <p:cTn id="43" dur="80"/>
                                        <p:tgtEl>
                                          <p:spTgt spid="41"/>
                                        </p:tgtEl>
                                        <p:attrNameLst>
                                          <p:attrName>fillcolor</p:attrName>
                                        </p:attrNameLst>
                                      </p:cBhvr>
                                      <p:tavLst>
                                        <p:tav tm="0">
                                          <p:val>
                                            <p:clrVal>
                                              <a:schemeClr val="accent2"/>
                                            </p:clrVal>
                                          </p:val>
                                        </p:tav>
                                        <p:tav tm="50000">
                                          <p:val>
                                            <p:clrVal>
                                              <a:schemeClr val="hlink"/>
                                            </p:clrVal>
                                          </p:val>
                                        </p:tav>
                                      </p:tavLst>
                                    </p:anim>
                                    <p:set>
                                      <p:cBhvr>
                                        <p:cTn id="44" dur="80"/>
                                        <p:tgtEl>
                                          <p:spTgt spid="41"/>
                                        </p:tgtEl>
                                        <p:attrNameLst>
                                          <p:attrName>fill.type</p:attrName>
                                        </p:attrNameLst>
                                      </p:cBhvr>
                                      <p:to>
                                        <p:strVal val="solid"/>
                                      </p:to>
                                    </p:set>
                                  </p:childTnLst>
                                </p:cTn>
                              </p:par>
                            </p:childTnLst>
                          </p:cTn>
                        </p:par>
                      </p:childTnLst>
                    </p:cTn>
                  </p:par>
                  <p:par>
                    <p:cTn id="45" fill="hold">
                      <p:stCondLst>
                        <p:cond delay="indefinite"/>
                      </p:stCondLst>
                      <p:childTnLst>
                        <p:par>
                          <p:cTn id="46" fill="hold">
                            <p:stCondLst>
                              <p:cond delay="0"/>
                            </p:stCondLst>
                            <p:childTnLst>
                              <p:par>
                                <p:cTn id="47" presetID="26" presetClass="entr" presetSubtype="0" fill="hold" grpId="0" nodeType="clickEffect">
                                  <p:stCondLst>
                                    <p:cond delay="0"/>
                                  </p:stCondLst>
                                  <p:childTnLst>
                                    <p:set>
                                      <p:cBhvr>
                                        <p:cTn id="48" dur="1" fill="hold">
                                          <p:stCondLst>
                                            <p:cond delay="0"/>
                                          </p:stCondLst>
                                        </p:cTn>
                                        <p:tgtEl>
                                          <p:spTgt spid="48"/>
                                        </p:tgtEl>
                                        <p:attrNameLst>
                                          <p:attrName>style.visibility</p:attrName>
                                        </p:attrNameLst>
                                      </p:cBhvr>
                                      <p:to>
                                        <p:strVal val="visible"/>
                                      </p:to>
                                    </p:set>
                                    <p:animEffect transition="in" filter="wipe(down)">
                                      <p:cBhvr>
                                        <p:cTn id="49" dur="580">
                                          <p:stCondLst>
                                            <p:cond delay="0"/>
                                          </p:stCondLst>
                                        </p:cTn>
                                        <p:tgtEl>
                                          <p:spTgt spid="48"/>
                                        </p:tgtEl>
                                      </p:cBhvr>
                                    </p:animEffect>
                                    <p:anim calcmode="lin" valueType="num">
                                      <p:cBhvr>
                                        <p:cTn id="50" dur="1822" tmFilter="0,0; 0.14,0.36; 0.43,0.73; 0.71,0.91; 1.0,1.0">
                                          <p:stCondLst>
                                            <p:cond delay="0"/>
                                          </p:stCondLst>
                                        </p:cTn>
                                        <p:tgtEl>
                                          <p:spTgt spid="48"/>
                                        </p:tgtEl>
                                        <p:attrNameLst>
                                          <p:attrName>ppt_x</p:attrName>
                                        </p:attrNameLst>
                                      </p:cBhvr>
                                      <p:tavLst>
                                        <p:tav tm="0">
                                          <p:val>
                                            <p:strVal val="#ppt_x-0.25"/>
                                          </p:val>
                                        </p:tav>
                                        <p:tav tm="100000">
                                          <p:val>
                                            <p:strVal val="#ppt_x"/>
                                          </p:val>
                                        </p:tav>
                                      </p:tavLst>
                                    </p:anim>
                                    <p:anim calcmode="lin" valueType="num">
                                      <p:cBhvr>
                                        <p:cTn id="51" dur="664" tmFilter="0.0,0.0; 0.25,0.07; 0.50,0.2; 0.75,0.467; 1.0,1.0">
                                          <p:stCondLst>
                                            <p:cond delay="0"/>
                                          </p:stCondLst>
                                        </p:cTn>
                                        <p:tgtEl>
                                          <p:spTgt spid="48"/>
                                        </p:tgtEl>
                                        <p:attrNameLst>
                                          <p:attrName>ppt_y</p:attrName>
                                        </p:attrNameLst>
                                      </p:cBhvr>
                                      <p:tavLst>
                                        <p:tav tm="0" fmla="#ppt_y-sin(pi*$)/3">
                                          <p:val>
                                            <p:fltVal val="0.5"/>
                                          </p:val>
                                        </p:tav>
                                        <p:tav tm="100000">
                                          <p:val>
                                            <p:fltVal val="1"/>
                                          </p:val>
                                        </p:tav>
                                      </p:tavLst>
                                    </p:anim>
                                    <p:anim calcmode="lin" valueType="num">
                                      <p:cBhvr>
                                        <p:cTn id="52" dur="664" tmFilter="0, 0; 0.125,0.2665; 0.25,0.4; 0.375,0.465; 0.5,0.5;  0.625,0.535; 0.75,0.6; 0.875,0.7335; 1,1">
                                          <p:stCondLst>
                                            <p:cond delay="664"/>
                                          </p:stCondLst>
                                        </p:cTn>
                                        <p:tgtEl>
                                          <p:spTgt spid="48"/>
                                        </p:tgtEl>
                                        <p:attrNameLst>
                                          <p:attrName>ppt_y</p:attrName>
                                        </p:attrNameLst>
                                      </p:cBhvr>
                                      <p:tavLst>
                                        <p:tav tm="0" fmla="#ppt_y-sin(pi*$)/9">
                                          <p:val>
                                            <p:fltVal val="0"/>
                                          </p:val>
                                        </p:tav>
                                        <p:tav tm="100000">
                                          <p:val>
                                            <p:fltVal val="1"/>
                                          </p:val>
                                        </p:tav>
                                      </p:tavLst>
                                    </p:anim>
                                    <p:anim calcmode="lin" valueType="num">
                                      <p:cBhvr>
                                        <p:cTn id="53" dur="332" tmFilter="0, 0; 0.125,0.2665; 0.25,0.4; 0.375,0.465; 0.5,0.5;  0.625,0.535; 0.75,0.6; 0.875,0.7335; 1,1">
                                          <p:stCondLst>
                                            <p:cond delay="1324"/>
                                          </p:stCondLst>
                                        </p:cTn>
                                        <p:tgtEl>
                                          <p:spTgt spid="48"/>
                                        </p:tgtEl>
                                        <p:attrNameLst>
                                          <p:attrName>ppt_y</p:attrName>
                                        </p:attrNameLst>
                                      </p:cBhvr>
                                      <p:tavLst>
                                        <p:tav tm="0" fmla="#ppt_y-sin(pi*$)/27">
                                          <p:val>
                                            <p:fltVal val="0"/>
                                          </p:val>
                                        </p:tav>
                                        <p:tav tm="100000">
                                          <p:val>
                                            <p:fltVal val="1"/>
                                          </p:val>
                                        </p:tav>
                                      </p:tavLst>
                                    </p:anim>
                                    <p:anim calcmode="lin" valueType="num">
                                      <p:cBhvr>
                                        <p:cTn id="54" dur="164" tmFilter="0, 0; 0.125,0.2665; 0.25,0.4; 0.375,0.465; 0.5,0.5;  0.625,0.535; 0.75,0.6; 0.875,0.7335; 1,1">
                                          <p:stCondLst>
                                            <p:cond delay="1656"/>
                                          </p:stCondLst>
                                        </p:cTn>
                                        <p:tgtEl>
                                          <p:spTgt spid="48"/>
                                        </p:tgtEl>
                                        <p:attrNameLst>
                                          <p:attrName>ppt_y</p:attrName>
                                        </p:attrNameLst>
                                      </p:cBhvr>
                                      <p:tavLst>
                                        <p:tav tm="0" fmla="#ppt_y-sin(pi*$)/81">
                                          <p:val>
                                            <p:fltVal val="0"/>
                                          </p:val>
                                        </p:tav>
                                        <p:tav tm="100000">
                                          <p:val>
                                            <p:fltVal val="1"/>
                                          </p:val>
                                        </p:tav>
                                      </p:tavLst>
                                    </p:anim>
                                    <p:animScale>
                                      <p:cBhvr>
                                        <p:cTn id="55" dur="26">
                                          <p:stCondLst>
                                            <p:cond delay="650"/>
                                          </p:stCondLst>
                                        </p:cTn>
                                        <p:tgtEl>
                                          <p:spTgt spid="48"/>
                                        </p:tgtEl>
                                      </p:cBhvr>
                                      <p:to x="100000" y="60000"/>
                                    </p:animScale>
                                    <p:animScale>
                                      <p:cBhvr>
                                        <p:cTn id="56" dur="166" decel="50000">
                                          <p:stCondLst>
                                            <p:cond delay="676"/>
                                          </p:stCondLst>
                                        </p:cTn>
                                        <p:tgtEl>
                                          <p:spTgt spid="48"/>
                                        </p:tgtEl>
                                      </p:cBhvr>
                                      <p:to x="100000" y="100000"/>
                                    </p:animScale>
                                    <p:animScale>
                                      <p:cBhvr>
                                        <p:cTn id="57" dur="26">
                                          <p:stCondLst>
                                            <p:cond delay="1312"/>
                                          </p:stCondLst>
                                        </p:cTn>
                                        <p:tgtEl>
                                          <p:spTgt spid="48"/>
                                        </p:tgtEl>
                                      </p:cBhvr>
                                      <p:to x="100000" y="80000"/>
                                    </p:animScale>
                                    <p:animScale>
                                      <p:cBhvr>
                                        <p:cTn id="58" dur="166" decel="50000">
                                          <p:stCondLst>
                                            <p:cond delay="1338"/>
                                          </p:stCondLst>
                                        </p:cTn>
                                        <p:tgtEl>
                                          <p:spTgt spid="48"/>
                                        </p:tgtEl>
                                      </p:cBhvr>
                                      <p:to x="100000" y="100000"/>
                                    </p:animScale>
                                    <p:animScale>
                                      <p:cBhvr>
                                        <p:cTn id="59" dur="26">
                                          <p:stCondLst>
                                            <p:cond delay="1642"/>
                                          </p:stCondLst>
                                        </p:cTn>
                                        <p:tgtEl>
                                          <p:spTgt spid="48"/>
                                        </p:tgtEl>
                                      </p:cBhvr>
                                      <p:to x="100000" y="90000"/>
                                    </p:animScale>
                                    <p:animScale>
                                      <p:cBhvr>
                                        <p:cTn id="60" dur="166" decel="50000">
                                          <p:stCondLst>
                                            <p:cond delay="1668"/>
                                          </p:stCondLst>
                                        </p:cTn>
                                        <p:tgtEl>
                                          <p:spTgt spid="48"/>
                                        </p:tgtEl>
                                      </p:cBhvr>
                                      <p:to x="100000" y="100000"/>
                                    </p:animScale>
                                    <p:animScale>
                                      <p:cBhvr>
                                        <p:cTn id="61" dur="26">
                                          <p:stCondLst>
                                            <p:cond delay="1808"/>
                                          </p:stCondLst>
                                        </p:cTn>
                                        <p:tgtEl>
                                          <p:spTgt spid="48"/>
                                        </p:tgtEl>
                                      </p:cBhvr>
                                      <p:to x="100000" y="95000"/>
                                    </p:animScale>
                                    <p:animScale>
                                      <p:cBhvr>
                                        <p:cTn id="62" dur="166" decel="50000">
                                          <p:stCondLst>
                                            <p:cond delay="1834"/>
                                          </p:stCondLst>
                                        </p:cTn>
                                        <p:tgtEl>
                                          <p:spTgt spid="48"/>
                                        </p:tgtEl>
                                      </p:cBhvr>
                                      <p:to x="100000" y="100000"/>
                                    </p:animScale>
                                  </p:childTnLst>
                                </p:cTn>
                              </p:par>
                            </p:childTnLst>
                          </p:cTn>
                        </p:par>
                      </p:childTnLst>
                    </p:cTn>
                  </p:par>
                  <p:par>
                    <p:cTn id="63" fill="hold">
                      <p:stCondLst>
                        <p:cond delay="indefinite"/>
                      </p:stCondLst>
                      <p:childTnLst>
                        <p:par>
                          <p:cTn id="64" fill="hold">
                            <p:stCondLst>
                              <p:cond delay="0"/>
                            </p:stCondLst>
                            <p:childTnLst>
                              <p:par>
                                <p:cTn id="65" presetID="2" presetClass="exit" presetSubtype="4" fill="hold" grpId="1" nodeType="clickEffect">
                                  <p:stCondLst>
                                    <p:cond delay="0"/>
                                  </p:stCondLst>
                                  <p:childTnLst>
                                    <p:anim calcmode="lin" valueType="num">
                                      <p:cBhvr additive="base">
                                        <p:cTn id="66" dur="500"/>
                                        <p:tgtEl>
                                          <p:spTgt spid="48"/>
                                        </p:tgtEl>
                                        <p:attrNameLst>
                                          <p:attrName>ppt_x</p:attrName>
                                        </p:attrNameLst>
                                      </p:cBhvr>
                                      <p:tavLst>
                                        <p:tav tm="0">
                                          <p:val>
                                            <p:strVal val="ppt_x"/>
                                          </p:val>
                                        </p:tav>
                                        <p:tav tm="100000">
                                          <p:val>
                                            <p:strVal val="ppt_x"/>
                                          </p:val>
                                        </p:tav>
                                      </p:tavLst>
                                    </p:anim>
                                    <p:anim calcmode="lin" valueType="num">
                                      <p:cBhvr additive="base">
                                        <p:cTn id="67" dur="500"/>
                                        <p:tgtEl>
                                          <p:spTgt spid="48"/>
                                        </p:tgtEl>
                                        <p:attrNameLst>
                                          <p:attrName>ppt_y</p:attrName>
                                        </p:attrNameLst>
                                      </p:cBhvr>
                                      <p:tavLst>
                                        <p:tav tm="0">
                                          <p:val>
                                            <p:strVal val="ppt_y"/>
                                          </p:val>
                                        </p:tav>
                                        <p:tav tm="100000">
                                          <p:val>
                                            <p:strVal val="1+ppt_h/2"/>
                                          </p:val>
                                        </p:tav>
                                      </p:tavLst>
                                    </p:anim>
                                    <p:set>
                                      <p:cBhvr>
                                        <p:cTn id="68" dur="1" fill="hold">
                                          <p:stCondLst>
                                            <p:cond delay="499"/>
                                          </p:stCondLst>
                                        </p:cTn>
                                        <p:tgtEl>
                                          <p:spTgt spid="48"/>
                                        </p:tgtEl>
                                        <p:attrNameLst>
                                          <p:attrName>style.visibility</p:attrName>
                                        </p:attrNameLst>
                                      </p:cBhvr>
                                      <p:to>
                                        <p:strVal val="hidden"/>
                                      </p:to>
                                    </p:se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49"/>
                                        </p:tgtEl>
                                        <p:attrNameLst>
                                          <p:attrName>style.visibility</p:attrName>
                                        </p:attrNameLst>
                                      </p:cBhvr>
                                      <p:to>
                                        <p:strVal val="visible"/>
                                      </p:to>
                                    </p:set>
                                    <p:anim calcmode="lin" valueType="num">
                                      <p:cBhvr>
                                        <p:cTn id="73" dur="500" fill="hold"/>
                                        <p:tgtEl>
                                          <p:spTgt spid="49"/>
                                        </p:tgtEl>
                                        <p:attrNameLst>
                                          <p:attrName>ppt_w</p:attrName>
                                        </p:attrNameLst>
                                      </p:cBhvr>
                                      <p:tavLst>
                                        <p:tav tm="0">
                                          <p:val>
                                            <p:fltVal val="0"/>
                                          </p:val>
                                        </p:tav>
                                        <p:tav tm="100000">
                                          <p:val>
                                            <p:strVal val="#ppt_w"/>
                                          </p:val>
                                        </p:tav>
                                      </p:tavLst>
                                    </p:anim>
                                    <p:anim calcmode="lin" valueType="num">
                                      <p:cBhvr>
                                        <p:cTn id="74" dur="500" fill="hold"/>
                                        <p:tgtEl>
                                          <p:spTgt spid="49"/>
                                        </p:tgtEl>
                                        <p:attrNameLst>
                                          <p:attrName>ppt_h</p:attrName>
                                        </p:attrNameLst>
                                      </p:cBhvr>
                                      <p:tavLst>
                                        <p:tav tm="0">
                                          <p:val>
                                            <p:fltVal val="0"/>
                                          </p:val>
                                        </p:tav>
                                        <p:tav tm="100000">
                                          <p:val>
                                            <p:strVal val="#ppt_h"/>
                                          </p:val>
                                        </p:tav>
                                      </p:tavLst>
                                    </p:anim>
                                    <p:animEffect transition="in" filter="fade">
                                      <p:cBhvr>
                                        <p:cTn id="75"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9" grpId="0"/>
      <p:bldP spid="40" grpId="0"/>
      <p:bldP spid="41" grpId="0"/>
      <p:bldP spid="42" grpId="0"/>
      <p:bldP spid="43" grpId="0"/>
      <p:bldP spid="48" grpId="0" animBg="1"/>
      <p:bldP spid="48" grpId="1" animBg="1"/>
      <p:bldP spid="4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6"/>
          <a:stretch>
            <a:fillRect/>
          </a:stretch>
        </a:blipFill>
        <a:effectLst/>
      </p:bgPr>
    </p:bg>
    <p:spTree>
      <p:nvGrpSpPr>
        <p:cNvPr id="1" name=""/>
        <p:cNvGrpSpPr/>
        <p:nvPr/>
      </p:nvGrpSpPr>
      <p:grpSpPr>
        <a:xfrm>
          <a:off x="0" y="0"/>
          <a:ext cx="0" cy="0"/>
          <a:chOff x="0" y="0"/>
          <a:chExt cx="0" cy="0"/>
        </a:xfrm>
      </p:grpSpPr>
      <p:pic>
        <p:nvPicPr>
          <p:cNvPr id="25" name="图片 3"/>
          <p:cNvPicPr>
            <a:picLocks noChangeAspect="1"/>
          </p:cNvPicPr>
          <p:nvPr/>
        </p:nvPicPr>
        <p:blipFill rotWithShape="1">
          <a:blip r:embed="rId7" cstate="print">
            <a:extLst>
              <a:ext uri="{28A0092B-C50C-407E-A947-70E740481C1C}">
                <a14:useLocalDpi xmlns:a14="http://schemas.microsoft.com/office/drawing/2010/main" val="0"/>
              </a:ext>
            </a:extLst>
          </a:blip>
          <a:srcRect/>
          <a:stretch>
            <a:fillRect/>
          </a:stretch>
        </p:blipFill>
        <p:spPr>
          <a:xfrm>
            <a:off x="8457485" y="4424170"/>
            <a:ext cx="3734515" cy="2579168"/>
          </a:xfrm>
          <a:prstGeom prst="rect">
            <a:avLst/>
          </a:prstGeom>
        </p:spPr>
      </p:pic>
      <p:sp>
        <p:nvSpPr>
          <p:cNvPr id="13314" name="Text Box 4"/>
          <p:cNvSpPr txBox="1">
            <a:spLocks noChangeArrowheads="1"/>
          </p:cNvSpPr>
          <p:nvPr/>
        </p:nvSpPr>
        <p:spPr bwMode="auto">
          <a:xfrm>
            <a:off x="2209800" y="381001"/>
            <a:ext cx="7848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endParaRPr lang="en-US" altLang="en-US" sz="1800"/>
          </a:p>
        </p:txBody>
      </p:sp>
      <p:sp>
        <p:nvSpPr>
          <p:cNvPr id="13315" name="Text Box 10"/>
          <p:cNvSpPr txBox="1">
            <a:spLocks noChangeArrowheads="1"/>
          </p:cNvSpPr>
          <p:nvPr/>
        </p:nvSpPr>
        <p:spPr bwMode="auto">
          <a:xfrm>
            <a:off x="3048000" y="1603376"/>
            <a:ext cx="3200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endParaRPr lang="en-US" altLang="en-US" sz="1800"/>
          </a:p>
        </p:txBody>
      </p:sp>
      <p:pic>
        <p:nvPicPr>
          <p:cNvPr id="188430" name="ding1759.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8">
            <a:extLst>
              <a:ext uri="{28A0092B-C50C-407E-A947-70E740481C1C}">
                <a14:useLocalDpi xmlns:a14="http://schemas.microsoft.com/office/drawing/2010/main" val="0"/>
              </a:ext>
            </a:extLst>
          </a:blip>
          <a:srcRect/>
          <a:stretch>
            <a:fillRect/>
          </a:stretch>
        </p:blipFill>
        <p:spPr bwMode="auto">
          <a:xfrm>
            <a:off x="3810000" y="8991600"/>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88431" name="ding1760.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8">
            <a:extLst>
              <a:ext uri="{28A0092B-C50C-407E-A947-70E740481C1C}">
                <a14:useLocalDpi xmlns:a14="http://schemas.microsoft.com/office/drawing/2010/main" val="0"/>
              </a:ext>
            </a:extLst>
          </a:blip>
          <a:srcRect/>
          <a:stretch>
            <a:fillRect/>
          </a:stretch>
        </p:blipFill>
        <p:spPr bwMode="auto">
          <a:xfrm>
            <a:off x="3962400" y="9144000"/>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88432" name="ding1775.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8">
            <a:extLst>
              <a:ext uri="{28A0092B-C50C-407E-A947-70E740481C1C}">
                <a14:useLocalDpi xmlns:a14="http://schemas.microsoft.com/office/drawing/2010/main" val="0"/>
              </a:ext>
            </a:extLst>
          </a:blip>
          <a:srcRect/>
          <a:stretch>
            <a:fillRect/>
          </a:stretch>
        </p:blipFill>
        <p:spPr bwMode="auto">
          <a:xfrm>
            <a:off x="4114800" y="9296400"/>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88433" name="ding1776.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8">
            <a:extLst>
              <a:ext uri="{28A0092B-C50C-407E-A947-70E740481C1C}">
                <a14:useLocalDpi xmlns:a14="http://schemas.microsoft.com/office/drawing/2010/main" val="0"/>
              </a:ext>
            </a:extLst>
          </a:blip>
          <a:srcRect/>
          <a:stretch>
            <a:fillRect/>
          </a:stretch>
        </p:blipFill>
        <p:spPr bwMode="auto">
          <a:xfrm>
            <a:off x="4267200" y="9448800"/>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88434" name="ding1777.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8">
            <a:extLst>
              <a:ext uri="{28A0092B-C50C-407E-A947-70E740481C1C}">
                <a14:useLocalDpi xmlns:a14="http://schemas.microsoft.com/office/drawing/2010/main" val="0"/>
              </a:ext>
            </a:extLst>
          </a:blip>
          <a:srcRect/>
          <a:stretch>
            <a:fillRect/>
          </a:stretch>
        </p:blipFill>
        <p:spPr bwMode="auto">
          <a:xfrm>
            <a:off x="4419600" y="9601200"/>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88435" name="ding1790.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8">
            <a:extLst>
              <a:ext uri="{28A0092B-C50C-407E-A947-70E740481C1C}">
                <a14:useLocalDpi xmlns:a14="http://schemas.microsoft.com/office/drawing/2010/main" val="0"/>
              </a:ext>
            </a:extLst>
          </a:blip>
          <a:srcRect/>
          <a:stretch>
            <a:fillRect/>
          </a:stretch>
        </p:blipFill>
        <p:spPr bwMode="auto">
          <a:xfrm>
            <a:off x="4572000" y="9753600"/>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88436" name="ding1791.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8">
            <a:extLst>
              <a:ext uri="{28A0092B-C50C-407E-A947-70E740481C1C}">
                <a14:useLocalDpi xmlns:a14="http://schemas.microsoft.com/office/drawing/2010/main" val="0"/>
              </a:ext>
            </a:extLst>
          </a:blip>
          <a:srcRect/>
          <a:stretch>
            <a:fillRect/>
          </a:stretch>
        </p:blipFill>
        <p:spPr bwMode="auto">
          <a:xfrm>
            <a:off x="4724400" y="9906000"/>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88437" name="ding1792.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8">
            <a:extLst>
              <a:ext uri="{28A0092B-C50C-407E-A947-70E740481C1C}">
                <a14:useLocalDpi xmlns:a14="http://schemas.microsoft.com/office/drawing/2010/main" val="0"/>
              </a:ext>
            </a:extLst>
          </a:blip>
          <a:srcRect/>
          <a:stretch>
            <a:fillRect/>
          </a:stretch>
        </p:blipFill>
        <p:spPr bwMode="auto">
          <a:xfrm>
            <a:off x="4876800" y="10058400"/>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88438" name="ding1806.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8">
            <a:extLst>
              <a:ext uri="{28A0092B-C50C-407E-A947-70E740481C1C}">
                <a14:useLocalDpi xmlns:a14="http://schemas.microsoft.com/office/drawing/2010/main" val="0"/>
              </a:ext>
            </a:extLst>
          </a:blip>
          <a:srcRect/>
          <a:stretch>
            <a:fillRect/>
          </a:stretch>
        </p:blipFill>
        <p:spPr bwMode="auto">
          <a:xfrm>
            <a:off x="5029200" y="10210800"/>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88439" name="ding1807.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8">
            <a:extLst>
              <a:ext uri="{28A0092B-C50C-407E-A947-70E740481C1C}">
                <a14:useLocalDpi xmlns:a14="http://schemas.microsoft.com/office/drawing/2010/main" val="0"/>
              </a:ext>
            </a:extLst>
          </a:blip>
          <a:srcRect/>
          <a:stretch>
            <a:fillRect/>
          </a:stretch>
        </p:blipFill>
        <p:spPr bwMode="auto">
          <a:xfrm>
            <a:off x="5181600" y="10363200"/>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88440" name="ding1808.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8">
            <a:extLst>
              <a:ext uri="{28A0092B-C50C-407E-A947-70E740481C1C}">
                <a14:useLocalDpi xmlns:a14="http://schemas.microsoft.com/office/drawing/2010/main" val="0"/>
              </a:ext>
            </a:extLst>
          </a:blip>
          <a:srcRect/>
          <a:stretch>
            <a:fillRect/>
          </a:stretch>
        </p:blipFill>
        <p:spPr bwMode="auto">
          <a:xfrm>
            <a:off x="5334000" y="10515600"/>
            <a:ext cx="152400" cy="152400"/>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pic>
      <p:graphicFrame>
        <p:nvGraphicFramePr>
          <p:cNvPr id="17457" name="Group 49"/>
          <p:cNvGraphicFramePr>
            <a:graphicFrameLocks noGrp="1"/>
          </p:cNvGraphicFramePr>
          <p:nvPr/>
        </p:nvGraphicFramePr>
        <p:xfrm>
          <a:off x="205740" y="435528"/>
          <a:ext cx="11856720" cy="3969949"/>
        </p:xfrm>
        <a:graphic>
          <a:graphicData uri="http://schemas.openxmlformats.org/drawingml/2006/table">
            <a:tbl>
              <a:tblPr>
                <a:tableStyleId>{FABFCF23-3B69-468F-B69F-88F6DE6A72F2}</a:tableStyleId>
              </a:tblPr>
              <a:tblGrid>
                <a:gridCol w="5979822">
                  <a:extLst>
                    <a:ext uri="{9D8B030D-6E8A-4147-A177-3AD203B41FA5}">
                      <a16:colId xmlns:a16="http://schemas.microsoft.com/office/drawing/2014/main" val="20000"/>
                    </a:ext>
                  </a:extLst>
                </a:gridCol>
                <a:gridCol w="5876898">
                  <a:extLst>
                    <a:ext uri="{9D8B030D-6E8A-4147-A177-3AD203B41FA5}">
                      <a16:colId xmlns:a16="http://schemas.microsoft.com/office/drawing/2014/main" val="20001"/>
                    </a:ext>
                  </a:extLst>
                </a:gridCol>
              </a:tblGrid>
              <a:tr h="625957">
                <a:tc>
                  <a:txBody>
                    <a:bodyPr/>
                    <a:lstStyle>
                      <a:lvl1pPr eaLnBrk="0" hangingPunct="0">
                        <a:spcBef>
                          <a:spcPct val="20000"/>
                        </a:spcBef>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400" b="1" u="none" strike="noStrike" cap="none" normalizeH="0" baseline="0" dirty="0">
                          <a:ln>
                            <a:noFill/>
                          </a:ln>
                          <a:solidFill>
                            <a:srgbClr val="0070C0"/>
                          </a:solidFill>
                          <a:effectLst/>
                          <a:latin typeface="Amazone" panose="03020702060507090A04" pitchFamily="66" charset="0"/>
                        </a:rPr>
                        <a:t>Thí nghiệm</a:t>
                      </a:r>
                      <a:endParaRPr kumimoji="0" lang="en-US" sz="4400" b="1" i="0" u="none" strike="noStrike" cap="none" normalizeH="0" baseline="0" dirty="0">
                        <a:ln>
                          <a:noFill/>
                        </a:ln>
                        <a:solidFill>
                          <a:srgbClr val="0070C0"/>
                        </a:solidFill>
                        <a:effectLst/>
                        <a:latin typeface="Amazone" panose="03020702060507090A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400" b="1" u="none" strike="noStrike" cap="none" normalizeH="0" baseline="0" dirty="0">
                          <a:ln>
                            <a:noFill/>
                          </a:ln>
                          <a:solidFill>
                            <a:srgbClr val="0070C0"/>
                          </a:solidFill>
                          <a:effectLst/>
                          <a:latin typeface="Amazone" panose="03020702060507090A04" pitchFamily="66" charset="0"/>
                        </a:rPr>
                        <a:t>Nhận xét hiện tượng</a:t>
                      </a:r>
                      <a:endParaRPr kumimoji="0" lang="en-US" sz="4400" b="1" i="0" u="none" strike="noStrike" cap="none" normalizeH="0" baseline="0" dirty="0">
                        <a:ln>
                          <a:noFill/>
                        </a:ln>
                        <a:solidFill>
                          <a:srgbClr val="0070C0"/>
                        </a:solidFill>
                        <a:effectLst/>
                        <a:latin typeface="Amazone" panose="03020702060507090A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1759032">
                <a:tc>
                  <a:txBody>
                    <a:bodyPr/>
                    <a:lstStyle>
                      <a:lvl1pPr eaLnBrk="0" hangingPunct="0">
                        <a:spcBef>
                          <a:spcPct val="20000"/>
                        </a:spcBef>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justLow"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a:ln>
                            <a:noFill/>
                          </a:ln>
                          <a:effectLst/>
                        </a:rPr>
                        <a:t>  </a:t>
                      </a:r>
                      <a:endParaRPr kumimoji="0" lang="en-US" sz="2400" b="1" i="0" u="none" strike="noStrike" cap="none" normalizeH="0" baseline="0">
                        <a:ln>
                          <a:noFill/>
                        </a:ln>
                        <a:solidFill>
                          <a:srgbClr val="0000FF"/>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u="none" strike="noStrike" cap="none" normalizeH="0" baseline="0">
                        <a:ln>
                          <a:noFill/>
                        </a:ln>
                        <a:effectLst/>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a:ln>
                          <a:noFill/>
                        </a:ln>
                        <a:solidFill>
                          <a:srgbClr val="0000CC"/>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448917">
                <a:tc>
                  <a:txBody>
                    <a:bodyPr/>
                    <a:lstStyle>
                      <a:lvl1pPr eaLnBrk="0" hangingPunct="0">
                        <a:spcBef>
                          <a:spcPct val="20000"/>
                        </a:spcBef>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a:ln>
                          <a:noFill/>
                        </a:ln>
                        <a:solidFill>
                          <a:srgbClr val="FF0000"/>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17450" name="Text Box 42"/>
          <p:cNvSpPr txBox="1">
            <a:spLocks noChangeArrowheads="1"/>
          </p:cNvSpPr>
          <p:nvPr/>
        </p:nvSpPr>
        <p:spPr bwMode="auto">
          <a:xfrm>
            <a:off x="205740" y="1206878"/>
            <a:ext cx="5913120"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Low" eaLnBrk="1" hangingPunct="1">
              <a:buFontTx/>
              <a:buNone/>
            </a:pPr>
            <a:r>
              <a:rPr lang="en-US" altLang="en-US" sz="2600" b="1" dirty="0">
                <a:solidFill>
                  <a:srgbClr val="002060"/>
                </a:solidFill>
                <a:latin typeface="UVN Ky Thuat" panose="03050502040202020B03" pitchFamily="66" charset="0"/>
                <a:cs typeface="Times New Roman" panose="02020603050405020304" pitchFamily="18" charset="0"/>
              </a:rPr>
              <a:t>Đặt khay có nước vào ngăn làm đá của tủ lạnh, sau vài giờ lấy khay ra. Hiện tượng gì sẽ xảy ra đối với nước trong khay ? Hiện tượng đó gọi là gì ?</a:t>
            </a:r>
          </a:p>
        </p:txBody>
      </p:sp>
      <p:sp>
        <p:nvSpPr>
          <p:cNvPr id="17453" name="Text Box 45"/>
          <p:cNvSpPr txBox="1">
            <a:spLocks noChangeArrowheads="1"/>
          </p:cNvSpPr>
          <p:nvPr/>
        </p:nvSpPr>
        <p:spPr bwMode="auto">
          <a:xfrm>
            <a:off x="182880" y="3127375"/>
            <a:ext cx="593598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buFontTx/>
              <a:buNone/>
            </a:pPr>
            <a:r>
              <a:rPr lang="fr-LU" altLang="en-US" sz="2600" b="1" dirty="0">
                <a:solidFill>
                  <a:srgbClr val="002060"/>
                </a:solidFill>
                <a:latin typeface="UVN Ky Thuat" panose="03050502040202020B03" pitchFamily="66" charset="0"/>
                <a:cs typeface="Times New Roman" panose="02020603050405020304" pitchFamily="18" charset="0"/>
              </a:rPr>
              <a:t>Để khay nước đá ở ngoài tủ lạnh, hiện tượng gì sẽ xảy ra? Hiện tượng đó gọi là gì ?</a:t>
            </a:r>
            <a:endParaRPr lang="en-US" altLang="en-US" sz="2600" b="1" dirty="0">
              <a:solidFill>
                <a:srgbClr val="002060"/>
              </a:solidFill>
              <a:latin typeface="UVN Ky Thuat" panose="03050502040202020B03" pitchFamily="66" charset="0"/>
              <a:cs typeface="Times New Roman" panose="02020603050405020304" pitchFamily="18" charset="0"/>
            </a:endParaRPr>
          </a:p>
        </p:txBody>
      </p:sp>
      <p:pic>
        <p:nvPicPr>
          <p:cNvPr id="28" name="Picture 27">
            <a:extLst>
              <a:ext uri="{FF2B5EF4-FFF2-40B4-BE49-F238E27FC236}">
                <a16:creationId xmlns:a16="http://schemas.microsoft.com/office/drawing/2014/main" id="{15F5E9CD-84F5-44F0-9FF6-EEAED029D2E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114800" y="5391228"/>
            <a:ext cx="2773303" cy="1714018"/>
          </a:xfrm>
          <a:prstGeom prst="rect">
            <a:avLst/>
          </a:prstGeom>
        </p:spPr>
      </p:pic>
      <p:pic>
        <p:nvPicPr>
          <p:cNvPr id="29" name="图片 17">
            <a:extLst>
              <a:ext uri="{FF2B5EF4-FFF2-40B4-BE49-F238E27FC236}">
                <a16:creationId xmlns:a16="http://schemas.microsoft.com/office/drawing/2014/main" id="{75CC999E-4A25-4E2A-ADA7-16E430D36B0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72438" y="4405477"/>
            <a:ext cx="2172466" cy="2191726"/>
          </a:xfrm>
          <a:prstGeom prst="rect">
            <a:avLst/>
          </a:prstGeom>
        </p:spPr>
      </p:pic>
      <p:pic>
        <p:nvPicPr>
          <p:cNvPr id="30" name="图片 23" descr="图片包含 鲜花&#10;&#10;已生成高可信度的说明">
            <a:extLst>
              <a:ext uri="{FF2B5EF4-FFF2-40B4-BE49-F238E27FC236}">
                <a16:creationId xmlns:a16="http://schemas.microsoft.com/office/drawing/2014/main" id="{F1EA2946-E8C4-4F5A-92D2-0DE461DFB43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324602" y="4552123"/>
            <a:ext cx="1533397" cy="906673"/>
          </a:xfrm>
          <a:prstGeom prst="rect">
            <a:avLst/>
          </a:prstGeom>
        </p:spPr>
      </p:pic>
    </p:spTree>
    <p:custDataLst>
      <p:tags r:id="rId1"/>
    </p:custDataLst>
    <p:extLst>
      <p:ext uri="{BB962C8B-B14F-4D97-AF65-F5344CB8AC3E}">
        <p14:creationId xmlns:p14="http://schemas.microsoft.com/office/powerpoint/2010/main" val="12119694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17457"/>
                                        </p:tgtEl>
                                        <p:attrNameLst>
                                          <p:attrName>style.visibility</p:attrName>
                                        </p:attrNameLst>
                                      </p:cBhvr>
                                      <p:to>
                                        <p:strVal val="visible"/>
                                      </p:to>
                                    </p:set>
                                    <p:animEffect transition="in" filter="checkerboard(across)">
                                      <p:cBhvr>
                                        <p:cTn id="7" dur="500"/>
                                        <p:tgtEl>
                                          <p:spTgt spid="1745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17450"/>
                                        </p:tgtEl>
                                        <p:attrNameLst>
                                          <p:attrName>style.visibility</p:attrName>
                                        </p:attrNameLst>
                                      </p:cBhvr>
                                      <p:to>
                                        <p:strVal val="visible"/>
                                      </p:to>
                                    </p:set>
                                    <p:anim calcmode="discrete" valueType="clr">
                                      <p:cBhvr override="childStyle">
                                        <p:cTn id="12" dur="80"/>
                                        <p:tgtEl>
                                          <p:spTgt spid="17450"/>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17450"/>
                                        </p:tgtEl>
                                        <p:attrNameLst>
                                          <p:attrName>fillcolor</p:attrName>
                                        </p:attrNameLst>
                                      </p:cBhvr>
                                      <p:tavLst>
                                        <p:tav tm="0">
                                          <p:val>
                                            <p:clrVal>
                                              <a:schemeClr val="accent2"/>
                                            </p:clrVal>
                                          </p:val>
                                        </p:tav>
                                        <p:tav tm="50000">
                                          <p:val>
                                            <p:clrVal>
                                              <a:schemeClr val="hlink"/>
                                            </p:clrVal>
                                          </p:val>
                                        </p:tav>
                                      </p:tavLst>
                                    </p:anim>
                                    <p:set>
                                      <p:cBhvr>
                                        <p:cTn id="14" dur="80"/>
                                        <p:tgtEl>
                                          <p:spTgt spid="17450"/>
                                        </p:tgtEl>
                                        <p:attrNameLst>
                                          <p:attrName>fill.type</p:attrName>
                                        </p:attrNameLst>
                                      </p:cBhvr>
                                      <p:to>
                                        <p:strVal val="solid"/>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7" presetClass="entr" presetSubtype="0" fill="hold" grpId="0" nodeType="clickEffect">
                                  <p:stCondLst>
                                    <p:cond delay="0"/>
                                  </p:stCondLst>
                                  <p:iterate type="lt">
                                    <p:tmPct val="50000"/>
                                  </p:iterate>
                                  <p:childTnLst>
                                    <p:set>
                                      <p:cBhvr>
                                        <p:cTn id="18" dur="1" fill="hold">
                                          <p:stCondLst>
                                            <p:cond delay="0"/>
                                          </p:stCondLst>
                                        </p:cTn>
                                        <p:tgtEl>
                                          <p:spTgt spid="17453"/>
                                        </p:tgtEl>
                                        <p:attrNameLst>
                                          <p:attrName>style.visibility</p:attrName>
                                        </p:attrNameLst>
                                      </p:cBhvr>
                                      <p:to>
                                        <p:strVal val="visible"/>
                                      </p:to>
                                    </p:set>
                                    <p:anim calcmode="discrete" valueType="clr">
                                      <p:cBhvr override="childStyle">
                                        <p:cTn id="19" dur="80"/>
                                        <p:tgtEl>
                                          <p:spTgt spid="17453"/>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17453"/>
                                        </p:tgtEl>
                                        <p:attrNameLst>
                                          <p:attrName>fillcolor</p:attrName>
                                        </p:attrNameLst>
                                      </p:cBhvr>
                                      <p:tavLst>
                                        <p:tav tm="0">
                                          <p:val>
                                            <p:clrVal>
                                              <a:schemeClr val="accent2"/>
                                            </p:clrVal>
                                          </p:val>
                                        </p:tav>
                                        <p:tav tm="50000">
                                          <p:val>
                                            <p:clrVal>
                                              <a:schemeClr val="hlink"/>
                                            </p:clrVal>
                                          </p:val>
                                        </p:tav>
                                      </p:tavLst>
                                    </p:anim>
                                    <p:set>
                                      <p:cBhvr>
                                        <p:cTn id="21" dur="80"/>
                                        <p:tgtEl>
                                          <p:spTgt spid="17453"/>
                                        </p:tgtEl>
                                        <p:attrNameLst>
                                          <p:attrName>fill.type</p:attrName>
                                        </p:attrNameLst>
                                      </p:cBhvr>
                                      <p:to>
                                        <p:strVal val="solid"/>
                                      </p:to>
                                    </p:set>
                                  </p:childTnLst>
                                </p:cTn>
                              </p:par>
                            </p:childTnLst>
                          </p:cTn>
                        </p:par>
                        <p:par>
                          <p:cTn id="22" fill="hold">
                            <p:stCondLst>
                              <p:cond delay="2560"/>
                            </p:stCondLst>
                            <p:childTnLst>
                              <p:par>
                                <p:cTn id="23" presetID="42" presetClass="entr" presetSubtype="0" fill="hold" nodeType="after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1000"/>
                                        <p:tgtEl>
                                          <p:spTgt spid="25"/>
                                        </p:tgtEl>
                                      </p:cBhvr>
                                    </p:animEffect>
                                    <p:anim calcmode="lin" valueType="num">
                                      <p:cBhvr>
                                        <p:cTn id="26" dur="1000" fill="hold"/>
                                        <p:tgtEl>
                                          <p:spTgt spid="25"/>
                                        </p:tgtEl>
                                        <p:attrNameLst>
                                          <p:attrName>ppt_x</p:attrName>
                                        </p:attrNameLst>
                                      </p:cBhvr>
                                      <p:tavLst>
                                        <p:tav tm="0">
                                          <p:val>
                                            <p:strVal val="#ppt_x"/>
                                          </p:val>
                                        </p:tav>
                                        <p:tav tm="100000">
                                          <p:val>
                                            <p:strVal val="#ppt_x"/>
                                          </p:val>
                                        </p:tav>
                                      </p:tavLst>
                                    </p:anim>
                                    <p:anim calcmode="lin" valueType="num">
                                      <p:cBhvr>
                                        <p:cTn id="27" dur="1000" fill="hold"/>
                                        <p:tgtEl>
                                          <p:spTgt spid="25"/>
                                        </p:tgtEl>
                                        <p:attrNameLst>
                                          <p:attrName>ppt_y</p:attrName>
                                        </p:attrNameLst>
                                      </p:cBhvr>
                                      <p:tavLst>
                                        <p:tav tm="0">
                                          <p:val>
                                            <p:strVal val="#ppt_y+.1"/>
                                          </p:val>
                                        </p:tav>
                                        <p:tav tm="100000">
                                          <p:val>
                                            <p:strVal val="#ppt_y"/>
                                          </p:val>
                                        </p:tav>
                                      </p:tavLst>
                                    </p:anim>
                                  </p:childTnLst>
                                </p:cTn>
                              </p:par>
                              <p:par>
                                <p:cTn id="28" presetID="14" presetClass="entr" presetSubtype="10" fill="hold" nodeType="with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randombar(horizontal)">
                                      <p:cBhvr>
                                        <p:cTn id="3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31" fill="hold" display="0">
                  <p:stCondLst>
                    <p:cond delay="indefinite"/>
                  </p:stCondLst>
                  <p:endCondLst>
                    <p:cond evt="onNext" delay="0">
                      <p:tgtEl>
                        <p:sldTgt/>
                      </p:tgtEl>
                    </p:cond>
                    <p:cond evt="onPrev" delay="0">
                      <p:tgtEl>
                        <p:sldTgt/>
                      </p:tgtEl>
                    </p:cond>
                    <p:cond evt="onStopAudio" delay="0">
                      <p:tgtEl>
                        <p:sldTgt/>
                      </p:tgtEl>
                    </p:cond>
                  </p:endCondLst>
                </p:cTn>
                <p:tgtEl>
                  <p:spTgt spid="188430"/>
                </p:tgtEl>
              </p:cMediaNode>
            </p:audio>
            <p:audio>
              <p:cMediaNode>
                <p:cTn id="32" fill="hold" display="0">
                  <p:stCondLst>
                    <p:cond delay="indefinite"/>
                  </p:stCondLst>
                  <p:endCondLst>
                    <p:cond evt="onNext" delay="0">
                      <p:tgtEl>
                        <p:sldTgt/>
                      </p:tgtEl>
                    </p:cond>
                    <p:cond evt="onPrev" delay="0">
                      <p:tgtEl>
                        <p:sldTgt/>
                      </p:tgtEl>
                    </p:cond>
                    <p:cond evt="onStopAudio" delay="0">
                      <p:tgtEl>
                        <p:sldTgt/>
                      </p:tgtEl>
                    </p:cond>
                  </p:endCondLst>
                </p:cTn>
                <p:tgtEl>
                  <p:spTgt spid="188431"/>
                </p:tgtEl>
              </p:cMediaNode>
            </p:audio>
            <p:audio>
              <p:cMediaNode>
                <p:cTn id="33" fill="hold" display="0">
                  <p:stCondLst>
                    <p:cond delay="indefinite"/>
                  </p:stCondLst>
                  <p:endCondLst>
                    <p:cond evt="onNext" delay="0">
                      <p:tgtEl>
                        <p:sldTgt/>
                      </p:tgtEl>
                    </p:cond>
                    <p:cond evt="onPrev" delay="0">
                      <p:tgtEl>
                        <p:sldTgt/>
                      </p:tgtEl>
                    </p:cond>
                    <p:cond evt="onStopAudio" delay="0">
                      <p:tgtEl>
                        <p:sldTgt/>
                      </p:tgtEl>
                    </p:cond>
                  </p:endCondLst>
                </p:cTn>
                <p:tgtEl>
                  <p:spTgt spid="188432"/>
                </p:tgtEl>
              </p:cMediaNode>
            </p:audio>
            <p:audio>
              <p:cMediaNode>
                <p:cTn id="34" fill="hold" display="0">
                  <p:stCondLst>
                    <p:cond delay="indefinite"/>
                  </p:stCondLst>
                  <p:endCondLst>
                    <p:cond evt="onNext" delay="0">
                      <p:tgtEl>
                        <p:sldTgt/>
                      </p:tgtEl>
                    </p:cond>
                    <p:cond evt="onPrev" delay="0">
                      <p:tgtEl>
                        <p:sldTgt/>
                      </p:tgtEl>
                    </p:cond>
                    <p:cond evt="onStopAudio" delay="0">
                      <p:tgtEl>
                        <p:sldTgt/>
                      </p:tgtEl>
                    </p:cond>
                  </p:endCondLst>
                </p:cTn>
                <p:tgtEl>
                  <p:spTgt spid="188433"/>
                </p:tgtEl>
              </p:cMediaNode>
            </p:audio>
            <p:audio>
              <p:cMediaNode>
                <p:cTn id="35" fill="hold" display="0">
                  <p:stCondLst>
                    <p:cond delay="indefinite"/>
                  </p:stCondLst>
                  <p:endCondLst>
                    <p:cond evt="onNext" delay="0">
                      <p:tgtEl>
                        <p:sldTgt/>
                      </p:tgtEl>
                    </p:cond>
                    <p:cond evt="onPrev" delay="0">
                      <p:tgtEl>
                        <p:sldTgt/>
                      </p:tgtEl>
                    </p:cond>
                    <p:cond evt="onStopAudio" delay="0">
                      <p:tgtEl>
                        <p:sldTgt/>
                      </p:tgtEl>
                    </p:cond>
                  </p:endCondLst>
                </p:cTn>
                <p:tgtEl>
                  <p:spTgt spid="188434"/>
                </p:tgtEl>
              </p:cMediaNode>
            </p:audio>
            <p:audio>
              <p:cMediaNode>
                <p:cTn id="36" fill="hold" display="0">
                  <p:stCondLst>
                    <p:cond delay="indefinite"/>
                  </p:stCondLst>
                  <p:endCondLst>
                    <p:cond evt="onNext" delay="0">
                      <p:tgtEl>
                        <p:sldTgt/>
                      </p:tgtEl>
                    </p:cond>
                    <p:cond evt="onPrev" delay="0">
                      <p:tgtEl>
                        <p:sldTgt/>
                      </p:tgtEl>
                    </p:cond>
                    <p:cond evt="onStopAudio" delay="0">
                      <p:tgtEl>
                        <p:sldTgt/>
                      </p:tgtEl>
                    </p:cond>
                  </p:endCondLst>
                </p:cTn>
                <p:tgtEl>
                  <p:spTgt spid="188435"/>
                </p:tgtEl>
              </p:cMediaNode>
            </p:audio>
            <p:audio>
              <p:cMediaNode>
                <p:cTn id="37" fill="hold" display="0">
                  <p:stCondLst>
                    <p:cond delay="indefinite"/>
                  </p:stCondLst>
                  <p:endCondLst>
                    <p:cond evt="onNext" delay="0">
                      <p:tgtEl>
                        <p:sldTgt/>
                      </p:tgtEl>
                    </p:cond>
                    <p:cond evt="onPrev" delay="0">
                      <p:tgtEl>
                        <p:sldTgt/>
                      </p:tgtEl>
                    </p:cond>
                    <p:cond evt="onStopAudio" delay="0">
                      <p:tgtEl>
                        <p:sldTgt/>
                      </p:tgtEl>
                    </p:cond>
                  </p:endCondLst>
                </p:cTn>
                <p:tgtEl>
                  <p:spTgt spid="188436"/>
                </p:tgtEl>
              </p:cMediaNode>
            </p:audio>
            <p:audio>
              <p:cMediaNode>
                <p:cTn id="38" fill="hold" display="0">
                  <p:stCondLst>
                    <p:cond delay="indefinite"/>
                  </p:stCondLst>
                  <p:endCondLst>
                    <p:cond evt="onNext" delay="0">
                      <p:tgtEl>
                        <p:sldTgt/>
                      </p:tgtEl>
                    </p:cond>
                    <p:cond evt="onPrev" delay="0">
                      <p:tgtEl>
                        <p:sldTgt/>
                      </p:tgtEl>
                    </p:cond>
                    <p:cond evt="onStopAudio" delay="0">
                      <p:tgtEl>
                        <p:sldTgt/>
                      </p:tgtEl>
                    </p:cond>
                  </p:endCondLst>
                </p:cTn>
                <p:tgtEl>
                  <p:spTgt spid="188437"/>
                </p:tgtEl>
              </p:cMediaNode>
            </p:audio>
            <p:audio>
              <p:cMediaNode>
                <p:cTn id="39" fill="hold" display="0">
                  <p:stCondLst>
                    <p:cond delay="indefinite"/>
                  </p:stCondLst>
                  <p:endCondLst>
                    <p:cond evt="onNext" delay="0">
                      <p:tgtEl>
                        <p:sldTgt/>
                      </p:tgtEl>
                    </p:cond>
                    <p:cond evt="onPrev" delay="0">
                      <p:tgtEl>
                        <p:sldTgt/>
                      </p:tgtEl>
                    </p:cond>
                    <p:cond evt="onStopAudio" delay="0">
                      <p:tgtEl>
                        <p:sldTgt/>
                      </p:tgtEl>
                    </p:cond>
                  </p:endCondLst>
                </p:cTn>
                <p:tgtEl>
                  <p:spTgt spid="188438"/>
                </p:tgtEl>
              </p:cMediaNode>
            </p:audio>
            <p:audio>
              <p:cMediaNode>
                <p:cTn id="40" fill="hold" display="0">
                  <p:stCondLst>
                    <p:cond delay="indefinite"/>
                  </p:stCondLst>
                  <p:endCondLst>
                    <p:cond evt="onNext" delay="0">
                      <p:tgtEl>
                        <p:sldTgt/>
                      </p:tgtEl>
                    </p:cond>
                    <p:cond evt="onPrev" delay="0">
                      <p:tgtEl>
                        <p:sldTgt/>
                      </p:tgtEl>
                    </p:cond>
                    <p:cond evt="onStopAudio" delay="0">
                      <p:tgtEl>
                        <p:sldTgt/>
                      </p:tgtEl>
                    </p:cond>
                  </p:endCondLst>
                </p:cTn>
                <p:tgtEl>
                  <p:spTgt spid="188439"/>
                </p:tgtEl>
              </p:cMediaNode>
            </p:audio>
            <p:audio>
              <p:cMediaNode>
                <p:cTn id="41" fill="hold" display="0">
                  <p:stCondLst>
                    <p:cond delay="indefinite"/>
                  </p:stCondLst>
                  <p:endCondLst>
                    <p:cond evt="onNext" delay="0">
                      <p:tgtEl>
                        <p:sldTgt/>
                      </p:tgtEl>
                    </p:cond>
                    <p:cond evt="onPrev" delay="0">
                      <p:tgtEl>
                        <p:sldTgt/>
                      </p:tgtEl>
                    </p:cond>
                    <p:cond evt="onStopAudio" delay="0">
                      <p:tgtEl>
                        <p:sldTgt/>
                      </p:tgtEl>
                    </p:cond>
                  </p:endCondLst>
                </p:cTn>
                <p:tgtEl>
                  <p:spTgt spid="188440"/>
                </p:tgtEl>
              </p:cMediaNode>
            </p:audio>
          </p:childTnLst>
        </p:cTn>
      </p:par>
    </p:tnLst>
    <p:bldLst>
      <p:bldP spid="17450" grpId="0"/>
      <p:bldP spid="17453"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演示文稿13-1.pptx"/>
</p:tagLst>
</file>

<file path=ppt/tags/tag2.xml><?xml version="1.0" encoding="utf-8"?>
<p:tagLst xmlns:a="http://schemas.openxmlformats.org/drawingml/2006/main" xmlns:r="http://schemas.openxmlformats.org/officeDocument/2006/relationships" xmlns:p="http://schemas.openxmlformats.org/presentationml/2006/main">
  <p:tag name="ISPRING_SLIDE_ID" val="{3401F877-3217-41CA-9D1F-5433C4E647B7}"/>
  <p:tag name="GENSWF_ADVANCE_TIME" val="251.187"/>
  <p:tag name="TIMING" val=""/>
  <p:tag name="ISPRING_CUSTOM_TIMING_USED" val="1"/>
</p:tagLst>
</file>

<file path=ppt/tags/tag3.xml><?xml version="1.0" encoding="utf-8"?>
<p:tagLst xmlns:a="http://schemas.openxmlformats.org/drawingml/2006/main" xmlns:r="http://schemas.openxmlformats.org/officeDocument/2006/relationships" xmlns:p="http://schemas.openxmlformats.org/presentationml/2006/main">
  <p:tag name="ISPRING_SLIDE_ID" val="{3401F877-3217-41CA-9D1F-5433C4E647B7}"/>
  <p:tag name="GENSWF_ADVANCE_TIME" val="251.187"/>
  <p:tag name="TIMING" val=""/>
  <p:tag name="ISPRING_CUSTOM_TIMING_USED" val="1"/>
</p:tagLst>
</file>

<file path=ppt/tags/tag4.xml><?xml version="1.0" encoding="utf-8"?>
<p:tagLst xmlns:a="http://schemas.openxmlformats.org/drawingml/2006/main" xmlns:r="http://schemas.openxmlformats.org/officeDocument/2006/relationships" xmlns:p="http://schemas.openxmlformats.org/presentationml/2006/main">
  <p:tag name="ISPRING_SLIDE_ID" val="{3401F877-3217-41CA-9D1F-5433C4E647B7}"/>
  <p:tag name="GENSWF_ADVANCE_TIME" val="251.187"/>
  <p:tag name="TIMING" val=""/>
  <p:tag name="ISPRING_CUSTOM_TIMING_USED" val="1"/>
</p:tagLst>
</file>

<file path=ppt/tags/tag5.xml><?xml version="1.0" encoding="utf-8"?>
<p:tagLst xmlns:a="http://schemas.openxmlformats.org/drawingml/2006/main" xmlns:r="http://schemas.openxmlformats.org/officeDocument/2006/relationships" xmlns:p="http://schemas.openxmlformats.org/presentationml/2006/main">
  <p:tag name="ISPRING_SLIDE_ID" val="{3401F877-3217-41CA-9D1F-5433C4E647B7}"/>
  <p:tag name="GENSWF_ADVANCE_TIME" val="251.187"/>
  <p:tag name="TIMING" val=""/>
  <p:tag name="ISPRING_CUSTOM_TIMING_USED"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1139</Words>
  <Application>Microsoft Office PowerPoint</Application>
  <PresentationFormat>Widescreen</PresentationFormat>
  <Paragraphs>142</Paragraphs>
  <Slides>31</Slides>
  <Notes>15</Notes>
  <HiddenSlides>0</HiddenSlides>
  <MMClips>71</MMClips>
  <ScaleCrop>false</ScaleCrop>
  <HeadingPairs>
    <vt:vector size="6" baseType="variant">
      <vt:variant>
        <vt:lpstr>Fonts Used</vt:lpstr>
      </vt:variant>
      <vt:variant>
        <vt:i4>20</vt:i4>
      </vt:variant>
      <vt:variant>
        <vt:lpstr>Theme</vt:lpstr>
      </vt:variant>
      <vt:variant>
        <vt:i4>2</vt:i4>
      </vt:variant>
      <vt:variant>
        <vt:lpstr>Slide Titles</vt:lpstr>
      </vt:variant>
      <vt:variant>
        <vt:i4>31</vt:i4>
      </vt:variant>
    </vt:vector>
  </HeadingPairs>
  <TitlesOfParts>
    <vt:vector size="53" baseType="lpstr">
      <vt:lpstr>微软雅黑</vt:lpstr>
      <vt:lpstr>#9Slide03 SFU Toledo Bold</vt:lpstr>
      <vt:lpstr>#9Slide07 FS North Land Sans</vt:lpstr>
      <vt:lpstr>Amazone</vt:lpstr>
      <vt:lpstr>Arial</vt:lpstr>
      <vt:lpstr>Calibri</vt:lpstr>
      <vt:lpstr>Calibri Light</vt:lpstr>
      <vt:lpstr>Cambria Math</vt:lpstr>
      <vt:lpstr>iCiel Alina</vt:lpstr>
      <vt:lpstr>Segoe Print</vt:lpstr>
      <vt:lpstr>SVN-Sofia</vt:lpstr>
      <vt:lpstr>Times New Roman</vt:lpstr>
      <vt:lpstr>UTM Cancel</vt:lpstr>
      <vt:lpstr>UTM Colossalis</vt:lpstr>
      <vt:lpstr>UTM Showcard</vt:lpstr>
      <vt:lpstr>UVF Pistilli</vt:lpstr>
      <vt:lpstr>UVF Valentine</vt:lpstr>
      <vt:lpstr>UVN Ky Thuat</vt:lpstr>
      <vt:lpstr>UVN Mang Cau Nang</vt:lpstr>
      <vt:lpstr>UVN Van Chuong Nang</vt:lpstr>
      <vt:lpstr>Office 主题</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Thí nghiệm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5. Cùng với những giọt mưa khác tôi lại trở về sông, hồ, biển.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2017-03-23T13:39:08Z</dcterms:created>
  <dcterms:modified xsi:type="dcterms:W3CDTF">2021-11-23T12:21:24Z</dcterms:modified>
</cp:coreProperties>
</file>