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4" r:id="rId4"/>
    <p:sldMasterId id="2147483696" r:id="rId5"/>
    <p:sldMasterId id="2147483709" r:id="rId6"/>
  </p:sldMasterIdLst>
  <p:notesMasterIdLst>
    <p:notesMasterId r:id="rId36"/>
  </p:notesMasterIdLst>
  <p:sldIdLst>
    <p:sldId id="256" r:id="rId7"/>
    <p:sldId id="257" r:id="rId8"/>
    <p:sldId id="258" r:id="rId9"/>
    <p:sldId id="263" r:id="rId10"/>
    <p:sldId id="262" r:id="rId11"/>
    <p:sldId id="264" r:id="rId12"/>
    <p:sldId id="267" r:id="rId13"/>
    <p:sldId id="268" r:id="rId14"/>
    <p:sldId id="271" r:id="rId15"/>
    <p:sldId id="272" r:id="rId16"/>
    <p:sldId id="270" r:id="rId17"/>
    <p:sldId id="269" r:id="rId18"/>
    <p:sldId id="274" r:id="rId19"/>
    <p:sldId id="260" r:id="rId20"/>
    <p:sldId id="275" r:id="rId21"/>
    <p:sldId id="293" r:id="rId22"/>
    <p:sldId id="277" r:id="rId23"/>
    <p:sldId id="280" r:id="rId24"/>
    <p:sldId id="281" r:id="rId25"/>
    <p:sldId id="282" r:id="rId26"/>
    <p:sldId id="283" r:id="rId27"/>
    <p:sldId id="284" r:id="rId28"/>
    <p:sldId id="285" r:id="rId29"/>
    <p:sldId id="286" r:id="rId30"/>
    <p:sldId id="287" r:id="rId31"/>
    <p:sldId id="290" r:id="rId32"/>
    <p:sldId id="291" r:id="rId33"/>
    <p:sldId id="294" r:id="rId34"/>
    <p:sldId id="295"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Cambria" panose="02040503050406030204" pitchFamily="18" charset="0"/>
      <p:regular r:id="rId43"/>
      <p:bold r:id="rId44"/>
      <p:italic r:id="rId45"/>
      <p:boldItalic r:id="rId46"/>
    </p:embeddedFont>
    <p:embeddedFont>
      <p:font typeface="Impact" panose="020B0806030902050204" pitchFamily="34" charset="0"/>
      <p:regular r:id="rId47"/>
    </p:embeddedFont>
    <p:embeddedFont>
      <p:font typeface="UTM Loko" panose="02040603050506020204" pitchFamily="18" charset="0"/>
      <p:regular r:id="rId48"/>
    </p:embeddedFont>
    <p:embeddedFont>
      <p:font typeface="UTM Nyala" panose="02040603050506020204" pitchFamily="18" charset="0"/>
      <p:regular r:id="rId49"/>
    </p:embeddedFont>
    <p:embeddedFont>
      <p:font typeface="UTM Thanh Nhac TL" panose="02040603050506020204" pitchFamily="18"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55"/>
    <a:srgbClr val="F8CB88"/>
    <a:srgbClr val="34B454"/>
    <a:srgbClr val="B9F1FF"/>
    <a:srgbClr val="FDD131"/>
    <a:srgbClr val="31859C"/>
    <a:srgbClr val="CEFBF2"/>
    <a:srgbClr val="99EBFF"/>
    <a:srgbClr val="9CEFFF"/>
    <a:srgbClr val="AEF7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13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3.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8.fntdata"/><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4.xml"/><Relationship Id="rId41" Type="http://schemas.openxmlformats.org/officeDocument/2006/relationships/font" Target="fonts/font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4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BC6885-6796-43BB-9CD9-1617BE6EFA23}"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7A5C0-9AC8-44D3-8BDE-C9F31BDAAF29}" type="slidenum">
              <a:rPr lang="en-US" smtClean="0"/>
              <a:t>‹#›</a:t>
            </a:fld>
            <a:endParaRPr lang="en-US"/>
          </a:p>
        </p:txBody>
      </p:sp>
    </p:spTree>
    <p:extLst>
      <p:ext uri="{BB962C8B-B14F-4D97-AF65-F5344CB8AC3E}">
        <p14:creationId xmlns:p14="http://schemas.microsoft.com/office/powerpoint/2010/main" val="586921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ChangeArrowheads="1" noTextEdit="1"/>
          </p:cNvSpPr>
          <p:nvPr>
            <p:ph type="sldImg"/>
          </p:nvPr>
        </p:nvSpPr>
        <p:spPr>
          <a:ln/>
        </p:spPr>
      </p:sp>
      <p:sp>
        <p:nvSpPr>
          <p:cNvPr id="14339" name="Notes Placeholder 2"/>
          <p:cNvSpPr>
            <a:spLocks noGrp="1" noChangeArrowheads="1"/>
          </p:cNvSpPr>
          <p:nvPr>
            <p:ph type="body" idx="1"/>
          </p:nvPr>
        </p:nvSpPr>
        <p:spPr>
          <a:noFill/>
        </p:spPr>
        <p:txBody>
          <a:bodyPr/>
          <a:lstStyle/>
          <a:p>
            <a:endParaRPr lang="en-US" altLang="en-US"/>
          </a:p>
        </p:txBody>
      </p:sp>
      <p:sp>
        <p:nvSpPr>
          <p:cNvPr id="14340"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D8EB96C-4EF5-4BB9-AB47-2B80EBDC794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7419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6863B1D-D4D6-40FB-9DAC-1123973099B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2052425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863B1D-D4D6-40FB-9DAC-1123973099B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3982499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863B1D-D4D6-40FB-9DAC-1123973099B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892974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950903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385271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404341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266525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660521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042207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440695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855834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863B1D-D4D6-40FB-9DAC-1123973099B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9596788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2835740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251644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9970124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8500986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781492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140011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6337148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569722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960819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624774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6863B1D-D4D6-40FB-9DAC-1123973099B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22874586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929094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540995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5728096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282515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8435986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0740167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4673701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6978932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7595981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633619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6863B1D-D4D6-40FB-9DAC-1123973099BC}"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3609310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0958115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9712799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0435616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8162493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0870981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AD65E2F-60C5-417F-8FFE-F49EEDC9BEC7}"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27864244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C1410EC-9690-42E9-AFFD-909F225DB9E1}"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20234200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B5DA8E-3FBE-46A7-B798-74604366BD11}"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23686266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7C59D9-A1B7-4239-AE60-270B6B58F397}"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4249591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C4C1967-0E77-4455-A7CD-0316CACDAC26}"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834706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6863B1D-D4D6-40FB-9DAC-1123973099BC}"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42322992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A872608-C30E-4089-AF1E-3DDE4FA3B860}"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3881899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10283AB-9C06-4C63-9474-EDEF284164A9}"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2859114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7CD50DE-084F-452A-A9E5-24C920AD940B}"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9732786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0C145D0-1BED-4596-8F2B-E8CBDE5B0E6D}"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8113179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E574758-C480-4651-8C31-1ADEEB6A9EB0}"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971355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FE98677-562D-486E-894F-24F6A3937001}"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2050516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C5CDB1C-81EC-4378-BC22-F20B0E2949B7}"/>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a:extLst>
              <a:ext uri="{FF2B5EF4-FFF2-40B4-BE49-F238E27FC236}">
                <a16:creationId xmlns:a16="http://schemas.microsoft.com/office/drawing/2014/main" id="{06D3350D-450E-41FD-86F5-924EA6908C87}"/>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a:extLst>
              <a:ext uri="{FF2B5EF4-FFF2-40B4-BE49-F238E27FC236}">
                <a16:creationId xmlns:a16="http://schemas.microsoft.com/office/drawing/2014/main" id="{C462FCD0-73E7-4A39-A37A-477E95FEE6B3}"/>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F3F265B-FB5B-48C6-B1B2-F6FBE01DD9FD}"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9056945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MĂNG NON TEAM">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389" y="6356747"/>
            <a:ext cx="2742447" cy="364275"/>
          </a:xfrm>
          <a:prstGeom prst="rect">
            <a:avLst/>
          </a:prstGeom>
        </p:spPr>
        <p:txBody>
          <a:bodyPr/>
          <a:lstStyle/>
          <a:p>
            <a:pPr defTabSz="914217" fontAlgn="base">
              <a:spcBef>
                <a:spcPct val="0"/>
              </a:spcBef>
              <a:spcAft>
                <a:spcPct val="0"/>
              </a:spcAft>
            </a:pPr>
            <a:fld id="{53CC7D6B-739A-014E-AB2C-B05F182AE8E8}" type="datetime1">
              <a:rPr lang="en-CA" altLang="zh-CN" smtClean="0">
                <a:solidFill>
                  <a:prstClr val="black"/>
                </a:solidFill>
              </a:rPr>
              <a:pPr defTabSz="914217" fontAlgn="base">
                <a:spcBef>
                  <a:spcPct val="0"/>
                </a:spcBef>
                <a:spcAft>
                  <a:spcPct val="0"/>
                </a:spcAft>
              </a:pPr>
              <a:t>2023-07-21</a:t>
            </a:fld>
            <a:endParaRPr lang="zh-CN" altLang="en-US">
              <a:solidFill>
                <a:prstClr val="black"/>
              </a:solidFill>
            </a:endParaRPr>
          </a:p>
        </p:txBody>
      </p:sp>
      <p:sp>
        <p:nvSpPr>
          <p:cNvPr id="4" name="灯片编号占位符 3"/>
          <p:cNvSpPr>
            <a:spLocks noGrp="1"/>
          </p:cNvSpPr>
          <p:nvPr>
            <p:ph type="sldNum" sz="quarter" idx="12"/>
          </p:nvPr>
        </p:nvSpPr>
        <p:spPr>
          <a:xfrm>
            <a:off x="8611166" y="6356747"/>
            <a:ext cx="2742447" cy="364275"/>
          </a:xfrm>
          <a:prstGeom prst="rect">
            <a:avLst/>
          </a:prstGeom>
        </p:spPr>
        <p:txBody>
          <a:bodyPr/>
          <a:lstStyle/>
          <a:p>
            <a:pPr defTabSz="914217" fontAlgn="base">
              <a:spcBef>
                <a:spcPct val="0"/>
              </a:spcBef>
              <a:spcAft>
                <a:spcPct val="0"/>
              </a:spcAft>
            </a:pPr>
            <a:r>
              <a:rPr lang="vi-VN" altLang="zh-CN">
                <a:solidFill>
                  <a:prstClr val="black"/>
                </a:solidFill>
                <a:latin typeface="Calibri" panose="020F0502020204030204" pitchFamily="34" charset="0"/>
              </a:rPr>
              <a:t>MĂNG NON</a:t>
            </a:r>
            <a:endParaRPr lang="zh-CN" altLang="en-US" dirty="0">
              <a:solidFill>
                <a:prstClr val="black"/>
              </a:solidFill>
            </a:endParaRPr>
          </a:p>
        </p:txBody>
      </p:sp>
    </p:spTree>
    <p:extLst>
      <p:ext uri="{BB962C8B-B14F-4D97-AF65-F5344CB8AC3E}">
        <p14:creationId xmlns:p14="http://schemas.microsoft.com/office/powerpoint/2010/main" val="31770022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MĂNG NON">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 y="0"/>
            <a:ext cx="12191332" cy="6858000"/>
          </a:xfrm>
          <a:prstGeom prst="rect">
            <a:avLst/>
          </a:prstGeom>
        </p:spPr>
      </p:pic>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389" y="6356747"/>
            <a:ext cx="2742447" cy="364275"/>
          </a:xfrm>
          <a:prstGeom prst="rect">
            <a:avLst/>
          </a:prstGeom>
        </p:spPr>
        <p:txBody>
          <a:bodyPr/>
          <a:lstStyle>
            <a:lvl1pPr>
              <a:defRPr/>
            </a:lvl1pPr>
          </a:lstStyle>
          <a:p>
            <a:pPr defTabSz="914217" fontAlgn="base">
              <a:spcBef>
                <a:spcPct val="0"/>
              </a:spcBef>
              <a:spcAft>
                <a:spcPct val="0"/>
              </a:spcAft>
              <a:defRPr/>
            </a:pPr>
            <a:fld id="{C94FCCCF-CDB7-914A-9492-CA8937BB6688}" type="datetime1">
              <a:rPr lang="en-CA" altLang="zh-CN" smtClean="0">
                <a:solidFill>
                  <a:prstClr val="black"/>
                </a:solidFill>
              </a:rPr>
              <a:pPr defTabSz="914217" fontAlgn="base">
                <a:spcBef>
                  <a:spcPct val="0"/>
                </a:spcBef>
                <a:spcAft>
                  <a:spcPct val="0"/>
                </a:spcAft>
                <a:defRPr/>
              </a:pPr>
              <a:t>2023-07-21</a:t>
            </a:fld>
            <a:endParaRPr lang="zh-CN" altLang="en-US">
              <a:solidFill>
                <a:prstClr val="black"/>
              </a:solidFill>
            </a:endParaRPr>
          </a:p>
        </p:txBody>
      </p:sp>
      <p:sp>
        <p:nvSpPr>
          <p:cNvPr id="5" name="页脚占位符 4"/>
          <p:cNvSpPr>
            <a:spLocks noGrp="1"/>
          </p:cNvSpPr>
          <p:nvPr>
            <p:ph type="ftr" sz="quarter" idx="11"/>
          </p:nvPr>
        </p:nvSpPr>
        <p:spPr>
          <a:xfrm>
            <a:off x="4038413" y="6356747"/>
            <a:ext cx="4115177" cy="364275"/>
          </a:xfrm>
          <a:prstGeom prst="rect">
            <a:avLst/>
          </a:prstGeom>
        </p:spPr>
        <p:txBody>
          <a:bodyPr/>
          <a:lstStyle>
            <a:lvl1pPr>
              <a:defRPr/>
            </a:lvl1pPr>
          </a:lstStyle>
          <a:p>
            <a:pPr defTabSz="914217" fontAlgn="base">
              <a:spcBef>
                <a:spcPct val="0"/>
              </a:spcBef>
              <a:spcAft>
                <a:spcPct val="0"/>
              </a:spcAft>
              <a:defRPr/>
            </a:pPr>
            <a:endParaRPr lang="zh-CN" altLang="en-US">
              <a:solidFill>
                <a:prstClr val="black"/>
              </a:solidFill>
            </a:endParaRPr>
          </a:p>
        </p:txBody>
      </p:sp>
      <p:sp>
        <p:nvSpPr>
          <p:cNvPr id="6" name="灯片编号占位符 5"/>
          <p:cNvSpPr>
            <a:spLocks noGrp="1"/>
          </p:cNvSpPr>
          <p:nvPr>
            <p:ph type="sldNum" sz="quarter" idx="12"/>
          </p:nvPr>
        </p:nvSpPr>
        <p:spPr>
          <a:xfrm>
            <a:off x="8611166" y="6356747"/>
            <a:ext cx="2742447" cy="364275"/>
          </a:xfrm>
          <a:prstGeom prst="rect">
            <a:avLst/>
          </a:prstGeom>
        </p:spPr>
        <p:txBody>
          <a:bodyPr/>
          <a:lstStyle>
            <a:lvl1pPr>
              <a:defRPr/>
            </a:lvl1pPr>
          </a:lstStyle>
          <a:p>
            <a:pPr defTabSz="914217" fontAlgn="base">
              <a:spcBef>
                <a:spcPct val="0"/>
              </a:spcBef>
              <a:spcAft>
                <a:spcPct val="0"/>
              </a:spcAft>
            </a:pPr>
            <a:fld id="{48543BCF-C6F4-4F14-9138-E5ADE1A61F3D}" type="slidenum">
              <a:rPr lang="zh-CN" altLang="en-US" smtClean="0">
                <a:solidFill>
                  <a:prstClr val="black"/>
                </a:solidFill>
              </a:rPr>
              <a:pPr defTabSz="914217" fontAlgn="base">
                <a:spcBef>
                  <a:spcPct val="0"/>
                </a:spcBef>
                <a:spcAft>
                  <a:spcPct val="0"/>
                </a:spcAft>
              </a:pPr>
              <a:t>‹#›</a:t>
            </a:fld>
            <a:endParaRPr lang="zh-CN" altLang="en-US">
              <a:solidFill>
                <a:prstClr val="black"/>
              </a:solidFill>
            </a:endParaRPr>
          </a:p>
        </p:txBody>
      </p:sp>
      <p:sp>
        <p:nvSpPr>
          <p:cNvPr id="9" name="矩形 8"/>
          <p:cNvSpPr/>
          <p:nvPr userDrawn="1"/>
        </p:nvSpPr>
        <p:spPr>
          <a:xfrm>
            <a:off x="1" y="0"/>
            <a:ext cx="12192000" cy="6858000"/>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674" tIns="43337" rIns="86674" bIns="43337" rtlCol="0" anchor="ctr"/>
          <a:lstStyle/>
          <a:p>
            <a:pPr marL="0" marR="0" lvl="0" indent="0" algn="ctr" defTabSz="914217"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39398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863B1D-D4D6-40FB-9DAC-1123973099BC}"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3939604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t>MĂNG NON</a:t>
            </a:r>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1203541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6863B1D-D4D6-40FB-9DAC-1123973099BC}"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2482282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6863B1D-D4D6-40FB-9DAC-1123973099BC}"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D7F2E3-D304-4E4A-B9C0-D034F0DC1C02}" type="slidenum">
              <a:rPr lang="en-US" smtClean="0"/>
              <a:t>‹#›</a:t>
            </a:fld>
            <a:endParaRPr lang="en-US"/>
          </a:p>
        </p:txBody>
      </p:sp>
    </p:spTree>
    <p:extLst>
      <p:ext uri="{BB962C8B-B14F-4D97-AF65-F5344CB8AC3E}">
        <p14:creationId xmlns:p14="http://schemas.microsoft.com/office/powerpoint/2010/main" val="348237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863B1D-D4D6-40FB-9DAC-1123973099BC}" type="datetimeFigureOut">
              <a:rPr lang="en-US" smtClean="0"/>
              <a:t>7/21/2023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MĂNG NON</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D7F2E3-D304-4E4A-B9C0-D034F0DC1C02}" type="slidenum">
              <a:rPr lang="en-US" smtClean="0"/>
              <a:t>‹#›</a:t>
            </a:fld>
            <a:endParaRPr lang="en-US" dirty="0"/>
          </a:p>
        </p:txBody>
      </p:sp>
    </p:spTree>
    <p:extLst>
      <p:ext uri="{BB962C8B-B14F-4D97-AF65-F5344CB8AC3E}">
        <p14:creationId xmlns:p14="http://schemas.microsoft.com/office/powerpoint/2010/main" val="2469331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5614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7821811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7/21/2023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3801109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C5CDB1C-81EC-4378-BC22-F20B0E2949B7}"/>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cs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1029" name="Rectangle 5">
            <a:extLst>
              <a:ext uri="{FF2B5EF4-FFF2-40B4-BE49-F238E27FC236}">
                <a16:creationId xmlns:a16="http://schemas.microsoft.com/office/drawing/2014/main" id="{06D3350D-450E-41FD-86F5-924EA6908C87}"/>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1030" name="Rectangle 6">
            <a:extLst>
              <a:ext uri="{FF2B5EF4-FFF2-40B4-BE49-F238E27FC236}">
                <a16:creationId xmlns:a16="http://schemas.microsoft.com/office/drawing/2014/main" id="{C462FCD0-73E7-4A39-A37A-477E95FEE6B3}"/>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70FA5BF1-4D0B-4A77-A44D-3D55C0926382}" type="slidenum">
              <a:rPr lang="en-US" altLang="en-US" smtClean="0">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42768780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90" y="365780"/>
            <a:ext cx="10515224" cy="1324635"/>
          </a:xfrm>
          <a:prstGeom prst="rect">
            <a:avLst/>
          </a:prstGeom>
        </p:spPr>
        <p:txBody>
          <a:bodyPr vert="horz" lIns="86694" tIns="43347" rIns="86694" bIns="43347" rtlCol="0" anchor="ctr">
            <a:normAutofit/>
          </a:bodyPr>
          <a:lstStyle/>
          <a:p>
            <a:endParaRPr lang="zh-CN" altLang="en-US" dirty="0"/>
          </a:p>
        </p:txBody>
      </p:sp>
      <p:sp>
        <p:nvSpPr>
          <p:cNvPr id="3" name="文本占位符 2"/>
          <p:cNvSpPr>
            <a:spLocks noGrp="1"/>
          </p:cNvSpPr>
          <p:nvPr>
            <p:ph type="body" idx="1"/>
          </p:nvPr>
        </p:nvSpPr>
        <p:spPr>
          <a:xfrm>
            <a:off x="838390" y="1825890"/>
            <a:ext cx="10515224" cy="4351728"/>
          </a:xfrm>
          <a:prstGeom prst="rect">
            <a:avLst/>
          </a:prstGeom>
        </p:spPr>
        <p:txBody>
          <a:bodyPr vert="horz" lIns="86694" tIns="43347" rIns="86694" bIns="43347" rtlCol="0">
            <a:normAutofit/>
          </a:bodyPr>
          <a:lstStyle/>
          <a:p>
            <a:pPr lvl="0"/>
            <a:endParaRPr lang="zh-CN" altLang="en-US" dirty="0"/>
          </a:p>
        </p:txBody>
      </p:sp>
      <p:sp>
        <p:nvSpPr>
          <p:cNvPr id="8" name="TextBox 7">
            <a:extLst>
              <a:ext uri="{FF2B5EF4-FFF2-40B4-BE49-F238E27FC236}">
                <a16:creationId xmlns:a16="http://schemas.microsoft.com/office/drawing/2014/main" id="{A87764ED-D574-054C-B1CB-A7CCCABBB0FA}"/>
              </a:ext>
            </a:extLst>
          </p:cNvPr>
          <p:cNvSpPr txBox="1"/>
          <p:nvPr userDrawn="1"/>
        </p:nvSpPr>
        <p:spPr>
          <a:xfrm>
            <a:off x="10056955" y="6313093"/>
            <a:ext cx="3600869" cy="400017"/>
          </a:xfrm>
          <a:prstGeom prst="rect">
            <a:avLst/>
          </a:prstGeom>
          <a:noFill/>
        </p:spPr>
        <p:txBody>
          <a:bodyPr wrap="square" rtlCol="0">
            <a:spAutoFit/>
          </a:bodyPr>
          <a:lstStyle/>
          <a:p>
            <a:pPr marL="0" marR="0" lvl="0" indent="0" algn="l" defTabSz="914217"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宋体" panose="02010600030101010101" pitchFamily="2" charset="-122"/>
                <a:cs typeface="+mn-cs"/>
              </a:rPr>
              <a:t>MĂNG NON</a:t>
            </a:r>
          </a:p>
        </p:txBody>
      </p:sp>
    </p:spTree>
    <p:extLst>
      <p:ext uri="{BB962C8B-B14F-4D97-AF65-F5344CB8AC3E}">
        <p14:creationId xmlns:p14="http://schemas.microsoft.com/office/powerpoint/2010/main" val="1113668001"/>
      </p:ext>
    </p:extLst>
  </p:cSld>
  <p:clrMap bg1="lt1" tx1="dk1" bg2="lt2" tx2="dk2" accent1="accent1" accent2="accent2" accent3="accent3" accent4="accent4" accent5="accent5" accent6="accent6" hlink="hlink" folHlink="folHlink"/>
  <p:sldLayoutIdLst>
    <p:sldLayoutId id="2147483710" r:id="rId1"/>
    <p:sldLayoutId id="2147483711" r:id="rId2"/>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lvl1pPr algn="l" defTabSz="866770" rtl="0" eaLnBrk="1" latinLnBrk="0" hangingPunct="1">
        <a:lnSpc>
          <a:spcPct val="90000"/>
        </a:lnSpc>
        <a:spcBef>
          <a:spcPct val="0"/>
        </a:spcBef>
        <a:buNone/>
        <a:defRPr sz="4199" kern="1200">
          <a:solidFill>
            <a:schemeClr val="tx1"/>
          </a:solidFill>
          <a:latin typeface="+mj-lt"/>
          <a:ea typeface="+mj-ea"/>
          <a:cs typeface="+mj-cs"/>
        </a:defRPr>
      </a:lvl1pPr>
    </p:titleStyle>
    <p:bodyStyle>
      <a:lvl1pPr marL="216693" indent="-216693" algn="l" defTabSz="866770" rtl="0" eaLnBrk="1" latinLnBrk="0" hangingPunct="1">
        <a:lnSpc>
          <a:spcPct val="90000"/>
        </a:lnSpc>
        <a:spcBef>
          <a:spcPts val="948"/>
        </a:spcBef>
        <a:buFont typeface="Arial" panose="020B0604020202020204" pitchFamily="34" charset="0"/>
        <a:buChar char="•"/>
        <a:defRPr sz="2699" kern="1200">
          <a:solidFill>
            <a:schemeClr val="tx1"/>
          </a:solidFill>
          <a:latin typeface="+mn-lt"/>
          <a:ea typeface="+mn-ea"/>
          <a:cs typeface="+mn-cs"/>
        </a:defRPr>
      </a:lvl1pPr>
      <a:lvl2pPr marL="650077" indent="-216693" algn="l" defTabSz="866770" rtl="0" eaLnBrk="1" latinLnBrk="0" hangingPunct="1">
        <a:lnSpc>
          <a:spcPct val="90000"/>
        </a:lnSpc>
        <a:spcBef>
          <a:spcPts val="474"/>
        </a:spcBef>
        <a:buFont typeface="Arial" panose="020B0604020202020204" pitchFamily="34" charset="0"/>
        <a:buChar char="•"/>
        <a:defRPr sz="2300" kern="1200">
          <a:solidFill>
            <a:schemeClr val="tx1"/>
          </a:solidFill>
          <a:latin typeface="+mn-lt"/>
          <a:ea typeface="+mn-ea"/>
          <a:cs typeface="+mn-cs"/>
        </a:defRPr>
      </a:lvl2pPr>
      <a:lvl3pPr marL="1083461" indent="-216693" algn="l" defTabSz="866770" rtl="0" eaLnBrk="1" latinLnBrk="0" hangingPunct="1">
        <a:lnSpc>
          <a:spcPct val="90000"/>
        </a:lnSpc>
        <a:spcBef>
          <a:spcPts val="474"/>
        </a:spcBef>
        <a:buFont typeface="Arial" panose="020B0604020202020204" pitchFamily="34" charset="0"/>
        <a:buChar char="•"/>
        <a:defRPr sz="1900" kern="1200">
          <a:solidFill>
            <a:schemeClr val="tx1"/>
          </a:solidFill>
          <a:latin typeface="+mn-lt"/>
          <a:ea typeface="+mn-ea"/>
          <a:cs typeface="+mn-cs"/>
        </a:defRPr>
      </a:lvl3pPr>
      <a:lvl4pPr marL="1516847"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4pPr>
      <a:lvl5pPr marL="1950231"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5pPr>
      <a:lvl6pPr marL="2383615"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6pPr>
      <a:lvl7pPr marL="2817000"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7pPr>
      <a:lvl8pPr marL="3250385"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8pPr>
      <a:lvl9pPr marL="3683769"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9pPr>
    </p:bodyStyle>
    <p:otherStyle>
      <a:defPPr>
        <a:defRPr lang="zh-CN"/>
      </a:defPPr>
      <a:lvl1pPr marL="0" algn="l" defTabSz="866770" rtl="0" eaLnBrk="1" latinLnBrk="0" hangingPunct="1">
        <a:defRPr sz="1700" kern="1200">
          <a:solidFill>
            <a:schemeClr val="tx1"/>
          </a:solidFill>
          <a:latin typeface="+mn-lt"/>
          <a:ea typeface="+mn-ea"/>
          <a:cs typeface="+mn-cs"/>
        </a:defRPr>
      </a:lvl1pPr>
      <a:lvl2pPr marL="433384" algn="l" defTabSz="866770" rtl="0" eaLnBrk="1" latinLnBrk="0" hangingPunct="1">
        <a:defRPr sz="1700" kern="1200">
          <a:solidFill>
            <a:schemeClr val="tx1"/>
          </a:solidFill>
          <a:latin typeface="+mn-lt"/>
          <a:ea typeface="+mn-ea"/>
          <a:cs typeface="+mn-cs"/>
        </a:defRPr>
      </a:lvl2pPr>
      <a:lvl3pPr marL="866770" algn="l" defTabSz="866770" rtl="0" eaLnBrk="1" latinLnBrk="0" hangingPunct="1">
        <a:defRPr sz="1700" kern="1200">
          <a:solidFill>
            <a:schemeClr val="tx1"/>
          </a:solidFill>
          <a:latin typeface="+mn-lt"/>
          <a:ea typeface="+mn-ea"/>
          <a:cs typeface="+mn-cs"/>
        </a:defRPr>
      </a:lvl3pPr>
      <a:lvl4pPr marL="1300154" algn="l" defTabSz="866770" rtl="0" eaLnBrk="1" latinLnBrk="0" hangingPunct="1">
        <a:defRPr sz="1700" kern="1200">
          <a:solidFill>
            <a:schemeClr val="tx1"/>
          </a:solidFill>
          <a:latin typeface="+mn-lt"/>
          <a:ea typeface="+mn-ea"/>
          <a:cs typeface="+mn-cs"/>
        </a:defRPr>
      </a:lvl4pPr>
      <a:lvl5pPr marL="1733538" algn="l" defTabSz="866770" rtl="0" eaLnBrk="1" latinLnBrk="0" hangingPunct="1">
        <a:defRPr sz="1700" kern="1200">
          <a:solidFill>
            <a:schemeClr val="tx1"/>
          </a:solidFill>
          <a:latin typeface="+mn-lt"/>
          <a:ea typeface="+mn-ea"/>
          <a:cs typeface="+mn-cs"/>
        </a:defRPr>
      </a:lvl5pPr>
      <a:lvl6pPr marL="2166924" algn="l" defTabSz="866770" rtl="0" eaLnBrk="1" latinLnBrk="0" hangingPunct="1">
        <a:defRPr sz="1700" kern="1200">
          <a:solidFill>
            <a:schemeClr val="tx1"/>
          </a:solidFill>
          <a:latin typeface="+mn-lt"/>
          <a:ea typeface="+mn-ea"/>
          <a:cs typeface="+mn-cs"/>
        </a:defRPr>
      </a:lvl6pPr>
      <a:lvl7pPr marL="2600308" algn="l" defTabSz="866770" rtl="0" eaLnBrk="1" latinLnBrk="0" hangingPunct="1">
        <a:defRPr sz="1700" kern="1200">
          <a:solidFill>
            <a:schemeClr val="tx1"/>
          </a:solidFill>
          <a:latin typeface="+mn-lt"/>
          <a:ea typeface="+mn-ea"/>
          <a:cs typeface="+mn-cs"/>
        </a:defRPr>
      </a:lvl7pPr>
      <a:lvl8pPr marL="3033692" algn="l" defTabSz="866770" rtl="0" eaLnBrk="1" latinLnBrk="0" hangingPunct="1">
        <a:defRPr sz="1700" kern="1200">
          <a:solidFill>
            <a:schemeClr val="tx1"/>
          </a:solidFill>
          <a:latin typeface="+mn-lt"/>
          <a:ea typeface="+mn-ea"/>
          <a:cs typeface="+mn-cs"/>
        </a:defRPr>
      </a:lvl8pPr>
      <a:lvl9pPr marL="3467077" algn="l" defTabSz="866770"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audio" Target="../media/audio6.wav"/><Relationship Id="rId7" Type="http://schemas.openxmlformats.org/officeDocument/2006/relationships/image" Target="../media/image27.svg"/><Relationship Id="rId2" Type="http://schemas.openxmlformats.org/officeDocument/2006/relationships/audio" Target="../media/audio5.wav"/><Relationship Id="rId1" Type="http://schemas.openxmlformats.org/officeDocument/2006/relationships/slideLayout" Target="../slideLayouts/slideLayout40.xml"/><Relationship Id="rId6" Type="http://schemas.openxmlformats.org/officeDocument/2006/relationships/image" Target="../media/image26.png"/><Relationship Id="rId5" Type="http://schemas.openxmlformats.org/officeDocument/2006/relationships/audio" Target="../media/audio8.wav"/><Relationship Id="rId10" Type="http://schemas.openxmlformats.org/officeDocument/2006/relationships/image" Target="../media/image30.gif"/><Relationship Id="rId4" Type="http://schemas.openxmlformats.org/officeDocument/2006/relationships/audio" Target="../media/audio7.wav"/><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0.gif"/></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0.gif"/><Relationship Id="rId1" Type="http://schemas.openxmlformats.org/officeDocument/2006/relationships/slideLayout" Target="../slideLayouts/slideLayout40.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40.jpeg"/><Relationship Id="rId3" Type="http://schemas.microsoft.com/office/2007/relationships/hdphoto" Target="../media/hdphoto7.wdp"/><Relationship Id="rId7" Type="http://schemas.openxmlformats.org/officeDocument/2006/relationships/image" Target="../media/image39.jpe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8.jpeg"/><Relationship Id="rId5" Type="http://schemas.microsoft.com/office/2007/relationships/hdphoto" Target="../media/hdphoto4.wdp"/><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gif"/><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g"/><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8" Type="http://schemas.openxmlformats.org/officeDocument/2006/relationships/image" Target="../media/image48.gif"/><Relationship Id="rId3" Type="http://schemas.openxmlformats.org/officeDocument/2006/relationships/slide" Target="slide24.xml"/><Relationship Id="rId7" Type="http://schemas.openxmlformats.org/officeDocument/2006/relationships/slide" Target="slide23.xml"/><Relationship Id="rId2" Type="http://schemas.openxmlformats.org/officeDocument/2006/relationships/image" Target="../media/image45.png"/><Relationship Id="rId1" Type="http://schemas.openxmlformats.org/officeDocument/2006/relationships/slideLayout" Target="../slideLayouts/slideLayout45.xml"/><Relationship Id="rId6" Type="http://schemas.openxmlformats.org/officeDocument/2006/relationships/image" Target="../media/image47.gif"/><Relationship Id="rId11" Type="http://schemas.openxmlformats.org/officeDocument/2006/relationships/slide" Target="slide11.xml"/><Relationship Id="rId5" Type="http://schemas.openxmlformats.org/officeDocument/2006/relationships/slide" Target="slide22.xml"/><Relationship Id="rId10" Type="http://schemas.openxmlformats.org/officeDocument/2006/relationships/image" Target="../media/image49.gif"/><Relationship Id="rId4" Type="http://schemas.openxmlformats.org/officeDocument/2006/relationships/image" Target="../media/image46.gif"/><Relationship Id="rId9" Type="http://schemas.openxmlformats.org/officeDocument/2006/relationships/slide" Target="slide25.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audio" Target="../media/audio6.wav"/><Relationship Id="rId1" Type="http://schemas.openxmlformats.org/officeDocument/2006/relationships/slideLayout" Target="../slideLayouts/slideLayout56.xml"/><Relationship Id="rId5" Type="http://schemas.openxmlformats.org/officeDocument/2006/relationships/image" Target="../media/image47.gif"/><Relationship Id="rId4" Type="http://schemas.openxmlformats.org/officeDocument/2006/relationships/slide" Target="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audio" Target="../media/audio2.wav"/><Relationship Id="rId1" Type="http://schemas.openxmlformats.org/officeDocument/2006/relationships/slideLayout" Target="../slideLayouts/slideLayout46.xml"/><Relationship Id="rId5" Type="http://schemas.openxmlformats.org/officeDocument/2006/relationships/slide" Target="slide21.xml"/><Relationship Id="rId4" Type="http://schemas.openxmlformats.org/officeDocument/2006/relationships/image" Target="../media/image48.gif"/></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6.wav"/><Relationship Id="rId1" Type="http://schemas.openxmlformats.org/officeDocument/2006/relationships/slideLayout" Target="../slideLayouts/slideLayout46.xml"/><Relationship Id="rId5" Type="http://schemas.openxmlformats.org/officeDocument/2006/relationships/slide" Target="slide21.xml"/><Relationship Id="rId4" Type="http://schemas.openxmlformats.org/officeDocument/2006/relationships/image" Target="../media/image46.gif"/></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audio" Target="../media/audio3.wav"/><Relationship Id="rId1" Type="http://schemas.openxmlformats.org/officeDocument/2006/relationships/slideLayout" Target="../slideLayouts/slideLayout46.xml"/><Relationship Id="rId5" Type="http://schemas.openxmlformats.org/officeDocument/2006/relationships/slide" Target="slide21.xml"/><Relationship Id="rId4" Type="http://schemas.openxmlformats.org/officeDocument/2006/relationships/image" Target="../media/image49.gif"/></Relationships>
</file>

<file path=ppt/slides/_rels/slide2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xml"/><Relationship Id="rId1" Type="http://schemas.openxmlformats.org/officeDocument/2006/relationships/slideLayout" Target="../slideLayouts/slideLayout46.xml"/><Relationship Id="rId6" Type="http://schemas.openxmlformats.org/officeDocument/2006/relationships/slide" Target="slide21.xml"/><Relationship Id="rId5" Type="http://schemas.openxmlformats.org/officeDocument/2006/relationships/image" Target="../media/image55.gif"/><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g"/><Relationship Id="rId1" Type="http://schemas.openxmlformats.org/officeDocument/2006/relationships/slideLayout" Target="../slideLayouts/slideLayout2.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8.xml"/><Relationship Id="rId5" Type="http://schemas.microsoft.com/office/2007/relationships/hdphoto" Target="../media/hdphoto2.wdp"/><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2.xml"/><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gif"/><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2.wav"/><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3.wav"/><Relationship Id="rId1" Type="http://schemas.openxmlformats.org/officeDocument/2006/relationships/slideLayout" Target="../slideLayouts/slideLayout18.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png"/><Relationship Id="rId7" Type="http://schemas.openxmlformats.org/officeDocument/2006/relationships/image" Target="../media/image17.jpeg"/><Relationship Id="rId2" Type="http://schemas.openxmlformats.org/officeDocument/2006/relationships/audio" Target="../media/audio4.wav"/><Relationship Id="rId1" Type="http://schemas.openxmlformats.org/officeDocument/2006/relationships/slideLayout" Target="../slideLayouts/slideLayout29.xml"/><Relationship Id="rId6" Type="http://schemas.microsoft.com/office/2007/relationships/hdphoto" Target="../media/hdphoto4.wdp"/><Relationship Id="rId11" Type="http://schemas.openxmlformats.org/officeDocument/2006/relationships/image" Target="../media/image21.jpe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svg"/><Relationship Id="rId9"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2.png"/><Relationship Id="rId7" Type="http://schemas.openxmlformats.org/officeDocument/2006/relationships/image" Target="../media/image17.jpeg"/><Relationship Id="rId2" Type="http://schemas.openxmlformats.org/officeDocument/2006/relationships/audio" Target="../media/audio4.wav"/><Relationship Id="rId1" Type="http://schemas.openxmlformats.org/officeDocument/2006/relationships/slideLayout" Target="../slideLayouts/slideLayout29.xml"/><Relationship Id="rId6" Type="http://schemas.openxmlformats.org/officeDocument/2006/relationships/image" Target="../media/image24.svg"/><Relationship Id="rId5" Type="http://schemas.openxmlformats.org/officeDocument/2006/relationships/image" Target="../media/image23.png"/><Relationship Id="rId10" Type="http://schemas.microsoft.com/office/2007/relationships/hdphoto" Target="../media/hdphoto4.wdp"/><Relationship Id="rId4" Type="http://schemas.microsoft.com/office/2007/relationships/hdphoto" Target="../media/hdphoto5.wdp"/><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g"/><Relationship Id="rId1" Type="http://schemas.openxmlformats.org/officeDocument/2006/relationships/slideLayout" Target="../slideLayouts/slideLayout2.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0"/>
          </a:stretch>
        </a:blipFill>
        <a:effectLst/>
      </p:bgPr>
    </p:bg>
    <p:spTree>
      <p:nvGrpSpPr>
        <p:cNvPr id="1" name=""/>
        <p:cNvGrpSpPr/>
        <p:nvPr/>
      </p:nvGrpSpPr>
      <p:grpSpPr>
        <a:xfrm>
          <a:off x="0" y="0"/>
          <a:ext cx="0" cy="0"/>
          <a:chOff x="0" y="0"/>
          <a:chExt cx="0" cy="0"/>
        </a:xfrm>
      </p:grpSpPr>
      <p:pic>
        <p:nvPicPr>
          <p:cNvPr id="1026" name="Picture 2" descr="Floating Clouds Sticker for iOS &amp;amp; Android | GI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289" y="222049"/>
            <a:ext cx="4410635" cy="14534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537883" y="2915322"/>
            <a:ext cx="11370831" cy="3216536"/>
          </a:xfr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noAutofit/>
          </a:bodyPr>
          <a:lstStyle/>
          <a:p>
            <a:r>
              <a:rPr lang="en-US" sz="7200" dirty="0">
                <a:ln>
                  <a:solidFill>
                    <a:srgbClr val="002060"/>
                  </a:solidFill>
                  <a:prstDash val="sysDash"/>
                </a:ln>
                <a:solidFill>
                  <a:schemeClr val="accent4">
                    <a:lumMod val="40000"/>
                    <a:lumOff val="60000"/>
                  </a:schemeClr>
                </a:solidFill>
                <a:latin typeface="UTM Thanh Nhac TL" panose="02040603050506020204" pitchFamily="18" charset="0"/>
              </a:rPr>
              <a:t>NGUYÊN NHÂN LÀM NƯỚC BỊ Ô NHIỄM</a:t>
            </a:r>
          </a:p>
        </p:txBody>
      </p:sp>
      <p:sp>
        <p:nvSpPr>
          <p:cNvPr id="5" name="TextBox 4"/>
          <p:cNvSpPr txBox="1"/>
          <p:nvPr/>
        </p:nvSpPr>
        <p:spPr>
          <a:xfrm>
            <a:off x="1527587" y="656397"/>
            <a:ext cx="3625327" cy="584775"/>
          </a:xfrm>
          <a:prstGeom prst="rect">
            <a:avLst/>
          </a:prstGeom>
          <a:noFill/>
        </p:spPr>
        <p:txBody>
          <a:bodyPr wrap="square" rtlCol="0">
            <a:spAutoFit/>
          </a:bodyPr>
          <a:lstStyle/>
          <a:p>
            <a:r>
              <a:rPr lang="en-US" sz="3200" dirty="0" err="1">
                <a:solidFill>
                  <a:schemeClr val="tx1">
                    <a:lumMod val="75000"/>
                    <a:lumOff val="25000"/>
                  </a:schemeClr>
                </a:solidFill>
                <a:latin typeface="UTM Thanh Nhac TL" panose="02040603050506020204" pitchFamily="18" charset="0"/>
              </a:rPr>
              <a:t>Bài</a:t>
            </a:r>
            <a:r>
              <a:rPr lang="en-US" sz="3200" dirty="0">
                <a:solidFill>
                  <a:schemeClr val="tx1">
                    <a:lumMod val="75000"/>
                    <a:lumOff val="25000"/>
                  </a:schemeClr>
                </a:solidFill>
                <a:latin typeface="UTM Thanh Nhac TL" panose="02040603050506020204" pitchFamily="18" charset="0"/>
              </a:rPr>
              <a:t> 26</a:t>
            </a:r>
          </a:p>
        </p:txBody>
      </p:sp>
      <p:pic>
        <p:nvPicPr>
          <p:cNvPr id="11" name="Picture 2" descr="Floating Clouds Sticker for iOS &amp;amp; Android | GI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1322" y="110755"/>
            <a:ext cx="4410635" cy="14534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972550" y="11136868"/>
            <a:ext cx="2005780" cy="369332"/>
          </a:xfrm>
          <a:prstGeom prst="rect">
            <a:avLst/>
          </a:prstGeom>
          <a:noFill/>
        </p:spPr>
        <p:txBody>
          <a:bodyPr wrap="square" rtlCol="0">
            <a:spAutoFit/>
          </a:bodyPr>
          <a:lstStyle/>
          <a:p>
            <a:r>
              <a:rPr lang="en-US" dirty="0">
                <a:latin typeface="Cambria" panose="02040503050406030204" pitchFamily="18" charset="0"/>
              </a:rPr>
              <a:t>Hồng Linh</a:t>
            </a:r>
          </a:p>
        </p:txBody>
      </p:sp>
    </p:spTree>
    <p:extLst>
      <p:ext uri="{BB962C8B-B14F-4D97-AF65-F5344CB8AC3E}">
        <p14:creationId xmlns:p14="http://schemas.microsoft.com/office/powerpoint/2010/main" val="68554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900" decel="100000" fill="hold"/>
                                        <p:tgtEl>
                                          <p:spTgt spid="2"/>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t1s.com - Nước bẩn do đâu  Vì sao ô nhiễm nguồn nước  Hoạt Hình Khoa Học Vui 202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9086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73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AAEDB"/>
        </a:solidFill>
        <a:effectLst/>
      </p:bgPr>
    </p:bg>
    <p:spTree>
      <p:nvGrpSpPr>
        <p:cNvPr id="1" name=""/>
        <p:cNvGrpSpPr/>
        <p:nvPr/>
      </p:nvGrpSpPr>
      <p:grpSpPr>
        <a:xfrm>
          <a:off x="0" y="0"/>
          <a:ext cx="0" cy="0"/>
          <a:chOff x="0" y="0"/>
          <a:chExt cx="0" cy="0"/>
        </a:xfrm>
      </p:grpSpPr>
      <p:sp>
        <p:nvSpPr>
          <p:cNvPr id="2" name="TextBox 2"/>
          <p:cNvSpPr txBox="1"/>
          <p:nvPr/>
        </p:nvSpPr>
        <p:spPr>
          <a:xfrm>
            <a:off x="-603796" y="-99716"/>
            <a:ext cx="11843657" cy="801566"/>
          </a:xfrm>
          <a:prstGeom prst="rect">
            <a:avLst/>
          </a:prstGeom>
        </p:spPr>
        <p:txBody>
          <a:bodyPr wrap="square" lIns="0" tIns="0" rIns="0" bIns="0" rtlCol="0" anchor="t">
            <a:spAutoFit/>
          </a:bodyPr>
          <a:lstStyle/>
          <a:p>
            <a:pPr algn="ctr" defTabSz="609630">
              <a:lnSpc>
                <a:spcPts val="7040"/>
              </a:lnSpc>
            </a:pPr>
            <a:r>
              <a:rPr lang="en-US" sz="4000" b="1" u="sng" dirty="0" err="1">
                <a:solidFill>
                  <a:srgbClr val="312249"/>
                </a:solidFill>
                <a:latin typeface="Cambria" panose="02040503050406030204" pitchFamily="18" charset="0"/>
              </a:rPr>
              <a:t>Hoạt</a:t>
            </a:r>
            <a:r>
              <a:rPr lang="en-US" sz="4000" b="1" u="sng" dirty="0">
                <a:solidFill>
                  <a:srgbClr val="312249"/>
                </a:solidFill>
                <a:latin typeface="Cambria" panose="02040503050406030204" pitchFamily="18" charset="0"/>
              </a:rPr>
              <a:t> </a:t>
            </a:r>
            <a:r>
              <a:rPr lang="en-US" sz="4000" b="1" u="sng" dirty="0" err="1">
                <a:solidFill>
                  <a:srgbClr val="312249"/>
                </a:solidFill>
                <a:latin typeface="Cambria" panose="02040503050406030204" pitchFamily="18" charset="0"/>
              </a:rPr>
              <a:t>động</a:t>
            </a:r>
            <a:r>
              <a:rPr lang="en-US" sz="4000" b="1" u="sng" dirty="0">
                <a:solidFill>
                  <a:srgbClr val="312249"/>
                </a:solidFill>
                <a:latin typeface="Cambria" panose="02040503050406030204" pitchFamily="18" charset="0"/>
              </a:rPr>
              <a:t> 1: </a:t>
            </a:r>
            <a:r>
              <a:rPr lang="en-US" sz="4000" dirty="0" err="1">
                <a:solidFill>
                  <a:srgbClr val="312249"/>
                </a:solidFill>
                <a:latin typeface="Cambria" panose="02040503050406030204" pitchFamily="18" charset="0"/>
              </a:rPr>
              <a:t>Vì</a:t>
            </a:r>
            <a:r>
              <a:rPr lang="en-US" sz="4000" dirty="0">
                <a:solidFill>
                  <a:srgbClr val="312249"/>
                </a:solidFill>
                <a:latin typeface="Cambria" panose="02040503050406030204" pitchFamily="18" charset="0"/>
              </a:rPr>
              <a:t> </a:t>
            </a:r>
            <a:r>
              <a:rPr lang="en-US" sz="4000" dirty="0" err="1">
                <a:solidFill>
                  <a:srgbClr val="312249"/>
                </a:solidFill>
                <a:latin typeface="Cambria" panose="02040503050406030204" pitchFamily="18" charset="0"/>
              </a:rPr>
              <a:t>sao</a:t>
            </a:r>
            <a:r>
              <a:rPr lang="en-US" sz="4000" dirty="0">
                <a:solidFill>
                  <a:srgbClr val="312249"/>
                </a:solidFill>
                <a:latin typeface="Cambria" panose="02040503050406030204" pitchFamily="18" charset="0"/>
              </a:rPr>
              <a:t> </a:t>
            </a:r>
            <a:r>
              <a:rPr lang="en-US" sz="4000" dirty="0" err="1">
                <a:solidFill>
                  <a:srgbClr val="312249"/>
                </a:solidFill>
                <a:latin typeface="Cambria" panose="02040503050406030204" pitchFamily="18" charset="0"/>
              </a:rPr>
              <a:t>nguồn</a:t>
            </a:r>
            <a:r>
              <a:rPr lang="en-US" sz="4000" dirty="0">
                <a:solidFill>
                  <a:srgbClr val="312249"/>
                </a:solidFill>
                <a:latin typeface="Cambria" panose="02040503050406030204" pitchFamily="18" charset="0"/>
              </a:rPr>
              <a:t> </a:t>
            </a:r>
            <a:r>
              <a:rPr lang="en-US" sz="4000" dirty="0" err="1">
                <a:solidFill>
                  <a:srgbClr val="312249"/>
                </a:solidFill>
                <a:latin typeface="Cambria" panose="02040503050406030204" pitchFamily="18" charset="0"/>
              </a:rPr>
              <a:t>nước</a:t>
            </a:r>
            <a:r>
              <a:rPr lang="en-US" sz="4000" dirty="0">
                <a:solidFill>
                  <a:srgbClr val="312249"/>
                </a:solidFill>
                <a:latin typeface="Cambria" panose="02040503050406030204" pitchFamily="18" charset="0"/>
              </a:rPr>
              <a:t> </a:t>
            </a:r>
            <a:r>
              <a:rPr lang="en-US" sz="4000" dirty="0" err="1">
                <a:solidFill>
                  <a:srgbClr val="312249"/>
                </a:solidFill>
                <a:latin typeface="Cambria" panose="02040503050406030204" pitchFamily="18" charset="0"/>
              </a:rPr>
              <a:t>bị</a:t>
            </a:r>
            <a:r>
              <a:rPr lang="en-US" sz="4000" dirty="0">
                <a:solidFill>
                  <a:srgbClr val="312249"/>
                </a:solidFill>
                <a:latin typeface="Cambria" panose="02040503050406030204" pitchFamily="18" charset="0"/>
              </a:rPr>
              <a:t> </a:t>
            </a:r>
            <a:r>
              <a:rPr lang="en-US" sz="4000" dirty="0" err="1">
                <a:solidFill>
                  <a:srgbClr val="312249"/>
                </a:solidFill>
                <a:latin typeface="Cambria" panose="02040503050406030204" pitchFamily="18" charset="0"/>
              </a:rPr>
              <a:t>nhiễm</a:t>
            </a:r>
            <a:r>
              <a:rPr lang="en-US" sz="4000" dirty="0">
                <a:solidFill>
                  <a:srgbClr val="312249"/>
                </a:solidFill>
                <a:latin typeface="Cambria" panose="02040503050406030204" pitchFamily="18" charset="0"/>
              </a:rPr>
              <a:t> </a:t>
            </a:r>
            <a:r>
              <a:rPr lang="en-US" sz="4000" dirty="0" err="1">
                <a:solidFill>
                  <a:srgbClr val="312249"/>
                </a:solidFill>
                <a:latin typeface="Cambria" panose="02040503050406030204" pitchFamily="18" charset="0"/>
              </a:rPr>
              <a:t>bẩn</a:t>
            </a:r>
            <a:endParaRPr lang="en-US" sz="4000" dirty="0">
              <a:solidFill>
                <a:srgbClr val="312249"/>
              </a:solidFill>
              <a:latin typeface="Cambria" panose="02040503050406030204" pitchFamily="18" charset="0"/>
            </a:endParaRPr>
          </a:p>
        </p:txBody>
      </p:sp>
      <p:sp>
        <p:nvSpPr>
          <p:cNvPr id="10" name="TextBox 10"/>
          <p:cNvSpPr txBox="1"/>
          <p:nvPr/>
        </p:nvSpPr>
        <p:spPr>
          <a:xfrm>
            <a:off x="814926" y="893787"/>
            <a:ext cx="8435396" cy="283732"/>
          </a:xfrm>
          <a:prstGeom prst="rect">
            <a:avLst/>
          </a:prstGeom>
        </p:spPr>
        <p:txBody>
          <a:bodyPr wrap="square" lIns="0" tIns="0" rIns="0" bIns="0" rtlCol="0" anchor="t">
            <a:spAutoFit/>
          </a:bodyPr>
          <a:lstStyle/>
          <a:p>
            <a:pPr algn="ctr" defTabSz="609630">
              <a:lnSpc>
                <a:spcPts val="2099"/>
              </a:lnSpc>
            </a:pPr>
            <a:r>
              <a:rPr lang="en-US" sz="2800" i="1" dirty="0" err="1">
                <a:solidFill>
                  <a:srgbClr val="312249"/>
                </a:solidFill>
                <a:latin typeface="Arial" panose="020B0604020202020204" pitchFamily="34" charset="0"/>
                <a:cs typeface="Arial" panose="020B0604020202020204" pitchFamily="34" charset="0"/>
              </a:rPr>
              <a:t>Nước</a:t>
            </a:r>
            <a:r>
              <a:rPr lang="en-US" sz="2800" i="1" dirty="0">
                <a:solidFill>
                  <a:srgbClr val="312249"/>
                </a:solidFill>
                <a:latin typeface="Arial" panose="020B0604020202020204" pitchFamily="34" charset="0"/>
                <a:cs typeface="Arial" panose="020B0604020202020204" pitchFamily="34" charset="0"/>
              </a:rPr>
              <a:t> </a:t>
            </a:r>
            <a:r>
              <a:rPr lang="en-US" sz="2800" i="1" dirty="0" err="1">
                <a:solidFill>
                  <a:srgbClr val="312249"/>
                </a:solidFill>
                <a:latin typeface="Arial" panose="020B0604020202020204" pitchFamily="34" charset="0"/>
                <a:cs typeface="Arial" panose="020B0604020202020204" pitchFamily="34" charset="0"/>
              </a:rPr>
              <a:t>bị</a:t>
            </a:r>
            <a:r>
              <a:rPr lang="en-US" sz="2800" i="1" dirty="0">
                <a:solidFill>
                  <a:srgbClr val="312249"/>
                </a:solidFill>
                <a:latin typeface="Arial" panose="020B0604020202020204" pitchFamily="34" charset="0"/>
                <a:cs typeface="Arial" panose="020B0604020202020204" pitchFamily="34" charset="0"/>
              </a:rPr>
              <a:t> ô </a:t>
            </a:r>
            <a:r>
              <a:rPr lang="en-US" sz="2800" i="1" dirty="0" err="1">
                <a:solidFill>
                  <a:srgbClr val="312249"/>
                </a:solidFill>
                <a:latin typeface="Arial" panose="020B0604020202020204" pitchFamily="34" charset="0"/>
                <a:cs typeface="Arial" panose="020B0604020202020204" pitchFamily="34" charset="0"/>
              </a:rPr>
              <a:t>nhiễm</a:t>
            </a:r>
            <a:r>
              <a:rPr lang="en-US" sz="2800" i="1" dirty="0">
                <a:solidFill>
                  <a:srgbClr val="312249"/>
                </a:solidFill>
                <a:latin typeface="Arial" panose="020B0604020202020204" pitchFamily="34" charset="0"/>
                <a:cs typeface="Arial" panose="020B0604020202020204" pitchFamily="34" charset="0"/>
              </a:rPr>
              <a:t> </a:t>
            </a:r>
            <a:r>
              <a:rPr lang="en-US" sz="2800" i="1" dirty="0" err="1">
                <a:solidFill>
                  <a:srgbClr val="312249"/>
                </a:solidFill>
                <a:latin typeface="Arial" panose="020B0604020202020204" pitchFamily="34" charset="0"/>
                <a:cs typeface="Arial" panose="020B0604020202020204" pitchFamily="34" charset="0"/>
              </a:rPr>
              <a:t>bởi</a:t>
            </a:r>
            <a:r>
              <a:rPr lang="en-US" sz="2800" i="1" dirty="0">
                <a:solidFill>
                  <a:srgbClr val="312249"/>
                </a:solidFill>
                <a:latin typeface="Arial" panose="020B0604020202020204" pitchFamily="34" charset="0"/>
                <a:cs typeface="Arial" panose="020B0604020202020204" pitchFamily="34" charset="0"/>
              </a:rPr>
              <a:t> </a:t>
            </a:r>
            <a:r>
              <a:rPr lang="en-US" sz="2800" i="1" dirty="0" err="1">
                <a:solidFill>
                  <a:srgbClr val="312249"/>
                </a:solidFill>
                <a:latin typeface="Arial" panose="020B0604020202020204" pitchFamily="34" charset="0"/>
                <a:cs typeface="Arial" panose="020B0604020202020204" pitchFamily="34" charset="0"/>
              </a:rPr>
              <a:t>những</a:t>
            </a:r>
            <a:r>
              <a:rPr lang="en-US" sz="2800" i="1" dirty="0">
                <a:solidFill>
                  <a:srgbClr val="312249"/>
                </a:solidFill>
                <a:latin typeface="Arial" panose="020B0604020202020204" pitchFamily="34" charset="0"/>
                <a:cs typeface="Arial" panose="020B0604020202020204" pitchFamily="34" charset="0"/>
              </a:rPr>
              <a:t> </a:t>
            </a:r>
            <a:r>
              <a:rPr lang="en-US" sz="2800" i="1" dirty="0" err="1">
                <a:solidFill>
                  <a:srgbClr val="312249"/>
                </a:solidFill>
                <a:latin typeface="Arial" panose="020B0604020202020204" pitchFamily="34" charset="0"/>
                <a:cs typeface="Arial" panose="020B0604020202020204" pitchFamily="34" charset="0"/>
              </a:rPr>
              <a:t>nguyên</a:t>
            </a:r>
            <a:r>
              <a:rPr lang="en-US" sz="2800" i="1" dirty="0">
                <a:solidFill>
                  <a:srgbClr val="312249"/>
                </a:solidFill>
                <a:latin typeface="Arial" panose="020B0604020202020204" pitchFamily="34" charset="0"/>
                <a:cs typeface="Arial" panose="020B0604020202020204" pitchFamily="34" charset="0"/>
              </a:rPr>
              <a:t> </a:t>
            </a:r>
            <a:r>
              <a:rPr lang="en-US" sz="2800" i="1" dirty="0" err="1">
                <a:solidFill>
                  <a:srgbClr val="312249"/>
                </a:solidFill>
                <a:latin typeface="Arial" panose="020B0604020202020204" pitchFamily="34" charset="0"/>
                <a:cs typeface="Arial" panose="020B0604020202020204" pitchFamily="34" charset="0"/>
              </a:rPr>
              <a:t>nhân</a:t>
            </a:r>
            <a:r>
              <a:rPr lang="en-US" sz="2800" i="1" dirty="0">
                <a:solidFill>
                  <a:srgbClr val="312249"/>
                </a:solidFill>
                <a:latin typeface="Arial" panose="020B0604020202020204" pitchFamily="34" charset="0"/>
                <a:cs typeface="Arial" panose="020B0604020202020204" pitchFamily="34" charset="0"/>
              </a:rPr>
              <a:t> </a:t>
            </a:r>
            <a:r>
              <a:rPr lang="en-US" sz="2800" i="1" dirty="0" err="1">
                <a:solidFill>
                  <a:srgbClr val="312249"/>
                </a:solidFill>
                <a:latin typeface="Arial" panose="020B0604020202020204" pitchFamily="34" charset="0"/>
                <a:cs typeface="Arial" panose="020B0604020202020204" pitchFamily="34" charset="0"/>
              </a:rPr>
              <a:t>sau</a:t>
            </a:r>
            <a:endParaRPr lang="en-US" sz="2800" i="1" dirty="0">
              <a:solidFill>
                <a:srgbClr val="312249"/>
              </a:solidFill>
              <a:latin typeface="Arial" panose="020B0604020202020204" pitchFamily="34" charset="0"/>
              <a:cs typeface="Arial" panose="020B0604020202020204" pitchFamily="34" charset="0"/>
            </a:endParaRPr>
          </a:p>
        </p:txBody>
      </p:sp>
      <p:grpSp>
        <p:nvGrpSpPr>
          <p:cNvPr id="42" name="Group 41"/>
          <p:cNvGrpSpPr/>
          <p:nvPr/>
        </p:nvGrpSpPr>
        <p:grpSpPr>
          <a:xfrm>
            <a:off x="1043978" y="1473403"/>
            <a:ext cx="9243645" cy="912696"/>
            <a:chOff x="8462917" y="1028700"/>
            <a:chExt cx="9243645" cy="2455786"/>
          </a:xfrm>
        </p:grpSpPr>
        <p:grpSp>
          <p:nvGrpSpPr>
            <p:cNvPr id="13" name="Group 2"/>
            <p:cNvGrpSpPr/>
            <p:nvPr/>
          </p:nvGrpSpPr>
          <p:grpSpPr>
            <a:xfrm>
              <a:off x="8462917" y="1028700"/>
              <a:ext cx="9243645" cy="2455786"/>
              <a:chOff x="0" y="0"/>
              <a:chExt cx="8166299" cy="2169565"/>
            </a:xfrm>
          </p:grpSpPr>
          <p:sp>
            <p:nvSpPr>
              <p:cNvPr id="14" name="Freeform 3"/>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06755"/>
              </a:solidFill>
            </p:spPr>
            <p:txBody>
              <a:bodyPr/>
              <a:lstStyle/>
              <a:p>
                <a:endParaRPr lang="en-GB"/>
              </a:p>
            </p:txBody>
          </p:sp>
          <p:sp>
            <p:nvSpPr>
              <p:cNvPr id="15" name="Freeform 4"/>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23" name="TextBox 12"/>
            <p:cNvSpPr txBox="1"/>
            <p:nvPr/>
          </p:nvSpPr>
          <p:spPr>
            <a:xfrm>
              <a:off x="9053131" y="1487921"/>
              <a:ext cx="8390467" cy="653451"/>
            </a:xfrm>
            <a:prstGeom prst="rect">
              <a:avLst/>
            </a:prstGeom>
          </p:spPr>
          <p:txBody>
            <a:bodyPr wrap="square" lIns="0" tIns="0" rIns="0" bIns="0" rtlCol="0" anchor="t">
              <a:spAutoFit/>
            </a:bodyPr>
            <a:lstStyle/>
            <a:p>
              <a:pPr>
                <a:lnSpc>
                  <a:spcPts val="4320"/>
                </a:lnSpc>
              </a:pPr>
              <a:r>
                <a:rPr lang="en-US" sz="2800" dirty="0" err="1">
                  <a:solidFill>
                    <a:srgbClr val="312249"/>
                  </a:solidFill>
                  <a:latin typeface="Noto Serif Display ExtraCondensed Bold"/>
                </a:rPr>
                <a:t>Xả</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rác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phân</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nước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thải</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bừa</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bãi</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vỡ</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ống</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nước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lũ</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lụt</a:t>
              </a:r>
              <a:endParaRPr lang="en-US" sz="2800" dirty="0">
                <a:solidFill>
                  <a:srgbClr val="312249"/>
                </a:solidFill>
                <a:latin typeface="Noto Serif Display ExtraCondensed Bold"/>
              </a:endParaRPr>
            </a:p>
          </p:txBody>
        </p:sp>
      </p:grpSp>
      <p:grpSp>
        <p:nvGrpSpPr>
          <p:cNvPr id="43" name="Group 42"/>
          <p:cNvGrpSpPr/>
          <p:nvPr/>
        </p:nvGrpSpPr>
        <p:grpSpPr>
          <a:xfrm>
            <a:off x="2176779" y="2515679"/>
            <a:ext cx="9243645" cy="1494699"/>
            <a:chOff x="8462917" y="3915607"/>
            <a:chExt cx="9243645" cy="1951369"/>
          </a:xfrm>
        </p:grpSpPr>
        <p:grpSp>
          <p:nvGrpSpPr>
            <p:cNvPr id="16" name="Group 5"/>
            <p:cNvGrpSpPr/>
            <p:nvPr/>
          </p:nvGrpSpPr>
          <p:grpSpPr>
            <a:xfrm>
              <a:off x="8462917" y="3915607"/>
              <a:ext cx="9243645" cy="1951369"/>
              <a:chOff x="0" y="0"/>
              <a:chExt cx="8166299" cy="1723938"/>
            </a:xfrm>
          </p:grpSpPr>
          <p:sp>
            <p:nvSpPr>
              <p:cNvPr id="17" name="Freeform 6"/>
              <p:cNvSpPr/>
              <p:nvPr/>
            </p:nvSpPr>
            <p:spPr>
              <a:xfrm>
                <a:off x="31750" y="31750"/>
                <a:ext cx="8102799" cy="1682980"/>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DD131"/>
              </a:solidFill>
            </p:spPr>
            <p:txBody>
              <a:bodyPr/>
              <a:lstStyle/>
              <a:p>
                <a:endParaRPr lang="en-GB"/>
              </a:p>
            </p:txBody>
          </p:sp>
          <p:sp>
            <p:nvSpPr>
              <p:cNvPr id="18" name="Freeform 7"/>
              <p:cNvSpPr/>
              <p:nvPr/>
            </p:nvSpPr>
            <p:spPr>
              <a:xfrm>
                <a:off x="0" y="0"/>
                <a:ext cx="8166299" cy="1723938"/>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26" name="TextBox 15"/>
            <p:cNvSpPr txBox="1"/>
            <p:nvPr/>
          </p:nvSpPr>
          <p:spPr>
            <a:xfrm>
              <a:off x="9032255" y="4038440"/>
              <a:ext cx="8493744" cy="1439821"/>
            </a:xfrm>
            <a:prstGeom prst="rect">
              <a:avLst/>
            </a:prstGeom>
          </p:spPr>
          <p:txBody>
            <a:bodyPr wrap="square" lIns="0" tIns="0" rIns="0" bIns="0" rtlCol="0" anchor="t">
              <a:spAutoFit/>
            </a:bodyPr>
            <a:lstStyle/>
            <a:p>
              <a:pPr>
                <a:lnSpc>
                  <a:spcPts val="4320"/>
                </a:lnSpc>
              </a:pPr>
              <a:r>
                <a:rPr lang="en-US" sz="2800" dirty="0" err="1">
                  <a:solidFill>
                    <a:srgbClr val="312249"/>
                  </a:solidFill>
                  <a:latin typeface="Noto Serif Display ExtraCondensed Bold"/>
                </a:rPr>
                <a:t>Sử</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dụng</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phân</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hoá</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học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thuốc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trừ</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sâu</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nước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thải</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của</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nhà</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máy</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không</a:t>
              </a:r>
              <a:r>
                <a:rPr lang="en-US" sz="2800" dirty="0">
                  <a:solidFill>
                    <a:srgbClr val="312249"/>
                  </a:solidFill>
                  <a:latin typeface="Noto Serif Display ExtraCondensed Bold"/>
                </a:rPr>
                <a:t> qua </a:t>
              </a:r>
              <a:r>
                <a:rPr lang="en-US" sz="2800" dirty="0" err="1">
                  <a:solidFill>
                    <a:srgbClr val="312249"/>
                  </a:solidFill>
                  <a:latin typeface="Noto Serif Display ExtraCondensed Bold"/>
                </a:rPr>
                <a:t>xử</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lí</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xả</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thẳng</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vào</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sông</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hồ</a:t>
              </a:r>
              <a:r>
                <a:rPr lang="en-US" sz="2800" dirty="0">
                  <a:solidFill>
                    <a:srgbClr val="312249"/>
                  </a:solidFill>
                  <a:latin typeface="Noto Serif Display ExtraCondensed Bold"/>
                </a:rPr>
                <a:t>,…</a:t>
              </a:r>
            </a:p>
          </p:txBody>
        </p:sp>
      </p:grpSp>
      <p:grpSp>
        <p:nvGrpSpPr>
          <p:cNvPr id="44" name="Group 43"/>
          <p:cNvGrpSpPr/>
          <p:nvPr/>
        </p:nvGrpSpPr>
        <p:grpSpPr>
          <a:xfrm>
            <a:off x="778987" y="4046341"/>
            <a:ext cx="9243645" cy="1295853"/>
            <a:chOff x="8462917" y="6802514"/>
            <a:chExt cx="9243645" cy="2455786"/>
          </a:xfrm>
        </p:grpSpPr>
        <p:grpSp>
          <p:nvGrpSpPr>
            <p:cNvPr id="19" name="Group 8"/>
            <p:cNvGrpSpPr/>
            <p:nvPr/>
          </p:nvGrpSpPr>
          <p:grpSpPr>
            <a:xfrm>
              <a:off x="8462917" y="6802514"/>
              <a:ext cx="9243645" cy="2455786"/>
              <a:chOff x="0" y="0"/>
              <a:chExt cx="8166299" cy="2169565"/>
            </a:xfrm>
          </p:grpSpPr>
          <p:sp>
            <p:nvSpPr>
              <p:cNvPr id="20" name="Freeform 9"/>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34B454"/>
              </a:solidFill>
            </p:spPr>
            <p:txBody>
              <a:bodyPr/>
              <a:lstStyle/>
              <a:p>
                <a:endParaRPr lang="en-GB"/>
              </a:p>
            </p:txBody>
          </p:sp>
          <p:sp>
            <p:nvSpPr>
              <p:cNvPr id="21" name="Freeform 10"/>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29" name="TextBox 18"/>
            <p:cNvSpPr txBox="1"/>
            <p:nvPr/>
          </p:nvSpPr>
          <p:spPr>
            <a:xfrm>
              <a:off x="9062158" y="7014307"/>
              <a:ext cx="8608466" cy="1102866"/>
            </a:xfrm>
            <a:prstGeom prst="rect">
              <a:avLst/>
            </a:prstGeom>
          </p:spPr>
          <p:txBody>
            <a:bodyPr wrap="square" lIns="0" tIns="0" rIns="0" bIns="0" rtlCol="0" anchor="t">
              <a:spAutoFit/>
            </a:bodyPr>
            <a:lstStyle/>
            <a:p>
              <a:pPr>
                <a:lnSpc>
                  <a:spcPts val="4320"/>
                </a:lnSpc>
              </a:pPr>
              <a:r>
                <a:rPr lang="en-US" sz="2800" dirty="0" err="1">
                  <a:solidFill>
                    <a:srgbClr val="312249"/>
                  </a:solidFill>
                  <a:latin typeface="Noto Serif Display ExtraCondensed Bold"/>
                </a:rPr>
                <a:t>Khói</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bụi</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và</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khí</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thải</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từ</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nhà</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máy</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xe</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cộ</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làm</a:t>
              </a:r>
              <a:r>
                <a:rPr lang="en-US" sz="2800" dirty="0">
                  <a:solidFill>
                    <a:srgbClr val="312249"/>
                  </a:solidFill>
                  <a:latin typeface="Noto Serif Display ExtraCondensed Bold"/>
                </a:rPr>
                <a:t> ô </a:t>
              </a:r>
              <a:r>
                <a:rPr lang="en-US" sz="2800" dirty="0" err="1">
                  <a:solidFill>
                    <a:srgbClr val="312249"/>
                  </a:solidFill>
                  <a:latin typeface="Noto Serif Display ExtraCondensed Bold"/>
                </a:rPr>
                <a:t>nhiễm</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không</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khí</a:t>
              </a:r>
              <a:r>
                <a:rPr lang="en-US" sz="2800" dirty="0">
                  <a:solidFill>
                    <a:srgbClr val="312249"/>
                  </a:solidFill>
                  <a:latin typeface="Noto Serif Display ExtraCondensed Bold"/>
                </a:rPr>
                <a:t>, ô </a:t>
              </a:r>
              <a:r>
                <a:rPr lang="en-US" sz="2800" dirty="0" err="1">
                  <a:solidFill>
                    <a:srgbClr val="312249"/>
                  </a:solidFill>
                  <a:latin typeface="Noto Serif Display ExtraCondensed Bold"/>
                </a:rPr>
                <a:t>nhiễm</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nước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mưa</a:t>
              </a:r>
              <a:r>
                <a:rPr lang="en-US" sz="2800" dirty="0">
                  <a:solidFill>
                    <a:srgbClr val="312249"/>
                  </a:solidFill>
                  <a:latin typeface="Noto Serif Display ExtraCondensed Bold"/>
                </a:rPr>
                <a:t>.</a:t>
              </a:r>
            </a:p>
          </p:txBody>
        </p:sp>
      </p:grpSp>
      <p:pic>
        <p:nvPicPr>
          <p:cNvPr id="31"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28170" y="1270754"/>
            <a:ext cx="778997" cy="631083"/>
          </a:xfrm>
          <a:prstGeom prst="rect">
            <a:avLst/>
          </a:prstGeom>
        </p:spPr>
      </p:pic>
      <p:pic>
        <p:nvPicPr>
          <p:cNvPr id="33" name="Picture 2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63179" y="3780700"/>
            <a:ext cx="778997" cy="747837"/>
          </a:xfrm>
          <a:prstGeom prst="rect">
            <a:avLst/>
          </a:prstGeom>
        </p:spPr>
      </p:pic>
      <p:grpSp>
        <p:nvGrpSpPr>
          <p:cNvPr id="41" name="Group 40"/>
          <p:cNvGrpSpPr/>
          <p:nvPr/>
        </p:nvGrpSpPr>
        <p:grpSpPr>
          <a:xfrm>
            <a:off x="1669209" y="5416024"/>
            <a:ext cx="9243645" cy="1295853"/>
            <a:chOff x="7570177" y="-2333285"/>
            <a:chExt cx="9243645" cy="2455786"/>
          </a:xfrm>
        </p:grpSpPr>
        <p:grpSp>
          <p:nvGrpSpPr>
            <p:cNvPr id="34" name="Group 2"/>
            <p:cNvGrpSpPr/>
            <p:nvPr/>
          </p:nvGrpSpPr>
          <p:grpSpPr>
            <a:xfrm>
              <a:off x="7570177" y="-2333285"/>
              <a:ext cx="9243645" cy="2455786"/>
              <a:chOff x="0" y="0"/>
              <a:chExt cx="8166299" cy="2169565"/>
            </a:xfrm>
          </p:grpSpPr>
          <p:sp>
            <p:nvSpPr>
              <p:cNvPr id="35" name="Freeform 3"/>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5">
                  <a:lumMod val="60000"/>
                  <a:lumOff val="40000"/>
                </a:schemeClr>
              </a:solidFill>
            </p:spPr>
            <p:txBody>
              <a:bodyPr/>
              <a:lstStyle/>
              <a:p>
                <a:endParaRPr lang="en-GB"/>
              </a:p>
            </p:txBody>
          </p:sp>
          <p:sp>
            <p:nvSpPr>
              <p:cNvPr id="36" name="Freeform 4"/>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38" name="TextBox 12"/>
            <p:cNvSpPr txBox="1"/>
            <p:nvPr/>
          </p:nvSpPr>
          <p:spPr>
            <a:xfrm>
              <a:off x="8235129" y="-2104359"/>
              <a:ext cx="7963321" cy="1058431"/>
            </a:xfrm>
            <a:prstGeom prst="rect">
              <a:avLst/>
            </a:prstGeom>
          </p:spPr>
          <p:txBody>
            <a:bodyPr lIns="0" tIns="0" rIns="0" bIns="0" rtlCol="0" anchor="t">
              <a:spAutoFit/>
            </a:bodyPr>
            <a:lstStyle/>
            <a:p>
              <a:pPr>
                <a:lnSpc>
                  <a:spcPts val="4320"/>
                </a:lnSpc>
              </a:pPr>
              <a:r>
                <a:rPr lang="en-US" sz="2800" dirty="0" err="1">
                  <a:solidFill>
                    <a:srgbClr val="312249"/>
                  </a:solidFill>
                  <a:latin typeface="Noto Serif Display ExtraCondensed Bold"/>
                </a:rPr>
                <a:t>Vỡ</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đường</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ống</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dẫu</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dầu</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tràn</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dầu</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làm</a:t>
              </a:r>
              <a:r>
                <a:rPr lang="en-US" sz="2800" dirty="0">
                  <a:solidFill>
                    <a:srgbClr val="312249"/>
                  </a:solidFill>
                  <a:latin typeface="Noto Serif Display ExtraCondensed Bold"/>
                </a:rPr>
                <a:t> ô </a:t>
              </a:r>
              <a:r>
                <a:rPr lang="en-US" sz="2800" dirty="0" err="1">
                  <a:solidFill>
                    <a:srgbClr val="312249"/>
                  </a:solidFill>
                  <a:latin typeface="Noto Serif Display ExtraCondensed Bold"/>
                </a:rPr>
                <a:t>nhiễm</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nước</a:t>
              </a:r>
              <a:r>
                <a:rPr lang="en-US" sz="2800" dirty="0">
                  <a:solidFill>
                    <a:srgbClr val="312249"/>
                  </a:solidFill>
                  <a:latin typeface="Noto Serif Display ExtraCondensed Bold"/>
                </a:rPr>
                <a:t> </a:t>
              </a:r>
              <a:r>
                <a:rPr lang="en-US" sz="2800" dirty="0" err="1">
                  <a:solidFill>
                    <a:srgbClr val="312249"/>
                  </a:solidFill>
                  <a:latin typeface="Noto Serif Display ExtraCondensed Bold"/>
                </a:rPr>
                <a:t>biển</a:t>
              </a:r>
              <a:endParaRPr lang="en-US" sz="2800" dirty="0">
                <a:solidFill>
                  <a:srgbClr val="312249"/>
                </a:solidFill>
                <a:latin typeface="Noto Serif Display ExtraCondensed Bold"/>
              </a:endParaRPr>
            </a:p>
          </p:txBody>
        </p:sp>
      </p:gr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58449">
            <a:off x="526136" y="2530315"/>
            <a:ext cx="1892531" cy="12661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2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067300" y="2239787"/>
            <a:ext cx="778997" cy="747837"/>
          </a:xfrm>
          <a:prstGeom prst="rect">
            <a:avLst/>
          </a:prstGeom>
        </p:spPr>
      </p:pic>
      <p:pic>
        <p:nvPicPr>
          <p:cNvPr id="1026" name="Picture 2" descr="Water Pollution – Effects and Prevention - Paperblo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091541">
            <a:off x="10069502" y="888845"/>
            <a:ext cx="1857429" cy="1322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66026">
            <a:off x="10028439" y="3983665"/>
            <a:ext cx="1936865" cy="12711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387636" y="5162903"/>
            <a:ext cx="778997" cy="747837"/>
          </a:xfrm>
          <a:prstGeom prst="rect">
            <a:avLst/>
          </a:prstGeom>
        </p:spPr>
      </p:pic>
      <p:pic>
        <p:nvPicPr>
          <p:cNvPr id="1028" name="Picture 4" descr="Water Pollution – Effects and Prevention - Paperblo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435949">
            <a:off x="180872" y="5447413"/>
            <a:ext cx="1922607" cy="12737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7091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randombar(horizontal)">
                                      <p:cBhvr>
                                        <p:cTn id="12" dur="500"/>
                                        <p:tgtEl>
                                          <p:spTgt spid="31"/>
                                        </p:tgtEl>
                                      </p:cBhvr>
                                    </p:animEffect>
                                  </p:childTnLst>
                                </p:cTn>
                              </p:par>
                              <p:par>
                                <p:cTn id="13" presetID="14" presetClass="entr" presetSubtype="1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randombar(horizontal)">
                                      <p:cBhvr>
                                        <p:cTn id="15" dur="500"/>
                                        <p:tgtEl>
                                          <p:spTgt spid="42"/>
                                        </p:tgtEl>
                                      </p:cBhvr>
                                    </p:animEffect>
                                  </p:childTnLst>
                                  <p:subTnLst>
                                    <p:audio>
                                      <p:cMediaNode>
                                        <p:cTn display="0" masterRel="sameClick">
                                          <p:stCondLst>
                                            <p:cond evt="begin" delay="0">
                                              <p:tn val="13"/>
                                            </p:cond>
                                          </p:stCondLst>
                                          <p:endCondLst>
                                            <p:cond evt="onStopAudio" delay="0">
                                              <p:tgtEl>
                                                <p:sldTgt/>
                                              </p:tgtEl>
                                            </p:cond>
                                          </p:endCondLst>
                                        </p:cTn>
                                        <p:tgtEl>
                                          <p:sndTgt r:embed="rId2" name="breeze.wav"/>
                                        </p:tgtEl>
                                      </p:cMediaNode>
                                    </p:audio>
                                  </p:subTnLst>
                                </p:cTn>
                              </p:par>
                              <p:par>
                                <p:cTn id="16" presetID="14" presetClass="entr" presetSubtype="1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randombar(horizontal)">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randombar(horizontal)">
                                      <p:cBhvr>
                                        <p:cTn id="23" dur="500"/>
                                        <p:tgtEl>
                                          <p:spTgt spid="3"/>
                                        </p:tgtEl>
                                      </p:cBhvr>
                                    </p:animEffect>
                                  </p:childTnLst>
                                </p:cTn>
                              </p:par>
                              <p:par>
                                <p:cTn id="24" presetID="14" presetClass="entr" presetSubtype="10" fill="hold"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randombar(horizontal)">
                                      <p:cBhvr>
                                        <p:cTn id="26" dur="500"/>
                                        <p:tgtEl>
                                          <p:spTgt spid="43"/>
                                        </p:tgtEl>
                                      </p:cBhvr>
                                    </p:animEffect>
                                  </p:childTnLst>
                                  <p:subTnLst>
                                    <p:audio>
                                      <p:cMediaNode>
                                        <p:cTn display="0" masterRel="sameClick">
                                          <p:stCondLst>
                                            <p:cond evt="begin" delay="0">
                                              <p:tn val="24"/>
                                            </p:cond>
                                          </p:stCondLst>
                                          <p:endCondLst>
                                            <p:cond evt="onStopAudio" delay="0">
                                              <p:tgtEl>
                                                <p:sldTgt/>
                                              </p:tgtEl>
                                            </p:cond>
                                          </p:endCondLst>
                                        </p:cTn>
                                        <p:tgtEl>
                                          <p:sndTgt r:embed="rId3" name="cashreg.wav"/>
                                        </p:tgtEl>
                                      </p:cMediaNode>
                                    </p:audio>
                                  </p:subTnLst>
                                </p:cTn>
                              </p:par>
                              <p:par>
                                <p:cTn id="27" presetID="14" presetClass="entr" presetSubtype="1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randombar(horizontal)">
                                      <p:cBhvr>
                                        <p:cTn id="34" dur="500"/>
                                        <p:tgtEl>
                                          <p:spTgt spid="33"/>
                                        </p:tgtEl>
                                      </p:cBhvr>
                                    </p:animEffect>
                                  </p:childTnLst>
                                </p:cTn>
                              </p:par>
                              <p:par>
                                <p:cTn id="35" presetID="14" presetClass="entr" presetSubtype="10"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randombar(horizontal)">
                                      <p:cBhvr>
                                        <p:cTn id="37" dur="500"/>
                                        <p:tgtEl>
                                          <p:spTgt spid="44"/>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par>
                                <p:cTn id="38" presetID="14" presetClass="entr" presetSubtype="10"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randombar(horizontal)">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028"/>
                                        </p:tgtEl>
                                        <p:attrNameLst>
                                          <p:attrName>style.visibility</p:attrName>
                                        </p:attrNameLst>
                                      </p:cBhvr>
                                      <p:to>
                                        <p:strVal val="visible"/>
                                      </p:to>
                                    </p:set>
                                    <p:animEffect transition="in" filter="randombar(horizontal)">
                                      <p:cBhvr>
                                        <p:cTn id="45" dur="500"/>
                                        <p:tgtEl>
                                          <p:spTgt spid="1028"/>
                                        </p:tgtEl>
                                      </p:cBhvr>
                                    </p:animEffect>
                                  </p:childTnLst>
                                </p:cTn>
                              </p:par>
                              <p:par>
                                <p:cTn id="46" presetID="14" presetClass="entr" presetSubtype="10" fill="hold"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randombar(horizontal)">
                                      <p:cBhvr>
                                        <p:cTn id="48" dur="500"/>
                                        <p:tgtEl>
                                          <p:spTgt spid="41"/>
                                        </p:tgtEl>
                                      </p:cBhvr>
                                    </p:animEffect>
                                  </p:childTnLst>
                                  <p:subTnLst>
                                    <p:audio>
                                      <p:cMediaNode>
                                        <p:cTn display="0" masterRel="sameClick">
                                          <p:stCondLst>
                                            <p:cond evt="begin" delay="0">
                                              <p:tn val="46"/>
                                            </p:cond>
                                          </p:stCondLst>
                                          <p:endCondLst>
                                            <p:cond evt="onStopAudio" delay="0">
                                              <p:tgtEl>
                                                <p:sldTgt/>
                                              </p:tgtEl>
                                            </p:cond>
                                          </p:endCondLst>
                                        </p:cTn>
                                        <p:tgtEl>
                                          <p:sndTgt r:embed="rId5" name="coin.wav"/>
                                        </p:tgtEl>
                                      </p:cMediaNode>
                                    </p:audio>
                                  </p:subTnLst>
                                </p:cTn>
                              </p:par>
                              <p:par>
                                <p:cTn id="49" presetID="14" presetClass="entr" presetSubtype="1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randombar(horizontal)">
                                      <p:cBhvr>
                                        <p:cTn id="5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Water Pollution Facts, Types, Causes and Effects of Water Pollution | NRD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783" y="225444"/>
            <a:ext cx="3100229" cy="21889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esticides and suicide prevention – why research needs to be put into  practi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365" y="2734067"/>
            <a:ext cx="2940423" cy="251217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3240968" y="486424"/>
            <a:ext cx="8638516" cy="1647283"/>
            <a:chOff x="8462917" y="1028698"/>
            <a:chExt cx="9243645" cy="4956277"/>
          </a:xfrm>
        </p:grpSpPr>
        <p:grpSp>
          <p:nvGrpSpPr>
            <p:cNvPr id="16" name="Group 2"/>
            <p:cNvGrpSpPr/>
            <p:nvPr/>
          </p:nvGrpSpPr>
          <p:grpSpPr>
            <a:xfrm>
              <a:off x="8462917" y="1028698"/>
              <a:ext cx="9243645" cy="4508714"/>
              <a:chOff x="0" y="-2"/>
              <a:chExt cx="8166299" cy="3983225"/>
            </a:xfrm>
          </p:grpSpPr>
          <p:sp>
            <p:nvSpPr>
              <p:cNvPr id="18"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19"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17" name="TextBox 12"/>
            <p:cNvSpPr txBox="1"/>
            <p:nvPr/>
          </p:nvSpPr>
          <p:spPr>
            <a:xfrm>
              <a:off x="8667648" y="1540052"/>
              <a:ext cx="8845870" cy="4444923"/>
            </a:xfrm>
            <a:prstGeom prst="rect">
              <a:avLst/>
            </a:prstGeom>
          </p:spPr>
          <p:txBody>
            <a:bodyPr wrap="square" lIns="0" tIns="0" rIns="0" bIns="0" rtlCol="0" anchor="t">
              <a:spAutoFit/>
            </a:bodyPr>
            <a:lstStyle/>
            <a:p>
              <a:pPr algn="just">
                <a:spcAft>
                  <a:spcPts val="0"/>
                </a:spcAft>
              </a:pPr>
              <a:r>
                <a:rPr lang="nl-NL" sz="2400" dirty="0">
                  <a:latin typeface="Arial" panose="020B0604020202020204" pitchFamily="34" charset="0"/>
                  <a:ea typeface="Times New Roman" panose="02020603050405020304" pitchFamily="18" charset="0"/>
                  <a:cs typeface="Arial" panose="020B0604020202020204" pitchFamily="34" charset="0"/>
                </a:rPr>
                <a:t>Nước chảy từ nhà máy không qua xử lý xuống sông. Nước sông có màu đen, bẩn. Nước thải chảy ra sông làm ô nhiễm nước sông, ảnh hưởng đến con người và cây trồng. </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grpSp>
      <p:grpSp>
        <p:nvGrpSpPr>
          <p:cNvPr id="31" name="Group 30"/>
          <p:cNvGrpSpPr/>
          <p:nvPr/>
        </p:nvGrpSpPr>
        <p:grpSpPr>
          <a:xfrm>
            <a:off x="21409" y="5139906"/>
            <a:ext cx="3955161" cy="1718094"/>
            <a:chOff x="8462917" y="1028698"/>
            <a:chExt cx="9243645" cy="4508714"/>
          </a:xfrm>
        </p:grpSpPr>
        <p:grpSp>
          <p:nvGrpSpPr>
            <p:cNvPr id="32" name="Group 2"/>
            <p:cNvGrpSpPr/>
            <p:nvPr/>
          </p:nvGrpSpPr>
          <p:grpSpPr>
            <a:xfrm>
              <a:off x="8462917" y="1028698"/>
              <a:ext cx="9243645" cy="4508714"/>
              <a:chOff x="0" y="-2"/>
              <a:chExt cx="8166299" cy="3983225"/>
            </a:xfrm>
          </p:grpSpPr>
          <p:sp>
            <p:nvSpPr>
              <p:cNvPr id="34"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35"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33" name="TextBox 12"/>
            <p:cNvSpPr txBox="1"/>
            <p:nvPr/>
          </p:nvSpPr>
          <p:spPr>
            <a:xfrm>
              <a:off x="8667648" y="1540052"/>
              <a:ext cx="8845869" cy="516134"/>
            </a:xfrm>
            <a:prstGeom prst="rect">
              <a:avLst/>
            </a:prstGeom>
          </p:spPr>
          <p:txBody>
            <a:bodyPr wrap="square" lIns="0" tIns="0" rIns="0" bIns="0" rtlCol="0" anchor="t">
              <a:spAutoFit/>
            </a:bodyPr>
            <a:lstStyle/>
            <a:p>
              <a:pPr algn="just">
                <a:spcAft>
                  <a:spcPts val="0"/>
                </a:spcAft>
              </a:pPr>
              <a:endParaRPr lang="en-US" dirty="0">
                <a:latin typeface="Times New Roman" panose="02020603050405020304" pitchFamily="18" charset="0"/>
                <a:ea typeface="Times New Roman" panose="02020603050405020304" pitchFamily="18" charset="0"/>
              </a:endParaRPr>
            </a:p>
          </p:txBody>
        </p:sp>
      </p:grpSp>
      <p:grpSp>
        <p:nvGrpSpPr>
          <p:cNvPr id="37" name="Group 36"/>
          <p:cNvGrpSpPr/>
          <p:nvPr/>
        </p:nvGrpSpPr>
        <p:grpSpPr>
          <a:xfrm rot="21271109">
            <a:off x="8303363" y="4206131"/>
            <a:ext cx="3483518" cy="2419740"/>
            <a:chOff x="8462917" y="1028698"/>
            <a:chExt cx="9243645" cy="4508714"/>
          </a:xfrm>
        </p:grpSpPr>
        <p:grpSp>
          <p:nvGrpSpPr>
            <p:cNvPr id="38" name="Group 2"/>
            <p:cNvGrpSpPr/>
            <p:nvPr/>
          </p:nvGrpSpPr>
          <p:grpSpPr>
            <a:xfrm>
              <a:off x="8462917" y="1028698"/>
              <a:ext cx="9243645" cy="4508714"/>
              <a:chOff x="0" y="-2"/>
              <a:chExt cx="8166299" cy="3983225"/>
            </a:xfrm>
          </p:grpSpPr>
          <p:sp>
            <p:nvSpPr>
              <p:cNvPr id="40"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41"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39" name="TextBox 12"/>
            <p:cNvSpPr txBox="1"/>
            <p:nvPr/>
          </p:nvSpPr>
          <p:spPr>
            <a:xfrm>
              <a:off x="8667648" y="1540052"/>
              <a:ext cx="8845869" cy="3440889"/>
            </a:xfrm>
            <a:prstGeom prst="rect">
              <a:avLst/>
            </a:prstGeom>
          </p:spPr>
          <p:txBody>
            <a:bodyPr wrap="square" lIns="0" tIns="0" rIns="0" bIns="0" rtlCol="0" anchor="t">
              <a:spAutoFit/>
            </a:bodyPr>
            <a:lstStyle/>
            <a:p>
              <a:pPr algn="just">
                <a:spcAft>
                  <a:spcPts val="0"/>
                </a:spcAft>
              </a:pPr>
              <a:r>
                <a:rPr lang="nl-NL" sz="2000" dirty="0">
                  <a:latin typeface="Arial" panose="020B0604020202020204" pitchFamily="34" charset="0"/>
                  <a:ea typeface="Times New Roman" panose="02020603050405020304" pitchFamily="18" charset="0"/>
                  <a:cs typeface="Arial" panose="020B0604020202020204" pitchFamily="34" charset="0"/>
                </a:rPr>
                <a:t>Ống nước sạch bị vỡ, các chất bẩn chui vào ống nước, chảy đến các gia đình có lẫn các chất bẩn. Nước đó đã bị bẩn. Điều đó làm nguồn nước sạch bị nhiễm bẩn. </a:t>
              </a:r>
              <a:endParaRPr lang="en-US" dirty="0">
                <a:latin typeface="Arial" panose="020B0604020202020204" pitchFamily="34" charset="0"/>
                <a:ea typeface="Times New Roman" panose="02020603050405020304" pitchFamily="18" charset="0"/>
                <a:cs typeface="Arial" panose="020B0604020202020204" pitchFamily="34" charset="0"/>
              </a:endParaRPr>
            </a:p>
          </p:txBody>
        </p:sp>
      </p:grpSp>
      <p:sp>
        <p:nvSpPr>
          <p:cNvPr id="13" name="Rectangle 12"/>
          <p:cNvSpPr/>
          <p:nvPr/>
        </p:nvSpPr>
        <p:spPr>
          <a:xfrm>
            <a:off x="315748" y="5183416"/>
            <a:ext cx="3782856" cy="1569660"/>
          </a:xfrm>
          <a:prstGeom prst="rect">
            <a:avLst/>
          </a:prstGeom>
        </p:spPr>
        <p:txBody>
          <a:bodyPr wrap="square">
            <a:spAutoFit/>
          </a:bodyPr>
          <a:lstStyle/>
          <a:p>
            <a:r>
              <a:rPr lang="nl-NL" sz="2400" dirty="0">
                <a:latin typeface="Arial" panose="020B0604020202020204" pitchFamily="34" charset="0"/>
                <a:ea typeface="Times New Roman" panose="02020603050405020304" pitchFamily="18" charset="0"/>
                <a:cs typeface="Arial" panose="020B0604020202020204" pitchFamily="34" charset="0"/>
              </a:rPr>
              <a:t>Bón phân hoá học, phun thuốc trừ sâu sẽ gây ô nhiễm đất và mạch nước ngầm. </a:t>
            </a:r>
            <a:endParaRPr lang="en-US" sz="2400" dirty="0">
              <a:latin typeface="Arial" panose="020B0604020202020204" pitchFamily="34" charset="0"/>
              <a:cs typeface="Arial" panose="020B0604020202020204" pitchFamily="34" charset="0"/>
            </a:endParaRPr>
          </a:p>
        </p:txBody>
      </p:sp>
      <p:pic>
        <p:nvPicPr>
          <p:cNvPr id="45" name="Picture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25734">
            <a:off x="4191207" y="2103426"/>
            <a:ext cx="3399049" cy="2230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46" name="Group 45"/>
          <p:cNvGrpSpPr/>
          <p:nvPr/>
        </p:nvGrpSpPr>
        <p:grpSpPr>
          <a:xfrm rot="325734">
            <a:off x="4191207" y="4319302"/>
            <a:ext cx="3526662" cy="2138648"/>
            <a:chOff x="8462917" y="1028698"/>
            <a:chExt cx="9243645" cy="4508714"/>
          </a:xfrm>
        </p:grpSpPr>
        <p:grpSp>
          <p:nvGrpSpPr>
            <p:cNvPr id="47" name="Group 2"/>
            <p:cNvGrpSpPr/>
            <p:nvPr/>
          </p:nvGrpSpPr>
          <p:grpSpPr>
            <a:xfrm>
              <a:off x="8462917" y="1028698"/>
              <a:ext cx="9243645" cy="4508714"/>
              <a:chOff x="0" y="-2"/>
              <a:chExt cx="8166299" cy="3983225"/>
            </a:xfrm>
          </p:grpSpPr>
          <p:sp>
            <p:nvSpPr>
              <p:cNvPr id="49" name="Freeform 3"/>
              <p:cNvSpPr/>
              <p:nvPr/>
            </p:nvSpPr>
            <p:spPr>
              <a:xfrm>
                <a:off x="0" y="186293"/>
                <a:ext cx="8102799" cy="3647762"/>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chemeClr val="accent1">
                  <a:lumMod val="60000"/>
                  <a:lumOff val="40000"/>
                </a:schemeClr>
              </a:solidFill>
            </p:spPr>
            <p:txBody>
              <a:bodyPr/>
              <a:lstStyle/>
              <a:p>
                <a:endParaRPr lang="en-GB"/>
              </a:p>
            </p:txBody>
          </p:sp>
          <p:sp>
            <p:nvSpPr>
              <p:cNvPr id="50" name="Freeform 4"/>
              <p:cNvSpPr/>
              <p:nvPr/>
            </p:nvSpPr>
            <p:spPr>
              <a:xfrm>
                <a:off x="0" y="-2"/>
                <a:ext cx="8166299" cy="398322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sp>
          <p:nvSpPr>
            <p:cNvPr id="48" name="TextBox 12"/>
            <p:cNvSpPr txBox="1"/>
            <p:nvPr/>
          </p:nvSpPr>
          <p:spPr>
            <a:xfrm>
              <a:off x="8667649" y="1540052"/>
              <a:ext cx="8845868" cy="3893141"/>
            </a:xfrm>
            <a:prstGeom prst="rect">
              <a:avLst/>
            </a:prstGeom>
          </p:spPr>
          <p:txBody>
            <a:bodyPr wrap="square" lIns="0" tIns="0" rIns="0" bIns="0" rtlCol="0" anchor="t">
              <a:spAutoFit/>
            </a:bodyPr>
            <a:lstStyle/>
            <a:p>
              <a:pPr algn="just">
                <a:spcAft>
                  <a:spcPts val="0"/>
                </a:spcAft>
              </a:pPr>
              <a:r>
                <a:rPr lang="nl-NL" sz="2400" dirty="0"/>
                <a:t>Khí thải không qua xử lí từ các nhà máy thải ra ngoài. Việc làm đó gây ra ô nhiễm không khí và ô nhiễm nước mưa</a:t>
              </a:r>
              <a:endParaRPr lang="en-US" sz="2400" dirty="0">
                <a:latin typeface="Times New Roman" panose="02020603050405020304" pitchFamily="18" charset="0"/>
                <a:ea typeface="Times New Roman" panose="02020603050405020304" pitchFamily="18" charset="0"/>
              </a:endParaRPr>
            </a:p>
          </p:txBody>
        </p:sp>
      </p:grpSp>
      <p:sp>
        <p:nvSpPr>
          <p:cNvPr id="55" name="TextBox 54"/>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pic>
        <p:nvPicPr>
          <p:cNvPr id="2056" name="Picture 8" descr="Đường ống nước sạch sông Đà gặp sự c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71109">
            <a:off x="7941580" y="2098771"/>
            <a:ext cx="3668724" cy="2313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84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3"/>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 calcmode="lin" valueType="num">
                                      <p:cBhvr>
                                        <p:cTn id="12" dur="1000" fill="hold"/>
                                        <p:tgtEl>
                                          <p:spTgt spid="2052"/>
                                        </p:tgtEl>
                                        <p:attrNameLst>
                                          <p:attrName>ppt_w</p:attrName>
                                        </p:attrNameLst>
                                      </p:cBhvr>
                                      <p:tavLst>
                                        <p:tav tm="0">
                                          <p:val>
                                            <p:strVal val="#ppt_w+.3"/>
                                          </p:val>
                                        </p:tav>
                                        <p:tav tm="100000">
                                          <p:val>
                                            <p:strVal val="#ppt_w"/>
                                          </p:val>
                                        </p:tav>
                                      </p:tavLst>
                                    </p:anim>
                                    <p:anim calcmode="lin" valueType="num">
                                      <p:cBhvr>
                                        <p:cTn id="13" dur="1000" fill="hold"/>
                                        <p:tgtEl>
                                          <p:spTgt spid="2052"/>
                                        </p:tgtEl>
                                        <p:attrNameLst>
                                          <p:attrName>ppt_h</p:attrName>
                                        </p:attrNameLst>
                                      </p:cBhvr>
                                      <p:tavLst>
                                        <p:tav tm="0">
                                          <p:val>
                                            <p:strVal val="#ppt_h"/>
                                          </p:val>
                                        </p:tav>
                                        <p:tav tm="100000">
                                          <p:val>
                                            <p:strVal val="#ppt_h"/>
                                          </p:val>
                                        </p:tav>
                                      </p:tavLst>
                                    </p:anim>
                                    <p:animEffect transition="in" filter="fade">
                                      <p:cBhvr>
                                        <p:cTn id="14" dur="10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animEffect transition="in" filter="randombar(horizontal)">
                                      <p:cBhvr>
                                        <p:cTn id="19" dur="500"/>
                                        <p:tgtEl>
                                          <p:spTgt spid="205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randombar(horizontal)">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randombar(horizontal)">
                                      <p:cBhvr>
                                        <p:cTn id="30" dur="500"/>
                                        <p:tgtEl>
                                          <p:spTgt spid="46"/>
                                        </p:tgtEl>
                                      </p:cBhvr>
                                    </p:animEffect>
                                  </p:childTnLst>
                                </p:cTn>
                              </p:par>
                              <p:par>
                                <p:cTn id="31" presetID="14" presetClass="entr" presetSubtype="10" fill="hold" nodeType="with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randombar(horizontal)">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056"/>
                                        </p:tgtEl>
                                        <p:attrNameLst>
                                          <p:attrName>style.visibility</p:attrName>
                                        </p:attrNameLst>
                                      </p:cBhvr>
                                      <p:to>
                                        <p:strVal val="visible"/>
                                      </p:to>
                                    </p:set>
                                    <p:anim calcmode="lin" valueType="num">
                                      <p:cBhvr>
                                        <p:cTn id="38" dur="500" fill="hold"/>
                                        <p:tgtEl>
                                          <p:spTgt spid="2056"/>
                                        </p:tgtEl>
                                        <p:attrNameLst>
                                          <p:attrName>ppt_w</p:attrName>
                                        </p:attrNameLst>
                                      </p:cBhvr>
                                      <p:tavLst>
                                        <p:tav tm="0">
                                          <p:val>
                                            <p:fltVal val="0"/>
                                          </p:val>
                                        </p:tav>
                                        <p:tav tm="100000">
                                          <p:val>
                                            <p:strVal val="#ppt_w"/>
                                          </p:val>
                                        </p:tav>
                                      </p:tavLst>
                                    </p:anim>
                                    <p:anim calcmode="lin" valueType="num">
                                      <p:cBhvr>
                                        <p:cTn id="39" dur="500" fill="hold"/>
                                        <p:tgtEl>
                                          <p:spTgt spid="2056"/>
                                        </p:tgtEl>
                                        <p:attrNameLst>
                                          <p:attrName>ppt_h</p:attrName>
                                        </p:attrNameLst>
                                      </p:cBhvr>
                                      <p:tavLst>
                                        <p:tav tm="0">
                                          <p:val>
                                            <p:fltVal val="0"/>
                                          </p:val>
                                        </p:tav>
                                        <p:tav tm="100000">
                                          <p:val>
                                            <p:strVal val="#ppt_h"/>
                                          </p:val>
                                        </p:tav>
                                      </p:tavLst>
                                    </p:anim>
                                    <p:animEffect transition="in" filter="fade">
                                      <p:cBhvr>
                                        <p:cTn id="40" dur="500"/>
                                        <p:tgtEl>
                                          <p:spTgt spid="2056"/>
                                        </p:tgtEl>
                                      </p:cBhvr>
                                    </p:animEffect>
                                  </p:childTnLst>
                                </p:cTn>
                              </p:par>
                              <p:par>
                                <p:cTn id="41" presetID="53" presetClass="entr" presetSubtype="16"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500" fill="hold"/>
                                        <p:tgtEl>
                                          <p:spTgt spid="37"/>
                                        </p:tgtEl>
                                        <p:attrNameLst>
                                          <p:attrName>ppt_w</p:attrName>
                                        </p:attrNameLst>
                                      </p:cBhvr>
                                      <p:tavLst>
                                        <p:tav tm="0">
                                          <p:val>
                                            <p:fltVal val="0"/>
                                          </p:val>
                                        </p:tav>
                                        <p:tav tm="100000">
                                          <p:val>
                                            <p:strVal val="#ppt_w"/>
                                          </p:val>
                                        </p:tav>
                                      </p:tavLst>
                                    </p:anim>
                                    <p:anim calcmode="lin" valueType="num">
                                      <p:cBhvr>
                                        <p:cTn id="44" dur="500" fill="hold"/>
                                        <p:tgtEl>
                                          <p:spTgt spid="37"/>
                                        </p:tgtEl>
                                        <p:attrNameLst>
                                          <p:attrName>ppt_h</p:attrName>
                                        </p:attrNameLst>
                                      </p:cBhvr>
                                      <p:tavLst>
                                        <p:tav tm="0">
                                          <p:val>
                                            <p:fltVal val="0"/>
                                          </p:val>
                                        </p:tav>
                                        <p:tav tm="100000">
                                          <p:val>
                                            <p:strVal val="#ppt_h"/>
                                          </p:val>
                                        </p:tav>
                                      </p:tavLst>
                                    </p:anim>
                                    <p:animEffect transition="in" filter="fade">
                                      <p:cBhvr>
                                        <p:cTn id="4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AAEDB"/>
        </a:solidFill>
        <a:effectLst/>
      </p:bgPr>
    </p:bg>
    <p:spTree>
      <p:nvGrpSpPr>
        <p:cNvPr id="1" name=""/>
        <p:cNvGrpSpPr/>
        <p:nvPr/>
      </p:nvGrpSpPr>
      <p:grpSpPr>
        <a:xfrm>
          <a:off x="0" y="0"/>
          <a:ext cx="0" cy="0"/>
          <a:chOff x="0" y="0"/>
          <a:chExt cx="0" cy="0"/>
        </a:xfrm>
      </p:grpSpPr>
      <p:pic>
        <p:nvPicPr>
          <p:cNvPr id="37" name="Picture 2" descr="Environmental Problems: Environmental Polluti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92182" y="2130045"/>
            <a:ext cx="6279101" cy="46437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9" name="Picture 4" descr="Diagram showing acid rain pathway Royalty Free Vector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4223" y="2967780"/>
            <a:ext cx="5057723" cy="3675067"/>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5" name="Rounded Rectangle 44"/>
          <p:cNvSpPr/>
          <p:nvPr/>
        </p:nvSpPr>
        <p:spPr>
          <a:xfrm>
            <a:off x="7873418" y="2980982"/>
            <a:ext cx="3548144" cy="577861"/>
          </a:xfrm>
          <a:prstGeom prst="round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a:latin typeface="Cambria" panose="02040503050406030204" pitchFamily="18" charset="0"/>
              </a:rPr>
              <a:t>HIỆN TƯỢNG MƯA AXÍT</a:t>
            </a:r>
          </a:p>
        </p:txBody>
      </p:sp>
      <p:grpSp>
        <p:nvGrpSpPr>
          <p:cNvPr id="46" name="Group 45"/>
          <p:cNvGrpSpPr/>
          <p:nvPr/>
        </p:nvGrpSpPr>
        <p:grpSpPr>
          <a:xfrm>
            <a:off x="1529571" y="2814485"/>
            <a:ext cx="859427" cy="788978"/>
            <a:chOff x="1690936" y="2904132"/>
            <a:chExt cx="859427" cy="788978"/>
          </a:xfrm>
        </p:grpSpPr>
        <p:sp>
          <p:nvSpPr>
            <p:cNvPr id="47" name="Right Arrow 46"/>
            <p:cNvSpPr/>
            <p:nvPr/>
          </p:nvSpPr>
          <p:spPr>
            <a:xfrm rot="17515898">
              <a:off x="1585767" y="3330473"/>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ight Arrow 47"/>
            <p:cNvSpPr/>
            <p:nvPr/>
          </p:nvSpPr>
          <p:spPr>
            <a:xfrm rot="17515898">
              <a:off x="2114907" y="3491059"/>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ight Arrow 48"/>
            <p:cNvSpPr/>
            <p:nvPr/>
          </p:nvSpPr>
          <p:spPr>
            <a:xfrm rot="17515898">
              <a:off x="2348313" y="3293836"/>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ight Arrow 49"/>
            <p:cNvSpPr/>
            <p:nvPr/>
          </p:nvSpPr>
          <p:spPr>
            <a:xfrm rot="17515898">
              <a:off x="1864731" y="3009301"/>
              <a:ext cx="307220" cy="9688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rot="9112462">
            <a:off x="5111471" y="2734190"/>
            <a:ext cx="859427" cy="788978"/>
            <a:chOff x="1690936" y="2904132"/>
            <a:chExt cx="859427" cy="788978"/>
          </a:xfrm>
          <a:solidFill>
            <a:schemeClr val="tx1"/>
          </a:solidFill>
        </p:grpSpPr>
        <p:sp>
          <p:nvSpPr>
            <p:cNvPr id="52" name="Right Arrow 51"/>
            <p:cNvSpPr/>
            <p:nvPr/>
          </p:nvSpPr>
          <p:spPr>
            <a:xfrm rot="17515898">
              <a:off x="1585767" y="3330473"/>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ight Arrow 52"/>
            <p:cNvSpPr/>
            <p:nvPr/>
          </p:nvSpPr>
          <p:spPr>
            <a:xfrm rot="17515898">
              <a:off x="2114907" y="3491059"/>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ight Arrow 53"/>
            <p:cNvSpPr/>
            <p:nvPr/>
          </p:nvSpPr>
          <p:spPr>
            <a:xfrm rot="17515898">
              <a:off x="2348313" y="3293836"/>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ight Arrow 54"/>
            <p:cNvSpPr/>
            <p:nvPr/>
          </p:nvSpPr>
          <p:spPr>
            <a:xfrm rot="17515898">
              <a:off x="1864731" y="3009301"/>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rot="10564631">
            <a:off x="5029589" y="4745190"/>
            <a:ext cx="859427" cy="788978"/>
            <a:chOff x="1690936" y="2904132"/>
            <a:chExt cx="859427" cy="788978"/>
          </a:xfrm>
          <a:solidFill>
            <a:schemeClr val="tx1"/>
          </a:solidFill>
        </p:grpSpPr>
        <p:sp>
          <p:nvSpPr>
            <p:cNvPr id="57" name="Right Arrow 56"/>
            <p:cNvSpPr/>
            <p:nvPr/>
          </p:nvSpPr>
          <p:spPr>
            <a:xfrm rot="17515898">
              <a:off x="1585767" y="3330473"/>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ight Arrow 57"/>
            <p:cNvSpPr/>
            <p:nvPr/>
          </p:nvSpPr>
          <p:spPr>
            <a:xfrm rot="17515898">
              <a:off x="2114907" y="3491059"/>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ight Arrow 58"/>
            <p:cNvSpPr/>
            <p:nvPr/>
          </p:nvSpPr>
          <p:spPr>
            <a:xfrm rot="17515898">
              <a:off x="2348313" y="3293836"/>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Arrow 59"/>
            <p:cNvSpPr/>
            <p:nvPr/>
          </p:nvSpPr>
          <p:spPr>
            <a:xfrm rot="17515898">
              <a:off x="1864731" y="3009301"/>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p:nvGrpSpPr>
        <p:grpSpPr>
          <a:xfrm rot="9112462">
            <a:off x="5520118" y="3758239"/>
            <a:ext cx="859427" cy="788978"/>
            <a:chOff x="1690936" y="2904132"/>
            <a:chExt cx="859427" cy="788978"/>
          </a:xfrm>
          <a:solidFill>
            <a:schemeClr val="tx1"/>
          </a:solidFill>
        </p:grpSpPr>
        <p:sp>
          <p:nvSpPr>
            <p:cNvPr id="62" name="Right Arrow 61"/>
            <p:cNvSpPr/>
            <p:nvPr/>
          </p:nvSpPr>
          <p:spPr>
            <a:xfrm rot="17515898">
              <a:off x="1585767" y="3330473"/>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ight Arrow 62"/>
            <p:cNvSpPr/>
            <p:nvPr/>
          </p:nvSpPr>
          <p:spPr>
            <a:xfrm rot="17515898">
              <a:off x="2114907" y="3491059"/>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ight Arrow 63"/>
            <p:cNvSpPr/>
            <p:nvPr/>
          </p:nvSpPr>
          <p:spPr>
            <a:xfrm rot="17515898">
              <a:off x="2348313" y="3293836"/>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ight Arrow 64"/>
            <p:cNvSpPr/>
            <p:nvPr/>
          </p:nvSpPr>
          <p:spPr>
            <a:xfrm rot="17515898">
              <a:off x="1864731" y="3009301"/>
              <a:ext cx="307220" cy="96881"/>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TextBox 15"/>
          <p:cNvSpPr txBox="1"/>
          <p:nvPr/>
        </p:nvSpPr>
        <p:spPr>
          <a:xfrm>
            <a:off x="335354" y="236488"/>
            <a:ext cx="9312136" cy="1384995"/>
          </a:xfrm>
          <a:prstGeom prst="rect">
            <a:avLst/>
          </a:prstGeom>
          <a:solidFill>
            <a:srgbClr val="F8CB88"/>
          </a:solidFill>
          <a:ln/>
        </p:spPr>
        <p:style>
          <a:lnRef idx="3">
            <a:schemeClr val="lt1"/>
          </a:lnRef>
          <a:fillRef idx="1">
            <a:schemeClr val="accent3"/>
          </a:fillRef>
          <a:effectRef idx="1">
            <a:schemeClr val="accent3"/>
          </a:effectRef>
          <a:fontRef idx="minor">
            <a:schemeClr val="lt1"/>
          </a:fontRef>
        </p:style>
        <p:txBody>
          <a:bodyPr wrap="square" lIns="0" tIns="0" rIns="0" bIns="0" rtlCol="0" anchor="t">
            <a:spAutoFit/>
          </a:bodyPr>
          <a:lstStyle/>
          <a:p>
            <a:pPr algn="ctr">
              <a:lnSpc>
                <a:spcPct val="150000"/>
              </a:lnSpc>
            </a:pPr>
            <a:r>
              <a:rPr lang="en-US" sz="2000" dirty="0" err="1">
                <a:solidFill>
                  <a:srgbClr val="312249"/>
                </a:solidFill>
                <a:latin typeface="Noto Serif Display ExtraCondensed Bold"/>
              </a:rPr>
              <a:t>Khí</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thải</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từ</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nhà</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máy</a:t>
            </a:r>
            <a:r>
              <a:rPr lang="en-US" sz="2000" dirty="0">
                <a:solidFill>
                  <a:srgbClr val="312249"/>
                </a:solidFill>
                <a:latin typeface="Noto Serif Display ExtraCondensed Bold"/>
              </a:rPr>
              <a:t> </a:t>
            </a:r>
            <a:r>
              <a:rPr lang="en-US" sz="2000" b="1" dirty="0" err="1">
                <a:solidFill>
                  <a:srgbClr val="312249"/>
                </a:solidFill>
                <a:latin typeface="Noto Serif Display ExtraCondensed Bold"/>
              </a:rPr>
              <a:t>chứa</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nhiều</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chất</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axit</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gây</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hại</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hoà</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quyện</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cùng</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với</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nước</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mưa</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đổ</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xuống</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lại</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sông</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suối</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ao</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hồ</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Lượng</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axit</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đổ</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vào</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nước</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đã</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gây</a:t>
            </a:r>
            <a:r>
              <a:rPr lang="en-US" sz="2000" dirty="0">
                <a:solidFill>
                  <a:srgbClr val="312249"/>
                </a:solidFill>
                <a:latin typeface="Noto Serif Display ExtraCondensed Bold"/>
              </a:rPr>
              <a:t> </a:t>
            </a:r>
            <a:r>
              <a:rPr lang="en-US" sz="2000" b="1" dirty="0" err="1">
                <a:solidFill>
                  <a:srgbClr val="312249"/>
                </a:solidFill>
                <a:latin typeface="Noto Serif Display ExtraCondensed Bold"/>
              </a:rPr>
              <a:t>ảnh</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hưởng</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xấu</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đến</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môi</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trường</a:t>
            </a:r>
            <a:r>
              <a:rPr lang="en-US" sz="2000" b="1" dirty="0">
                <a:solidFill>
                  <a:srgbClr val="312249"/>
                </a:solidFill>
                <a:latin typeface="Noto Serif Display ExtraCondensed Bold"/>
              </a:rPr>
              <a:t> </a:t>
            </a:r>
            <a:r>
              <a:rPr lang="en-US" sz="2000" b="1" dirty="0" err="1">
                <a:solidFill>
                  <a:srgbClr val="312249"/>
                </a:solidFill>
                <a:latin typeface="Noto Serif Display ExtraCondensed Bold"/>
              </a:rPr>
              <a:t>sống</a:t>
            </a:r>
            <a:r>
              <a:rPr lang="en-US" sz="2000" b="1" dirty="0">
                <a:solidFill>
                  <a:srgbClr val="312249"/>
                </a:solidFill>
                <a:latin typeface="Noto Serif Display ExtraCondensed Bold"/>
              </a:rPr>
              <a:t> </a:t>
            </a:r>
            <a:r>
              <a:rPr lang="en-US" sz="2000" dirty="0" err="1">
                <a:solidFill>
                  <a:srgbClr val="312249"/>
                </a:solidFill>
                <a:latin typeface="Noto Serif Display ExtraCondensed Bold"/>
              </a:rPr>
              <a:t>của</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các</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loài</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sinh</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vật</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sống</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dưới</a:t>
            </a:r>
            <a:r>
              <a:rPr lang="en-US" sz="2000" dirty="0">
                <a:solidFill>
                  <a:srgbClr val="312249"/>
                </a:solidFill>
                <a:latin typeface="Noto Serif Display ExtraCondensed Bold"/>
              </a:rPr>
              <a:t> </a:t>
            </a:r>
            <a:r>
              <a:rPr lang="en-US" sz="2000" dirty="0" err="1">
                <a:solidFill>
                  <a:srgbClr val="312249"/>
                </a:solidFill>
                <a:latin typeface="Noto Serif Display ExtraCondensed Bold"/>
              </a:rPr>
              <a:t>nước</a:t>
            </a:r>
            <a:endParaRPr lang="en-US" sz="2000" dirty="0">
              <a:solidFill>
                <a:srgbClr val="312249"/>
              </a:solidFill>
              <a:latin typeface="Noto Serif Display ExtraCondensed Bold"/>
            </a:endParaRPr>
          </a:p>
        </p:txBody>
      </p:sp>
      <p:sp>
        <p:nvSpPr>
          <p:cNvPr id="67" name="TextBox 15"/>
          <p:cNvSpPr txBox="1"/>
          <p:nvPr/>
        </p:nvSpPr>
        <p:spPr>
          <a:xfrm>
            <a:off x="7647974" y="3610439"/>
            <a:ext cx="4116224" cy="2308324"/>
          </a:xfrm>
          <a:prstGeom prst="rect">
            <a:avLst/>
          </a:prstGeom>
          <a:ln/>
        </p:spPr>
        <p:style>
          <a:lnRef idx="3">
            <a:schemeClr val="lt1"/>
          </a:lnRef>
          <a:fillRef idx="1">
            <a:schemeClr val="accent6"/>
          </a:fillRef>
          <a:effectRef idx="1">
            <a:schemeClr val="accent6"/>
          </a:effectRef>
          <a:fontRef idx="minor">
            <a:schemeClr val="lt1"/>
          </a:fontRef>
        </p:style>
        <p:txBody>
          <a:bodyPr wrap="square" lIns="0" tIns="0" rIns="0" bIns="0" rtlCol="0" anchor="t">
            <a:spAutoFit/>
          </a:bodyPr>
          <a:lstStyle/>
          <a:p>
            <a:pPr algn="ctr">
              <a:lnSpc>
                <a:spcPct val="150000"/>
              </a:lnSpc>
            </a:pPr>
            <a:r>
              <a:rPr lang="en-US" sz="2000" dirty="0" err="1">
                <a:solidFill>
                  <a:schemeClr val="tx1"/>
                </a:solidFill>
                <a:latin typeface="Noto Serif Display ExtraCondensed Bold"/>
              </a:rPr>
              <a:t>Hơn</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thế</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nữa</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nếu</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không</a:t>
            </a:r>
            <a:r>
              <a:rPr lang="en-US" sz="2000" dirty="0">
                <a:solidFill>
                  <a:schemeClr val="tx1"/>
                </a:solidFill>
                <a:latin typeface="Noto Serif Display ExtraCondensed Bold"/>
              </a:rPr>
              <a:t> qua </a:t>
            </a:r>
            <a:r>
              <a:rPr lang="en-US" sz="2000" dirty="0" err="1">
                <a:solidFill>
                  <a:schemeClr val="tx1"/>
                </a:solidFill>
                <a:latin typeface="Noto Serif Display ExtraCondensed Bold"/>
              </a:rPr>
              <a:t>xử</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lí</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kĩ</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lượng</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nước</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này</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có</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đi</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sâu</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vào</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mạch</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nước</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ngầm</a:t>
            </a:r>
            <a:r>
              <a:rPr lang="en-US" sz="2000" dirty="0">
                <a:solidFill>
                  <a:schemeClr val="tx1"/>
                </a:solidFill>
                <a:latin typeface="Noto Serif Display ExtraCondensed Bold"/>
              </a:rPr>
              <a:t> </a:t>
            </a:r>
            <a:r>
              <a:rPr lang="en-US" sz="2000" dirty="0" err="1">
                <a:solidFill>
                  <a:schemeClr val="tx1"/>
                </a:solidFill>
                <a:latin typeface="Noto Serif Display ExtraCondensed Bold"/>
              </a:rPr>
              <a:t>gây</a:t>
            </a:r>
            <a:r>
              <a:rPr lang="en-US" sz="2000" dirty="0">
                <a:solidFill>
                  <a:schemeClr val="tx1"/>
                </a:solidFill>
                <a:latin typeface="Noto Serif Display ExtraCondensed Bold"/>
              </a:rPr>
              <a:t> </a:t>
            </a:r>
            <a:r>
              <a:rPr lang="en-US" sz="2000" b="1" dirty="0" err="1">
                <a:solidFill>
                  <a:schemeClr val="tx1"/>
                </a:solidFill>
                <a:latin typeface="Noto Serif Display ExtraCondensed Bold"/>
              </a:rPr>
              <a:t>ảnh</a:t>
            </a:r>
            <a:r>
              <a:rPr lang="en-US" sz="2000" b="1" dirty="0">
                <a:solidFill>
                  <a:schemeClr val="tx1"/>
                </a:solidFill>
                <a:latin typeface="Noto Serif Display ExtraCondensed Bold"/>
              </a:rPr>
              <a:t> </a:t>
            </a:r>
            <a:r>
              <a:rPr lang="en-US" sz="2000" b="1" dirty="0" err="1">
                <a:solidFill>
                  <a:schemeClr val="tx1"/>
                </a:solidFill>
                <a:latin typeface="Noto Serif Display ExtraCondensed Bold"/>
              </a:rPr>
              <a:t>hưởng</a:t>
            </a:r>
            <a:r>
              <a:rPr lang="en-US" sz="2000" b="1" dirty="0">
                <a:solidFill>
                  <a:schemeClr val="tx1"/>
                </a:solidFill>
                <a:latin typeface="Noto Serif Display ExtraCondensed Bold"/>
              </a:rPr>
              <a:t> </a:t>
            </a:r>
            <a:r>
              <a:rPr lang="en-US" sz="2000" b="1" dirty="0" err="1">
                <a:solidFill>
                  <a:schemeClr val="tx1"/>
                </a:solidFill>
                <a:latin typeface="Noto Serif Display ExtraCondensed Bold"/>
              </a:rPr>
              <a:t>đến</a:t>
            </a:r>
            <a:r>
              <a:rPr lang="en-US" sz="2000" b="1" dirty="0">
                <a:solidFill>
                  <a:schemeClr val="tx1"/>
                </a:solidFill>
                <a:latin typeface="Noto Serif Display ExtraCondensed Bold"/>
              </a:rPr>
              <a:t> </a:t>
            </a:r>
            <a:r>
              <a:rPr lang="en-US" sz="2000" b="1" dirty="0" err="1">
                <a:solidFill>
                  <a:schemeClr val="tx1"/>
                </a:solidFill>
                <a:latin typeface="Noto Serif Display ExtraCondensed Bold"/>
              </a:rPr>
              <a:t>nguồn</a:t>
            </a:r>
            <a:r>
              <a:rPr lang="en-US" sz="2000" b="1" dirty="0">
                <a:solidFill>
                  <a:schemeClr val="tx1"/>
                </a:solidFill>
                <a:latin typeface="Noto Serif Display ExtraCondensed Bold"/>
              </a:rPr>
              <a:t> </a:t>
            </a:r>
            <a:r>
              <a:rPr lang="en-US" sz="2000" b="1" dirty="0" err="1">
                <a:solidFill>
                  <a:schemeClr val="tx1"/>
                </a:solidFill>
                <a:latin typeface="Noto Serif Display ExtraCondensed Bold"/>
              </a:rPr>
              <a:t>nước</a:t>
            </a:r>
            <a:r>
              <a:rPr lang="en-US" sz="2000" b="1" dirty="0">
                <a:solidFill>
                  <a:schemeClr val="tx1"/>
                </a:solidFill>
                <a:latin typeface="Noto Serif Display ExtraCondensed Bold"/>
              </a:rPr>
              <a:t> </a:t>
            </a:r>
            <a:r>
              <a:rPr lang="en-US" sz="2000" b="1" dirty="0" err="1">
                <a:solidFill>
                  <a:schemeClr val="tx1"/>
                </a:solidFill>
                <a:latin typeface="Noto Serif Display ExtraCondensed Bold"/>
              </a:rPr>
              <a:t>sinh</a:t>
            </a:r>
            <a:r>
              <a:rPr lang="en-US" sz="2000" b="1" dirty="0">
                <a:solidFill>
                  <a:schemeClr val="tx1"/>
                </a:solidFill>
                <a:latin typeface="Noto Serif Display ExtraCondensed Bold"/>
              </a:rPr>
              <a:t> </a:t>
            </a:r>
            <a:r>
              <a:rPr lang="en-US" sz="2000" b="1" dirty="0" err="1">
                <a:solidFill>
                  <a:schemeClr val="tx1"/>
                </a:solidFill>
                <a:latin typeface="Noto Serif Display ExtraCondensed Bold"/>
              </a:rPr>
              <a:t>hoạt</a:t>
            </a:r>
            <a:r>
              <a:rPr lang="en-US" sz="2000" b="1" dirty="0">
                <a:solidFill>
                  <a:schemeClr val="tx1"/>
                </a:solidFill>
                <a:latin typeface="Noto Serif Display ExtraCondensed Bold"/>
              </a:rPr>
              <a:t> </a:t>
            </a:r>
            <a:r>
              <a:rPr lang="en-US" sz="2000" b="1" dirty="0" err="1">
                <a:solidFill>
                  <a:schemeClr val="tx1"/>
                </a:solidFill>
                <a:latin typeface="Noto Serif Display ExtraCondensed Bold"/>
              </a:rPr>
              <a:t>của</a:t>
            </a:r>
            <a:r>
              <a:rPr lang="en-US" sz="2000" b="1" dirty="0">
                <a:solidFill>
                  <a:schemeClr val="tx1"/>
                </a:solidFill>
                <a:latin typeface="Noto Serif Display ExtraCondensed Bold"/>
              </a:rPr>
              <a:t> con </a:t>
            </a:r>
            <a:r>
              <a:rPr lang="en-US" sz="2000" b="1" dirty="0" err="1">
                <a:solidFill>
                  <a:schemeClr val="tx1"/>
                </a:solidFill>
                <a:latin typeface="Noto Serif Display ExtraCondensed Bold"/>
              </a:rPr>
              <a:t>người</a:t>
            </a:r>
            <a:r>
              <a:rPr lang="en-US" sz="2000" b="1" dirty="0">
                <a:solidFill>
                  <a:schemeClr val="tx1"/>
                </a:solidFill>
                <a:latin typeface="Noto Serif Display ExtraCondensed Bold"/>
              </a:rPr>
              <a:t>.</a:t>
            </a:r>
          </a:p>
        </p:txBody>
      </p:sp>
      <p:pic>
        <p:nvPicPr>
          <p:cNvPr id="68" name="Picture 6" descr="Xử lý nước sạch - Các công nghệ xử lý nước ngầm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54" y="1993092"/>
            <a:ext cx="6513152" cy="4755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52508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500"/>
                                        <p:tgtEl>
                                          <p:spTgt spid="3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randombar(horizontal)">
                                      <p:cBhvr>
                                        <p:cTn id="10" dur="500"/>
                                        <p:tgtEl>
                                          <p:spTgt spid="66"/>
                                        </p:tgtEl>
                                      </p:cBhvr>
                                    </p:animEffect>
                                  </p:childTnLst>
                                </p:cTn>
                              </p:par>
                              <p:par>
                                <p:cTn id="11" presetID="14" presetClass="entr" presetSubtype="1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par>
                          <p:cTn id="17" fill="hold">
                            <p:stCondLst>
                              <p:cond delay="500"/>
                            </p:stCondLst>
                            <p:childTnLst>
                              <p:par>
                                <p:cTn id="18" presetID="22" presetClass="entr" presetSubtype="4" repeatCount="indefinite"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down)">
                                      <p:cBhvr>
                                        <p:cTn id="20" dur="1000"/>
                                        <p:tgtEl>
                                          <p:spTgt spid="46"/>
                                        </p:tgtEl>
                                      </p:cBhvr>
                                    </p:animEffect>
                                  </p:childTnLst>
                                </p:cTn>
                              </p:par>
                            </p:childTnLst>
                          </p:cTn>
                        </p:par>
                        <p:par>
                          <p:cTn id="21" fill="hold">
                            <p:stCondLst>
                              <p:cond delay="1500"/>
                            </p:stCondLst>
                            <p:childTnLst>
                              <p:par>
                                <p:cTn id="22" presetID="22" presetClass="entr" presetSubtype="4" repeatCount="indefinite" fill="hold" nodeType="after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wipe(down)">
                                      <p:cBhvr>
                                        <p:cTn id="24" dur="1000"/>
                                        <p:tgtEl>
                                          <p:spTgt spid="51"/>
                                        </p:tgtEl>
                                      </p:cBhvr>
                                    </p:animEffect>
                                  </p:childTnLst>
                                </p:cTn>
                              </p:par>
                            </p:childTnLst>
                          </p:cTn>
                        </p:par>
                        <p:par>
                          <p:cTn id="25" fill="hold">
                            <p:stCondLst>
                              <p:cond delay="2500"/>
                            </p:stCondLst>
                            <p:childTnLst>
                              <p:par>
                                <p:cTn id="26" presetID="22" presetClass="entr" presetSubtype="4" repeatCount="indefinite" fill="hold" nodeType="after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wipe(down)">
                                      <p:cBhvr>
                                        <p:cTn id="28" dur="1000"/>
                                        <p:tgtEl>
                                          <p:spTgt spid="61"/>
                                        </p:tgtEl>
                                      </p:cBhvr>
                                    </p:animEffect>
                                  </p:childTnLst>
                                </p:cTn>
                              </p:par>
                            </p:childTnLst>
                          </p:cTn>
                        </p:par>
                        <p:par>
                          <p:cTn id="29" fill="hold">
                            <p:stCondLst>
                              <p:cond delay="3500"/>
                            </p:stCondLst>
                            <p:childTnLst>
                              <p:par>
                                <p:cTn id="30" presetID="22" presetClass="entr" presetSubtype="4" repeatCount="indefinite" fill="hold" nodeType="after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down)">
                                      <p:cBhvr>
                                        <p:cTn id="32" dur="10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39"/>
                                        </p:tgtEl>
                                      </p:cBhvr>
                                    </p:animEffect>
                                    <p:set>
                                      <p:cBhvr>
                                        <p:cTn id="37" dur="1" fill="hold">
                                          <p:stCondLst>
                                            <p:cond delay="499"/>
                                          </p:stCondLst>
                                        </p:cTn>
                                        <p:tgtEl>
                                          <p:spTgt spid="39"/>
                                        </p:tgtEl>
                                        <p:attrNameLst>
                                          <p:attrName>style.visibility</p:attrName>
                                        </p:attrNameLst>
                                      </p:cBhvr>
                                      <p:to>
                                        <p:strVal val="hidden"/>
                                      </p:to>
                                    </p:set>
                                  </p:childTnLst>
                                </p:cTn>
                              </p:par>
                              <p:par>
                                <p:cTn id="38" presetID="14" presetClass="entr" presetSubtype="10" fill="hold" grpId="0" nodeType="with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randombar(horizontal)">
                                      <p:cBhvr>
                                        <p:cTn id="40" dur="500"/>
                                        <p:tgtEl>
                                          <p:spTgt spid="67"/>
                                        </p:tgtEl>
                                      </p:cBhvr>
                                    </p:animEffect>
                                  </p:childTnLst>
                                </p:cTn>
                              </p:par>
                              <p:par>
                                <p:cTn id="41" presetID="22" presetClass="exit" presetSubtype="4" fill="hold" grpId="0" nodeType="withEffect">
                                  <p:stCondLst>
                                    <p:cond delay="0"/>
                                  </p:stCondLst>
                                  <p:childTnLst>
                                    <p:animEffect transition="out" filter="wipe(down)">
                                      <p:cBhvr>
                                        <p:cTn id="42" dur="500"/>
                                        <p:tgtEl>
                                          <p:spTgt spid="45"/>
                                        </p:tgtEl>
                                      </p:cBhvr>
                                    </p:animEffect>
                                    <p:set>
                                      <p:cBhvr>
                                        <p:cTn id="43" dur="1" fill="hold">
                                          <p:stCondLst>
                                            <p:cond delay="499"/>
                                          </p:stCondLst>
                                        </p:cTn>
                                        <p:tgtEl>
                                          <p:spTgt spid="45"/>
                                        </p:tgtEl>
                                        <p:attrNameLst>
                                          <p:attrName>style.visibility</p:attrName>
                                        </p:attrNameLst>
                                      </p:cBhvr>
                                      <p:to>
                                        <p:strVal val="hidden"/>
                                      </p:to>
                                    </p:set>
                                  </p:childTnLst>
                                </p:cTn>
                              </p:par>
                              <p:par>
                                <p:cTn id="44" presetID="14" presetClass="entr" presetSubtype="10" fill="hold" nodeType="with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randombar(horizontal)">
                                      <p:cBhvr>
                                        <p:cTn id="4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66" grpId="0" animBg="1"/>
      <p:bldP spid="6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88913" y1="76136" x2="88913" y2="76136"/>
                        <a14:foregroundMark x1="88770" y1="76446" x2="93461" y2="54442"/>
                        <a14:foregroundMark x1="95665" y1="66632" x2="95665" y2="68595"/>
                        <a14:foregroundMark x1="78252" y1="84091" x2="78252" y2="84091"/>
                        <a14:foregroundMark x1="69510" y1="86674" x2="76262" y2="77583"/>
                        <a14:foregroundMark x1="82161" y1="89050" x2="82161" y2="89050"/>
                        <a14:foregroundMark x1="84435" y1="92872" x2="79886" y2="93388"/>
                        <a14:foregroundMark x1="85146" y1="58264" x2="87775" y2="29132"/>
                        <a14:foregroundMark x1="91329" y1="3409" x2="87918" y2="13636"/>
                        <a14:foregroundMark x1="11301" y1="76860" x2="6539" y2="84711"/>
                        <a14:foregroundMark x1="10377" y1="89256" x2="2274" y2="91012"/>
                        <a14:foregroundMark x1="85643" y1="94731" x2="95096" y2="93802"/>
                      </a14:backgroundRemoval>
                    </a14:imgEffect>
                  </a14:imgLayer>
                </a14:imgProps>
              </a:ext>
            </a:extLst>
          </a:blip>
          <a:stretch>
            <a:fillRect/>
          </a:stretch>
        </p:blipFill>
        <p:spPr>
          <a:xfrm>
            <a:off x="139657" y="0"/>
            <a:ext cx="12052343" cy="7239896"/>
          </a:xfrm>
          <a:prstGeom prst="rect">
            <a:avLst/>
          </a:prstGeom>
        </p:spPr>
      </p:pic>
      <p:sp>
        <p:nvSpPr>
          <p:cNvPr id="5" name="TextBox 2"/>
          <p:cNvSpPr txBox="1"/>
          <p:nvPr/>
        </p:nvSpPr>
        <p:spPr>
          <a:xfrm>
            <a:off x="-716348" y="0"/>
            <a:ext cx="11861270" cy="789896"/>
          </a:xfrm>
          <a:prstGeom prst="rect">
            <a:avLst/>
          </a:prstGeom>
        </p:spPr>
        <p:txBody>
          <a:bodyPr wrap="square" lIns="0" tIns="0" rIns="0" bIns="0" rtlCol="0" anchor="t">
            <a:spAutoFit/>
          </a:bodyPr>
          <a:lstStyle/>
          <a:p>
            <a:pPr marL="0" marR="0" lvl="0" indent="0" algn="ctr" defTabSz="609630" rtl="0" eaLnBrk="1" fontAlgn="auto" latinLnBrk="0" hangingPunct="1">
              <a:lnSpc>
                <a:spcPts val="704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312249"/>
                </a:solidFill>
                <a:effectLst/>
                <a:uLnTx/>
                <a:uFillTx/>
                <a:latin typeface="Cambria" panose="02040503050406030204" pitchFamily="18" charset="0"/>
                <a:ea typeface="+mn-ea"/>
                <a:cs typeface="+mn-cs"/>
              </a:rPr>
              <a:t>Hoạt</a:t>
            </a:r>
            <a:r>
              <a:rPr kumimoji="0" lang="en-US" sz="3600" b="1" i="0" u="sng" strike="noStrike" kern="1200" cap="none" spc="0" normalizeH="0" baseline="0" noProof="0" dirty="0">
                <a:ln>
                  <a:noFill/>
                </a:ln>
                <a:solidFill>
                  <a:srgbClr val="312249"/>
                </a:solidFill>
                <a:effectLst/>
                <a:uLnTx/>
                <a:uFillTx/>
                <a:latin typeface="Cambria" panose="02040503050406030204" pitchFamily="18" charset="0"/>
                <a:ea typeface="+mn-ea"/>
                <a:cs typeface="+mn-cs"/>
              </a:rPr>
              <a:t> </a:t>
            </a:r>
            <a:r>
              <a:rPr kumimoji="0" lang="en-US" sz="3600" b="1" i="0" u="sng" strike="noStrike" kern="1200" cap="none" spc="0" normalizeH="0" baseline="0" noProof="0" dirty="0" err="1">
                <a:ln>
                  <a:noFill/>
                </a:ln>
                <a:solidFill>
                  <a:srgbClr val="312249"/>
                </a:solidFill>
                <a:effectLst/>
                <a:uLnTx/>
                <a:uFillTx/>
                <a:latin typeface="Cambria" panose="02040503050406030204" pitchFamily="18" charset="0"/>
                <a:ea typeface="+mn-ea"/>
                <a:cs typeface="+mn-cs"/>
              </a:rPr>
              <a:t>động</a:t>
            </a:r>
            <a:r>
              <a:rPr kumimoji="0" lang="en-US" sz="3600" b="1" i="0" u="sng" strike="noStrike" kern="1200" cap="none" spc="0" normalizeH="0" baseline="0" noProof="0" dirty="0">
                <a:ln>
                  <a:noFill/>
                </a:ln>
                <a:solidFill>
                  <a:srgbClr val="312249"/>
                </a:solidFill>
                <a:effectLst/>
                <a:uLnTx/>
                <a:uFillTx/>
                <a:latin typeface="Cambria" panose="02040503050406030204" pitchFamily="18" charset="0"/>
                <a:ea typeface="+mn-ea"/>
                <a:cs typeface="+mn-cs"/>
              </a:rPr>
              <a:t> 2:</a:t>
            </a:r>
            <a:r>
              <a:rPr kumimoji="0" lang="en-US" sz="3600" b="1" i="0" strike="noStrike" kern="1200" cap="none" spc="0" normalizeH="0" baseline="0" noProof="0" dirty="0">
                <a:ln>
                  <a:noFill/>
                </a:ln>
                <a:solidFill>
                  <a:srgbClr val="312249"/>
                </a:solidFill>
                <a:effectLst/>
                <a:uLnTx/>
                <a:uFillTx/>
                <a:latin typeface="Cambria" panose="02040503050406030204" pitchFamily="18" charset="0"/>
                <a:ea typeface="+mn-ea"/>
                <a:cs typeface="+mn-cs"/>
              </a:rPr>
              <a:t> </a:t>
            </a:r>
            <a:r>
              <a:rPr kumimoji="0" lang="en-US" sz="3600" b="0" i="0" u="none" strike="noStrike" kern="1200" cap="none" spc="0" normalizeH="0" baseline="0" noProof="0" dirty="0" err="1">
                <a:ln>
                  <a:noFill/>
                </a:ln>
                <a:solidFill>
                  <a:srgbClr val="312249"/>
                </a:solidFill>
                <a:effectLst/>
                <a:uLnTx/>
                <a:uFillTx/>
                <a:latin typeface="Cambria" panose="02040503050406030204" pitchFamily="18" charset="0"/>
                <a:ea typeface="+mn-ea"/>
                <a:cs typeface="+mn-cs"/>
              </a:rPr>
              <a:t>Tác</a:t>
            </a:r>
            <a:r>
              <a:rPr kumimoji="0" lang="en-US" sz="3600" b="0" i="0" u="none" strike="noStrike" kern="1200" cap="none" spc="0" normalizeH="0" noProof="0" dirty="0">
                <a:ln>
                  <a:noFill/>
                </a:ln>
                <a:solidFill>
                  <a:srgbClr val="312249"/>
                </a:solidFill>
                <a:effectLst/>
                <a:uLnTx/>
                <a:uFillTx/>
                <a:latin typeface="Cambria" panose="02040503050406030204" pitchFamily="18" charset="0"/>
                <a:ea typeface="+mn-ea"/>
                <a:cs typeface="+mn-cs"/>
              </a:rPr>
              <a:t> </a:t>
            </a:r>
            <a:r>
              <a:rPr kumimoji="0" lang="en-US" sz="3600" b="0" i="0" u="none" strike="noStrike" kern="1200" cap="none" spc="0" normalizeH="0" noProof="0" dirty="0" err="1">
                <a:ln>
                  <a:noFill/>
                </a:ln>
                <a:solidFill>
                  <a:srgbClr val="312249"/>
                </a:solidFill>
                <a:effectLst/>
                <a:uLnTx/>
                <a:uFillTx/>
                <a:latin typeface="Cambria" panose="02040503050406030204" pitchFamily="18" charset="0"/>
                <a:ea typeface="+mn-ea"/>
                <a:cs typeface="+mn-cs"/>
              </a:rPr>
              <a:t>hại</a:t>
            </a:r>
            <a:r>
              <a:rPr kumimoji="0" lang="en-US" sz="3600" b="0" i="0" u="none" strike="noStrike" kern="1200" cap="none" spc="0" normalizeH="0" noProof="0" dirty="0">
                <a:ln>
                  <a:noFill/>
                </a:ln>
                <a:solidFill>
                  <a:srgbClr val="312249"/>
                </a:solidFill>
                <a:effectLst/>
                <a:uLnTx/>
                <a:uFillTx/>
                <a:latin typeface="Cambria" panose="02040503050406030204" pitchFamily="18" charset="0"/>
                <a:ea typeface="+mn-ea"/>
                <a:cs typeface="+mn-cs"/>
              </a:rPr>
              <a:t> </a:t>
            </a:r>
            <a:r>
              <a:rPr kumimoji="0" lang="en-US" sz="3600" b="0" i="0" u="none" strike="noStrike" kern="1200" cap="none" spc="0" normalizeH="0" noProof="0" dirty="0" err="1">
                <a:ln>
                  <a:noFill/>
                </a:ln>
                <a:solidFill>
                  <a:srgbClr val="312249"/>
                </a:solidFill>
                <a:effectLst/>
                <a:uLnTx/>
                <a:uFillTx/>
                <a:latin typeface="Cambria" panose="02040503050406030204" pitchFamily="18" charset="0"/>
                <a:ea typeface="+mn-ea"/>
                <a:cs typeface="+mn-cs"/>
              </a:rPr>
              <a:t>của</a:t>
            </a:r>
            <a:r>
              <a:rPr kumimoji="0" lang="en-US" sz="3600" b="0" i="0" u="none" strike="noStrike" kern="1200" cap="none" spc="0" normalizeH="0" noProof="0" dirty="0">
                <a:ln>
                  <a:noFill/>
                </a:ln>
                <a:solidFill>
                  <a:srgbClr val="312249"/>
                </a:solidFill>
                <a:effectLst/>
                <a:uLnTx/>
                <a:uFillTx/>
                <a:latin typeface="Cambria" panose="02040503050406030204" pitchFamily="18" charset="0"/>
                <a:ea typeface="+mn-ea"/>
                <a:cs typeface="+mn-cs"/>
              </a:rPr>
              <a:t> </a:t>
            </a:r>
            <a:r>
              <a:rPr kumimoji="0" lang="en-US" sz="3600" b="0" i="0" u="none" strike="noStrike" kern="1200" cap="none" spc="0" normalizeH="0" noProof="0" dirty="0" err="1">
                <a:ln>
                  <a:noFill/>
                </a:ln>
                <a:solidFill>
                  <a:srgbClr val="312249"/>
                </a:solidFill>
                <a:effectLst/>
                <a:uLnTx/>
                <a:uFillTx/>
                <a:latin typeface="Cambria" panose="02040503050406030204" pitchFamily="18" charset="0"/>
                <a:ea typeface="+mn-ea"/>
                <a:cs typeface="+mn-cs"/>
              </a:rPr>
              <a:t>nguồn</a:t>
            </a:r>
            <a:r>
              <a:rPr kumimoji="0" lang="en-US" sz="3600" b="0" i="0" u="none" strike="noStrike" kern="1200" cap="none" spc="0" normalizeH="0" noProof="0" dirty="0">
                <a:ln>
                  <a:noFill/>
                </a:ln>
                <a:solidFill>
                  <a:srgbClr val="312249"/>
                </a:solidFill>
                <a:effectLst/>
                <a:uLnTx/>
                <a:uFillTx/>
                <a:latin typeface="Cambria" panose="02040503050406030204" pitchFamily="18" charset="0"/>
                <a:ea typeface="+mn-ea"/>
                <a:cs typeface="+mn-cs"/>
              </a:rPr>
              <a:t> </a:t>
            </a:r>
            <a:r>
              <a:rPr kumimoji="0" lang="en-US" sz="3600" b="0" i="0" u="none" strike="noStrike" kern="1200" cap="none" spc="0" normalizeH="0" noProof="0" dirty="0" err="1">
                <a:ln>
                  <a:noFill/>
                </a:ln>
                <a:solidFill>
                  <a:srgbClr val="312249"/>
                </a:solidFill>
                <a:effectLst/>
                <a:uLnTx/>
                <a:uFillTx/>
                <a:latin typeface="Cambria" panose="02040503050406030204" pitchFamily="18" charset="0"/>
                <a:ea typeface="+mn-ea"/>
                <a:cs typeface="+mn-cs"/>
              </a:rPr>
              <a:t>nước</a:t>
            </a:r>
            <a:r>
              <a:rPr kumimoji="0" lang="en-US" sz="3600" b="0" i="0" u="none" strike="noStrike" kern="1200" cap="none" spc="0" normalizeH="0" noProof="0" dirty="0">
                <a:ln>
                  <a:noFill/>
                </a:ln>
                <a:solidFill>
                  <a:srgbClr val="312249"/>
                </a:solidFill>
                <a:effectLst/>
                <a:uLnTx/>
                <a:uFillTx/>
                <a:latin typeface="Cambria" panose="02040503050406030204" pitchFamily="18" charset="0"/>
                <a:ea typeface="+mn-ea"/>
                <a:cs typeface="+mn-cs"/>
              </a:rPr>
              <a:t> </a:t>
            </a:r>
            <a:r>
              <a:rPr kumimoji="0" lang="en-US" sz="3600" b="0" i="0" u="none" strike="noStrike" kern="1200" cap="none" spc="0" normalizeH="0" noProof="0" dirty="0" err="1">
                <a:ln>
                  <a:noFill/>
                </a:ln>
                <a:solidFill>
                  <a:srgbClr val="312249"/>
                </a:solidFill>
                <a:effectLst/>
                <a:uLnTx/>
                <a:uFillTx/>
                <a:latin typeface="Cambria" panose="02040503050406030204" pitchFamily="18" charset="0"/>
                <a:ea typeface="+mn-ea"/>
                <a:cs typeface="+mn-cs"/>
              </a:rPr>
              <a:t>bị</a:t>
            </a:r>
            <a:r>
              <a:rPr kumimoji="0" lang="en-US" sz="3600" b="0" i="0" u="none" strike="noStrike" kern="1200" cap="none" spc="0" normalizeH="0" noProof="0" dirty="0">
                <a:ln>
                  <a:noFill/>
                </a:ln>
                <a:solidFill>
                  <a:srgbClr val="312249"/>
                </a:solidFill>
                <a:effectLst/>
                <a:uLnTx/>
                <a:uFillTx/>
                <a:latin typeface="Cambria" panose="02040503050406030204" pitchFamily="18" charset="0"/>
                <a:ea typeface="+mn-ea"/>
                <a:cs typeface="+mn-cs"/>
              </a:rPr>
              <a:t> ô </a:t>
            </a:r>
            <a:r>
              <a:rPr kumimoji="0" lang="en-US" sz="3600" b="0" i="0" u="none" strike="noStrike" kern="1200" cap="none" spc="0" normalizeH="0" noProof="0" dirty="0" err="1">
                <a:ln>
                  <a:noFill/>
                </a:ln>
                <a:solidFill>
                  <a:srgbClr val="312249"/>
                </a:solidFill>
                <a:effectLst/>
                <a:uLnTx/>
                <a:uFillTx/>
                <a:latin typeface="Cambria" panose="02040503050406030204" pitchFamily="18" charset="0"/>
                <a:ea typeface="+mn-ea"/>
                <a:cs typeface="+mn-cs"/>
              </a:rPr>
              <a:t>nhiễm</a:t>
            </a:r>
            <a:endParaRPr kumimoji="0" lang="en-US" sz="3600" b="0" i="0" u="none" strike="noStrike" kern="1200" cap="none" spc="0" normalizeH="0" baseline="0" noProof="0" dirty="0">
              <a:ln>
                <a:noFill/>
              </a:ln>
              <a:solidFill>
                <a:srgbClr val="312249"/>
              </a:solidFill>
              <a:effectLst/>
              <a:uLnTx/>
              <a:uFillTx/>
              <a:latin typeface="Cambria" panose="02040503050406030204" pitchFamily="18" charset="0"/>
              <a:ea typeface="+mn-ea"/>
              <a:cs typeface="+mn-cs"/>
            </a:endParaRPr>
          </a:p>
        </p:txBody>
      </p:sp>
      <p:sp>
        <p:nvSpPr>
          <p:cNvPr id="6" name="Flowchart: Alternate Process 5"/>
          <p:cNvSpPr/>
          <p:nvPr/>
        </p:nvSpPr>
        <p:spPr>
          <a:xfrm>
            <a:off x="617364" y="1237128"/>
            <a:ext cx="7942388" cy="3721121"/>
          </a:xfrm>
          <a:prstGeom prst="flowChartAlternateProcess">
            <a:avLst/>
          </a:prstGeom>
          <a:solidFill>
            <a:schemeClr val="bg1">
              <a:alpha val="84000"/>
            </a:schemeClr>
          </a:solidFill>
          <a:ln w="28575">
            <a:solidFill>
              <a:schemeClr val="accent1">
                <a:lumMod val="60000"/>
                <a:lumOff val="40000"/>
              </a:schemeClr>
            </a:solidFill>
            <a:prstDash val="lgDash"/>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 name="Picture 4" descr="Arubaito Sakai Teacher Job School PNG, Clipart, Free PNG Downloa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a:off x="7798524" y="3262362"/>
            <a:ext cx="1635811" cy="15639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936759" y="1878781"/>
            <a:ext cx="7303597" cy="2308324"/>
          </a:xfrm>
          <a:prstGeom prst="rect">
            <a:avLst/>
          </a:prstGeom>
        </p:spPr>
        <p:txBody>
          <a:bodyPr wrap="square">
            <a:spAutoFit/>
          </a:bodyPr>
          <a:lstStyle/>
          <a:p>
            <a:pPr lvl="0" algn="ctr">
              <a:defRPr/>
            </a:pPr>
            <a:r>
              <a:rPr lang="en-US" sz="4800" dirty="0" err="1">
                <a:solidFill>
                  <a:srgbClr val="C00000"/>
                </a:solidFill>
                <a:latin typeface="Noto Serif Display ExtraCondensed Bold"/>
              </a:rPr>
              <a:t>Vậy</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điều</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gì</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xảy</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ra</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đối</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với</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sức</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khoẻ</a:t>
            </a:r>
            <a:r>
              <a:rPr lang="en-US" sz="4800" dirty="0">
                <a:solidFill>
                  <a:srgbClr val="C00000"/>
                </a:solidFill>
                <a:latin typeface="Noto Serif Display ExtraCondensed Bold"/>
              </a:rPr>
              <a:t> con </a:t>
            </a:r>
            <a:r>
              <a:rPr lang="en-US" sz="4800" dirty="0" err="1">
                <a:solidFill>
                  <a:srgbClr val="C00000"/>
                </a:solidFill>
                <a:latin typeface="Noto Serif Display ExtraCondensed Bold"/>
              </a:rPr>
              <a:t>người</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khi</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nguồn</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nước</a:t>
            </a:r>
            <a:r>
              <a:rPr lang="en-US" sz="4800" dirty="0">
                <a:solidFill>
                  <a:srgbClr val="C00000"/>
                </a:solidFill>
                <a:latin typeface="Noto Serif Display ExtraCondensed Bold"/>
              </a:rPr>
              <a:t> </a:t>
            </a:r>
            <a:r>
              <a:rPr lang="en-US" sz="4800" dirty="0" err="1">
                <a:solidFill>
                  <a:srgbClr val="C00000"/>
                </a:solidFill>
                <a:latin typeface="Noto Serif Display ExtraCondensed Bold"/>
              </a:rPr>
              <a:t>bị</a:t>
            </a:r>
            <a:r>
              <a:rPr lang="en-US" sz="4800" dirty="0">
                <a:solidFill>
                  <a:srgbClr val="C00000"/>
                </a:solidFill>
                <a:latin typeface="Noto Serif Display ExtraCondensed Bold"/>
              </a:rPr>
              <a:t> ô </a:t>
            </a:r>
            <a:r>
              <a:rPr lang="en-US" sz="4800" dirty="0" err="1">
                <a:solidFill>
                  <a:srgbClr val="C00000"/>
                </a:solidFill>
                <a:latin typeface="Noto Serif Display ExtraCondensed Bold"/>
              </a:rPr>
              <a:t>nhiễm</a:t>
            </a:r>
            <a:r>
              <a:rPr lang="en-US" sz="4800" dirty="0">
                <a:solidFill>
                  <a:srgbClr val="C00000"/>
                </a:solidFill>
                <a:latin typeface="Noto Serif Display ExtraCondensed Bold"/>
              </a:rPr>
              <a:t>?</a:t>
            </a:r>
          </a:p>
        </p:txBody>
      </p:sp>
      <p:sp>
        <p:nvSpPr>
          <p:cNvPr id="13" name="TextBox 12"/>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428812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3"/>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7"/>
                                        </p:tgtEl>
                                        <p:attrNameLst>
                                          <p:attrName>r</p:attrName>
                                        </p:attrNameLst>
                                      </p:cBhvr>
                                    </p:animRot>
                                    <p:animRot by="-240000">
                                      <p:cBhvr>
                                        <p:cTn id="17" dur="200" fill="hold">
                                          <p:stCondLst>
                                            <p:cond delay="200"/>
                                          </p:stCondLst>
                                        </p:cTn>
                                        <p:tgtEl>
                                          <p:spTgt spid="7"/>
                                        </p:tgtEl>
                                        <p:attrNameLst>
                                          <p:attrName>r</p:attrName>
                                        </p:attrNameLst>
                                      </p:cBhvr>
                                    </p:animRot>
                                    <p:animRot by="240000">
                                      <p:cBhvr>
                                        <p:cTn id="18" dur="200" fill="hold">
                                          <p:stCondLst>
                                            <p:cond delay="400"/>
                                          </p:stCondLst>
                                        </p:cTn>
                                        <p:tgtEl>
                                          <p:spTgt spid="7"/>
                                        </p:tgtEl>
                                        <p:attrNameLst>
                                          <p:attrName>r</p:attrName>
                                        </p:attrNameLst>
                                      </p:cBhvr>
                                    </p:animRot>
                                    <p:animRot by="-240000">
                                      <p:cBhvr>
                                        <p:cTn id="19" dur="200" fill="hold">
                                          <p:stCondLst>
                                            <p:cond delay="600"/>
                                          </p:stCondLst>
                                        </p:cTn>
                                        <p:tgtEl>
                                          <p:spTgt spid="7"/>
                                        </p:tgtEl>
                                        <p:attrNameLst>
                                          <p:attrName>r</p:attrName>
                                        </p:attrNameLst>
                                      </p:cBhvr>
                                    </p:animRot>
                                    <p:animRot by="120000">
                                      <p:cBhvr>
                                        <p:cTn id="2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5126" name="Picture 6" descr="Free Vector | A polluted earth illustration"/>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507" b="98768" l="0" r="100000">
                        <a14:foregroundMark x1="70128" y1="21831" x2="77636" y2="25528"/>
                        <a14:foregroundMark x1="82907" y1="36620" x2="87859" y2="39965"/>
                        <a14:foregroundMark x1="68371" y1="20070" x2="73962" y2="17606"/>
                        <a14:foregroundMark x1="24281" y1="30106" x2="24281" y2="30106"/>
                        <a14:foregroundMark x1="27316" y1="27993" x2="27316" y2="27993"/>
                        <a14:foregroundMark x1="25879" y1="23768" x2="25879" y2="23768"/>
                        <a14:foregroundMark x1="21246" y1="29577" x2="21246" y2="29577"/>
                        <a14:foregroundMark x1="25879" y1="35387" x2="28115" y2="35387"/>
                      </a14:backgroundRemoval>
                    </a14:imgEffect>
                  </a14:imgLayer>
                </a14:imgProps>
              </a:ext>
              <a:ext uri="{28A0092B-C50C-407E-A947-70E740481C1C}">
                <a14:useLocalDpi xmlns:a14="http://schemas.microsoft.com/office/drawing/2010/main" val="0"/>
              </a:ext>
            </a:extLst>
          </a:blip>
          <a:srcRect/>
          <a:stretch>
            <a:fillRect/>
          </a:stretch>
        </p:blipFill>
        <p:spPr bwMode="auto">
          <a:xfrm>
            <a:off x="8959324" y="163428"/>
            <a:ext cx="3232059" cy="2932602"/>
          </a:xfrm>
          <a:prstGeom prst="rect">
            <a:avLst/>
          </a:prstGeom>
          <a:noFill/>
          <a:extLst>
            <a:ext uri="{909E8E84-426E-40DD-AFC4-6F175D3DCCD1}">
              <a14:hiddenFill xmlns:a14="http://schemas.microsoft.com/office/drawing/2010/main">
                <a:solidFill>
                  <a:srgbClr val="FFFFFF"/>
                </a:solidFill>
              </a14:hiddenFill>
            </a:ext>
          </a:extLst>
        </p:spPr>
      </p:pic>
      <p:sp>
        <p:nvSpPr>
          <p:cNvPr id="7" name="Round Same Side Corner Rectangle 6"/>
          <p:cNvSpPr/>
          <p:nvPr/>
        </p:nvSpPr>
        <p:spPr>
          <a:xfrm>
            <a:off x="1301553" y="408790"/>
            <a:ext cx="7942388" cy="2451095"/>
          </a:xfrm>
          <a:prstGeom prst="round2SameRect">
            <a:avLst/>
          </a:prstGeom>
          <a:solidFill>
            <a:schemeClr val="bg1">
              <a:alpha val="84000"/>
            </a:schemeClr>
          </a:solidFill>
          <a:ln w="28575">
            <a:solidFill>
              <a:schemeClr val="accent1">
                <a:lumMod val="60000"/>
                <a:lumOff val="40000"/>
              </a:schemeClr>
            </a:solidFill>
            <a:prstDash val="lgDash"/>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8" name="Picture 4" descr="Arubaito Sakai Teacher Job School PNG, Clipart, Free PNG Downloa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392" y="874011"/>
            <a:ext cx="1979850" cy="189282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The Long-term Effects of Water Pollution on the Environment - Help Save  Nat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73012">
            <a:off x="8037221" y="3849420"/>
            <a:ext cx="3700631" cy="246901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1934458" y="520067"/>
            <a:ext cx="7024866" cy="2246769"/>
          </a:xfrm>
          <a:prstGeom prst="rect">
            <a:avLst/>
          </a:prstGeom>
        </p:spPr>
        <p:txBody>
          <a:bodyPr wrap="square">
            <a:spAutoFit/>
          </a:bodyPr>
          <a:lstStyle/>
          <a:p>
            <a:pPr lvl="0" algn="ctr">
              <a:defRPr/>
            </a:pPr>
            <a:r>
              <a:rPr lang="en-US" sz="2800" dirty="0" err="1">
                <a:latin typeface="Cambria" panose="02040503050406030204" pitchFamily="18" charset="0"/>
              </a:rPr>
              <a:t>Nguồn</a:t>
            </a:r>
            <a:r>
              <a:rPr lang="en-US" sz="2800" dirty="0">
                <a:latin typeface="Cambria" panose="02040503050406030204" pitchFamily="18" charset="0"/>
              </a:rPr>
              <a:t> </a:t>
            </a:r>
            <a:r>
              <a:rPr lang="en-US" sz="2800" dirty="0" err="1">
                <a:latin typeface="Cambria" panose="02040503050406030204" pitchFamily="18" charset="0"/>
              </a:rPr>
              <a:t>nước</a:t>
            </a:r>
            <a:r>
              <a:rPr lang="en-US" sz="2800" dirty="0">
                <a:latin typeface="Cambria" panose="02040503050406030204" pitchFamily="18" charset="0"/>
              </a:rPr>
              <a:t> </a:t>
            </a:r>
            <a:r>
              <a:rPr lang="en-US" sz="2800" dirty="0" err="1">
                <a:latin typeface="Cambria" panose="02040503050406030204" pitchFamily="18" charset="0"/>
              </a:rPr>
              <a:t>bị</a:t>
            </a:r>
            <a:r>
              <a:rPr lang="en-US" sz="2800" dirty="0">
                <a:latin typeface="Cambria" panose="02040503050406030204" pitchFamily="18" charset="0"/>
              </a:rPr>
              <a:t> ô </a:t>
            </a:r>
            <a:r>
              <a:rPr lang="en-US" sz="2800" dirty="0" err="1">
                <a:latin typeface="Cambria" panose="02040503050406030204" pitchFamily="18" charset="0"/>
              </a:rPr>
              <a:t>nhiễm</a:t>
            </a:r>
            <a:r>
              <a:rPr lang="en-US" sz="2800" dirty="0">
                <a:latin typeface="Cambria" panose="02040503050406030204" pitchFamily="18" charset="0"/>
              </a:rPr>
              <a:t> </a:t>
            </a:r>
            <a:r>
              <a:rPr lang="en-US" sz="2800" dirty="0" err="1">
                <a:latin typeface="Cambria" panose="02040503050406030204" pitchFamily="18" charset="0"/>
              </a:rPr>
              <a:t>là</a:t>
            </a:r>
            <a:r>
              <a:rPr lang="en-US" sz="2800" dirty="0">
                <a:latin typeface="Cambria" panose="02040503050406030204" pitchFamily="18" charset="0"/>
              </a:rPr>
              <a:t> </a:t>
            </a:r>
            <a:r>
              <a:rPr lang="en-US" sz="2800" dirty="0" err="1">
                <a:latin typeface="Cambria" panose="02040503050406030204" pitchFamily="18" charset="0"/>
              </a:rPr>
              <a:t>nơi</a:t>
            </a:r>
            <a:r>
              <a:rPr lang="en-US" sz="2800" dirty="0">
                <a:latin typeface="Cambria" panose="02040503050406030204" pitchFamily="18" charset="0"/>
              </a:rPr>
              <a:t> </a:t>
            </a:r>
            <a:r>
              <a:rPr lang="en-US" sz="2800" dirty="0" err="1">
                <a:latin typeface="Cambria" panose="02040503050406030204" pitchFamily="18" charset="0"/>
              </a:rPr>
              <a:t>các</a:t>
            </a:r>
            <a:r>
              <a:rPr lang="en-US" sz="2800" dirty="0">
                <a:latin typeface="Cambria" panose="02040503050406030204" pitchFamily="18" charset="0"/>
              </a:rPr>
              <a:t> </a:t>
            </a:r>
            <a:r>
              <a:rPr lang="en-US" sz="2800" dirty="0" err="1">
                <a:latin typeface="Cambria" panose="02040503050406030204" pitchFamily="18" charset="0"/>
              </a:rPr>
              <a:t>loại</a:t>
            </a:r>
            <a:r>
              <a:rPr lang="en-US" sz="2800" dirty="0">
                <a:latin typeface="Cambria" panose="02040503050406030204" pitchFamily="18" charset="0"/>
              </a:rPr>
              <a:t> vi </a:t>
            </a:r>
            <a:r>
              <a:rPr lang="en-US" sz="2800" dirty="0" err="1">
                <a:latin typeface="Cambria" panose="02040503050406030204" pitchFamily="18" charset="0"/>
              </a:rPr>
              <a:t>sinh</a:t>
            </a:r>
            <a:r>
              <a:rPr lang="en-US" sz="2800" dirty="0">
                <a:latin typeface="Cambria" panose="02040503050406030204" pitchFamily="18" charset="0"/>
              </a:rPr>
              <a:t> </a:t>
            </a:r>
            <a:r>
              <a:rPr lang="en-US" sz="2800" dirty="0" err="1">
                <a:latin typeface="Cambria" panose="02040503050406030204" pitchFamily="18" charset="0"/>
              </a:rPr>
              <a:t>vật</a:t>
            </a:r>
            <a:r>
              <a:rPr lang="en-US" sz="2800" dirty="0">
                <a:latin typeface="Cambria" panose="02040503050406030204" pitchFamily="18" charset="0"/>
              </a:rPr>
              <a:t> </a:t>
            </a:r>
            <a:r>
              <a:rPr lang="en-US" sz="2800" dirty="0" err="1">
                <a:latin typeface="Cambria" panose="02040503050406030204" pitchFamily="18" charset="0"/>
              </a:rPr>
              <a:t>sinh</a:t>
            </a:r>
            <a:r>
              <a:rPr lang="en-US" sz="2800" dirty="0">
                <a:latin typeface="Cambria" panose="02040503050406030204" pitchFamily="18" charset="0"/>
              </a:rPr>
              <a:t> </a:t>
            </a:r>
            <a:r>
              <a:rPr lang="en-US" sz="2800" dirty="0" err="1">
                <a:latin typeface="Cambria" panose="02040503050406030204" pitchFamily="18" charset="0"/>
              </a:rPr>
              <a:t>sống</a:t>
            </a:r>
            <a:r>
              <a:rPr lang="en-US" sz="2800" dirty="0">
                <a:latin typeface="Cambria" panose="02040503050406030204" pitchFamily="18" charset="0"/>
              </a:rPr>
              <a:t>, </a:t>
            </a:r>
            <a:r>
              <a:rPr lang="en-US" sz="2800" dirty="0" err="1">
                <a:latin typeface="Cambria" panose="02040503050406030204" pitchFamily="18" charset="0"/>
              </a:rPr>
              <a:t>phát</a:t>
            </a:r>
            <a:r>
              <a:rPr lang="en-US" sz="2800" dirty="0">
                <a:latin typeface="Cambria" panose="02040503050406030204" pitchFamily="18" charset="0"/>
              </a:rPr>
              <a:t> </a:t>
            </a:r>
            <a:r>
              <a:rPr lang="en-US" sz="2800" dirty="0" err="1">
                <a:latin typeface="Cambria" panose="02040503050406030204" pitchFamily="18" charset="0"/>
              </a:rPr>
              <a:t>triển</a:t>
            </a:r>
            <a:r>
              <a:rPr lang="en-US" sz="2800" dirty="0">
                <a:latin typeface="Cambria" panose="02040503050406030204" pitchFamily="18" charset="0"/>
              </a:rPr>
              <a:t> </a:t>
            </a:r>
            <a:r>
              <a:rPr lang="en-US" sz="2800" dirty="0" err="1">
                <a:latin typeface="Cambria" panose="02040503050406030204" pitchFamily="18" charset="0"/>
              </a:rPr>
              <a:t>và</a:t>
            </a:r>
            <a:r>
              <a:rPr lang="en-US" sz="2800" dirty="0">
                <a:latin typeface="Cambria" panose="02040503050406030204" pitchFamily="18" charset="0"/>
              </a:rPr>
              <a:t> </a:t>
            </a:r>
            <a:r>
              <a:rPr lang="en-US" sz="2800" dirty="0" err="1">
                <a:latin typeface="Cambria" panose="02040503050406030204" pitchFamily="18" charset="0"/>
              </a:rPr>
              <a:t>làn</a:t>
            </a:r>
            <a:r>
              <a:rPr lang="en-US" sz="2800" dirty="0">
                <a:latin typeface="Cambria" panose="02040503050406030204" pitchFamily="18" charset="0"/>
              </a:rPr>
              <a:t> </a:t>
            </a:r>
            <a:r>
              <a:rPr lang="en-US" sz="2800" dirty="0" err="1">
                <a:latin typeface="Cambria" panose="02040503050406030204" pitchFamily="18" charset="0"/>
              </a:rPr>
              <a:t>truyền</a:t>
            </a:r>
            <a:r>
              <a:rPr lang="en-US" sz="2800" dirty="0">
                <a:latin typeface="Cambria" panose="02040503050406030204" pitchFamily="18" charset="0"/>
              </a:rPr>
              <a:t> </a:t>
            </a:r>
            <a:r>
              <a:rPr lang="en-US" sz="2800" dirty="0" err="1">
                <a:latin typeface="Cambria" panose="02040503050406030204" pitchFamily="18" charset="0"/>
              </a:rPr>
              <a:t>các</a:t>
            </a:r>
            <a:r>
              <a:rPr lang="en-US" sz="2800" dirty="0">
                <a:latin typeface="Cambria" panose="02040503050406030204" pitchFamily="18" charset="0"/>
              </a:rPr>
              <a:t> </a:t>
            </a:r>
            <a:r>
              <a:rPr lang="en-US" sz="2800" dirty="0" err="1">
                <a:latin typeface="Cambria" panose="02040503050406030204" pitchFamily="18" charset="0"/>
              </a:rPr>
              <a:t>loại</a:t>
            </a:r>
            <a:r>
              <a:rPr lang="en-US" sz="2800" dirty="0">
                <a:latin typeface="Cambria" panose="02040503050406030204" pitchFamily="18" charset="0"/>
              </a:rPr>
              <a:t> </a:t>
            </a:r>
            <a:r>
              <a:rPr lang="en-US" sz="2800" dirty="0" err="1">
                <a:latin typeface="Cambria" panose="02040503050406030204" pitchFamily="18" charset="0"/>
              </a:rPr>
              <a:t>bệnh</a:t>
            </a:r>
            <a:r>
              <a:rPr lang="en-US" sz="2800" dirty="0">
                <a:latin typeface="Cambria" panose="02040503050406030204" pitchFamily="18" charset="0"/>
              </a:rPr>
              <a:t> </a:t>
            </a:r>
            <a:r>
              <a:rPr lang="en-US" sz="2800" dirty="0" err="1">
                <a:latin typeface="Cambria" panose="02040503050406030204" pitchFamily="18" charset="0"/>
              </a:rPr>
              <a:t>dịch</a:t>
            </a:r>
            <a:r>
              <a:rPr lang="en-US" sz="2800" dirty="0">
                <a:latin typeface="Cambria" panose="02040503050406030204" pitchFamily="18" charset="0"/>
              </a:rPr>
              <a:t> </a:t>
            </a:r>
            <a:r>
              <a:rPr lang="en-US" sz="2800" dirty="0" err="1">
                <a:latin typeface="Cambria" panose="02040503050406030204" pitchFamily="18" charset="0"/>
              </a:rPr>
              <a:t>tả</a:t>
            </a:r>
            <a:r>
              <a:rPr lang="en-US" sz="2800" dirty="0">
                <a:latin typeface="Cambria" panose="02040503050406030204" pitchFamily="18" charset="0"/>
              </a:rPr>
              <a:t>, </a:t>
            </a:r>
            <a:r>
              <a:rPr lang="en-US" sz="2800" dirty="0" err="1">
                <a:latin typeface="Cambria" panose="02040503050406030204" pitchFamily="18" charset="0"/>
              </a:rPr>
              <a:t>lị</a:t>
            </a:r>
            <a:r>
              <a:rPr lang="en-US" sz="2800" dirty="0">
                <a:latin typeface="Cambria" panose="02040503050406030204" pitchFamily="18" charset="0"/>
              </a:rPr>
              <a:t> </a:t>
            </a:r>
            <a:r>
              <a:rPr lang="en-US" sz="2800" dirty="0" err="1">
                <a:latin typeface="Cambria" panose="02040503050406030204" pitchFamily="18" charset="0"/>
              </a:rPr>
              <a:t>thương</a:t>
            </a:r>
            <a:r>
              <a:rPr lang="en-US" sz="2800" dirty="0">
                <a:latin typeface="Cambria" panose="02040503050406030204" pitchFamily="18" charset="0"/>
              </a:rPr>
              <a:t> </a:t>
            </a:r>
            <a:r>
              <a:rPr lang="en-US" sz="2800" dirty="0" err="1">
                <a:latin typeface="Cambria" panose="02040503050406030204" pitchFamily="18" charset="0"/>
              </a:rPr>
              <a:t>hàn</a:t>
            </a:r>
            <a:r>
              <a:rPr lang="en-US" sz="2800" dirty="0">
                <a:latin typeface="Cambria" panose="02040503050406030204" pitchFamily="18" charset="0"/>
              </a:rPr>
              <a:t>, </a:t>
            </a:r>
            <a:r>
              <a:rPr lang="en-US" sz="2800" dirty="0" err="1">
                <a:latin typeface="Cambria" panose="02040503050406030204" pitchFamily="18" charset="0"/>
              </a:rPr>
              <a:t>tiêu</a:t>
            </a:r>
            <a:r>
              <a:rPr lang="en-US" sz="2800" dirty="0">
                <a:latin typeface="Cambria" panose="02040503050406030204" pitchFamily="18" charset="0"/>
              </a:rPr>
              <a:t> </a:t>
            </a:r>
            <a:r>
              <a:rPr lang="en-US" sz="2800" dirty="0" err="1">
                <a:latin typeface="Cambria" panose="02040503050406030204" pitchFamily="18" charset="0"/>
              </a:rPr>
              <a:t>chảy</a:t>
            </a:r>
            <a:r>
              <a:rPr lang="en-US" sz="2800" dirty="0">
                <a:latin typeface="Cambria" panose="02040503050406030204" pitchFamily="18" charset="0"/>
              </a:rPr>
              <a:t>, </a:t>
            </a:r>
            <a:r>
              <a:rPr lang="en-US" sz="2800" dirty="0" err="1">
                <a:latin typeface="Cambria" panose="02040503050406030204" pitchFamily="18" charset="0"/>
              </a:rPr>
              <a:t>bại</a:t>
            </a:r>
            <a:r>
              <a:rPr lang="en-US" sz="2800" dirty="0">
                <a:latin typeface="Cambria" panose="02040503050406030204" pitchFamily="18" charset="0"/>
              </a:rPr>
              <a:t> </a:t>
            </a:r>
            <a:r>
              <a:rPr lang="en-US" sz="2800" dirty="0" err="1">
                <a:latin typeface="Cambria" panose="02040503050406030204" pitchFamily="18" charset="0"/>
              </a:rPr>
              <a:t>liệt</a:t>
            </a:r>
            <a:r>
              <a:rPr lang="en-US" sz="2800" dirty="0">
                <a:latin typeface="Cambria" panose="02040503050406030204" pitchFamily="18" charset="0"/>
              </a:rPr>
              <a:t>, </a:t>
            </a:r>
            <a:r>
              <a:rPr lang="en-US" sz="2800" dirty="0" err="1">
                <a:latin typeface="Cambria" panose="02040503050406030204" pitchFamily="18" charset="0"/>
              </a:rPr>
              <a:t>viêm</a:t>
            </a:r>
            <a:r>
              <a:rPr lang="en-US" sz="2800" dirty="0">
                <a:latin typeface="Cambria" panose="02040503050406030204" pitchFamily="18" charset="0"/>
              </a:rPr>
              <a:t> </a:t>
            </a:r>
            <a:r>
              <a:rPr lang="en-US" sz="2800" dirty="0" err="1">
                <a:latin typeface="Cambria" panose="02040503050406030204" pitchFamily="18" charset="0"/>
              </a:rPr>
              <a:t>gan</a:t>
            </a:r>
            <a:r>
              <a:rPr lang="en-US" sz="2800" dirty="0">
                <a:latin typeface="Cambria" panose="02040503050406030204" pitchFamily="18" charset="0"/>
              </a:rPr>
              <a:t>, </a:t>
            </a:r>
            <a:r>
              <a:rPr lang="en-US" sz="2800" dirty="0" err="1">
                <a:latin typeface="Cambria" panose="02040503050406030204" pitchFamily="18" charset="0"/>
              </a:rPr>
              <a:t>mắt</a:t>
            </a:r>
            <a:r>
              <a:rPr lang="en-US" sz="2800" dirty="0">
                <a:latin typeface="Cambria" panose="02040503050406030204" pitchFamily="18" charset="0"/>
              </a:rPr>
              <a:t> </a:t>
            </a:r>
            <a:r>
              <a:rPr lang="en-US" sz="2800" dirty="0" err="1">
                <a:latin typeface="Cambria" panose="02040503050406030204" pitchFamily="18" charset="0"/>
              </a:rPr>
              <a:t>hột</a:t>
            </a:r>
            <a:r>
              <a:rPr lang="en-US" sz="2800" dirty="0">
                <a:latin typeface="Cambria" panose="02040503050406030204" pitchFamily="18" charset="0"/>
              </a:rPr>
              <a:t>,… </a:t>
            </a:r>
            <a:r>
              <a:rPr lang="en-US" sz="2800" dirty="0" err="1">
                <a:latin typeface="Cambria" panose="02040503050406030204" pitchFamily="18" charset="0"/>
              </a:rPr>
              <a:t>Có</a:t>
            </a:r>
            <a:r>
              <a:rPr lang="en-US" sz="2800" dirty="0">
                <a:latin typeface="Cambria" panose="02040503050406030204" pitchFamily="18" charset="0"/>
              </a:rPr>
              <a:t> </a:t>
            </a:r>
            <a:r>
              <a:rPr lang="en-US" sz="2800" dirty="0" err="1">
                <a:solidFill>
                  <a:srgbClr val="C00000"/>
                </a:solidFill>
                <a:latin typeface="Cambria" panose="02040503050406030204" pitchFamily="18" charset="0"/>
              </a:rPr>
              <a:t>tới</a:t>
            </a:r>
            <a:r>
              <a:rPr lang="en-US" sz="2800" dirty="0">
                <a:solidFill>
                  <a:srgbClr val="C00000"/>
                </a:solidFill>
                <a:latin typeface="Cambria" panose="02040503050406030204" pitchFamily="18" charset="0"/>
              </a:rPr>
              <a:t> 80% </a:t>
            </a:r>
            <a:r>
              <a:rPr lang="en-US" sz="2800" dirty="0" err="1">
                <a:solidFill>
                  <a:srgbClr val="C00000"/>
                </a:solidFill>
                <a:latin typeface="Cambria" panose="02040503050406030204" pitchFamily="18" charset="0"/>
              </a:rPr>
              <a:t>các</a:t>
            </a:r>
            <a:r>
              <a:rPr lang="en-US" sz="2800" dirty="0">
                <a:solidFill>
                  <a:srgbClr val="C00000"/>
                </a:solidFill>
                <a:latin typeface="Cambria" panose="02040503050406030204" pitchFamily="18" charset="0"/>
              </a:rPr>
              <a:t> </a:t>
            </a:r>
            <a:r>
              <a:rPr lang="en-US" sz="2800" dirty="0" err="1">
                <a:solidFill>
                  <a:srgbClr val="C00000"/>
                </a:solidFill>
                <a:latin typeface="Cambria" panose="02040503050406030204" pitchFamily="18" charset="0"/>
              </a:rPr>
              <a:t>bệnh</a:t>
            </a:r>
            <a:r>
              <a:rPr lang="en-US" sz="2800" dirty="0">
                <a:latin typeface="Cambria" panose="02040503050406030204" pitchFamily="18" charset="0"/>
              </a:rPr>
              <a:t> </a:t>
            </a:r>
            <a:r>
              <a:rPr lang="en-US" sz="2800" dirty="0" err="1">
                <a:latin typeface="Cambria" panose="02040503050406030204" pitchFamily="18" charset="0"/>
              </a:rPr>
              <a:t>là</a:t>
            </a:r>
            <a:r>
              <a:rPr lang="en-US" sz="2800" dirty="0">
                <a:latin typeface="Cambria" panose="02040503050406030204" pitchFamily="18" charset="0"/>
              </a:rPr>
              <a:t> do </a:t>
            </a:r>
            <a:r>
              <a:rPr lang="en-US" sz="2800" dirty="0" err="1">
                <a:latin typeface="Cambria" panose="02040503050406030204" pitchFamily="18" charset="0"/>
              </a:rPr>
              <a:t>sử</a:t>
            </a:r>
            <a:r>
              <a:rPr lang="en-US" sz="2800" dirty="0">
                <a:latin typeface="Cambria" panose="02040503050406030204" pitchFamily="18" charset="0"/>
              </a:rPr>
              <a:t> </a:t>
            </a:r>
            <a:r>
              <a:rPr lang="en-US" sz="2800" dirty="0" err="1">
                <a:latin typeface="Cambria" panose="02040503050406030204" pitchFamily="18" charset="0"/>
              </a:rPr>
              <a:t>dụng</a:t>
            </a:r>
            <a:r>
              <a:rPr lang="en-US" sz="2800" dirty="0">
                <a:latin typeface="Cambria" panose="02040503050406030204" pitchFamily="18" charset="0"/>
              </a:rPr>
              <a:t> </a:t>
            </a:r>
            <a:r>
              <a:rPr lang="en-US" sz="2800" dirty="0" err="1">
                <a:latin typeface="Cambria" panose="02040503050406030204" pitchFamily="18" charset="0"/>
              </a:rPr>
              <a:t>nguồn</a:t>
            </a:r>
            <a:r>
              <a:rPr lang="en-US" sz="2800" dirty="0">
                <a:latin typeface="Cambria" panose="02040503050406030204" pitchFamily="18" charset="0"/>
              </a:rPr>
              <a:t> </a:t>
            </a:r>
            <a:r>
              <a:rPr lang="en-US" sz="2800" dirty="0" err="1">
                <a:latin typeface="Cambria" panose="02040503050406030204" pitchFamily="18" charset="0"/>
              </a:rPr>
              <a:t>nước</a:t>
            </a:r>
            <a:r>
              <a:rPr lang="en-US" sz="2800" dirty="0">
                <a:latin typeface="Cambria" panose="02040503050406030204" pitchFamily="18" charset="0"/>
              </a:rPr>
              <a:t> </a:t>
            </a:r>
            <a:r>
              <a:rPr lang="en-US" sz="2800" dirty="0" err="1">
                <a:latin typeface="Cambria" panose="02040503050406030204" pitchFamily="18" charset="0"/>
              </a:rPr>
              <a:t>bị</a:t>
            </a:r>
            <a:r>
              <a:rPr lang="en-US" sz="2800" dirty="0">
                <a:latin typeface="Cambria" panose="02040503050406030204" pitchFamily="18" charset="0"/>
              </a:rPr>
              <a:t> ô </a:t>
            </a:r>
            <a:r>
              <a:rPr lang="en-US" sz="2800" dirty="0" err="1">
                <a:latin typeface="Cambria" panose="02040503050406030204" pitchFamily="18" charset="0"/>
              </a:rPr>
              <a:t>nhiễm</a:t>
            </a:r>
            <a:endParaRPr lang="en-US" sz="2800" dirty="0">
              <a:latin typeface="Cambria" panose="02040503050406030204" pitchFamily="18" charset="0"/>
            </a:endParaRPr>
          </a:p>
        </p:txBody>
      </p:sp>
      <p:pic>
        <p:nvPicPr>
          <p:cNvPr id="5130" name="Picture 10" descr="Free Vector | Viruses and bacteria se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0351" y="3096030"/>
            <a:ext cx="2178834" cy="22901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132" name="Picture 12" descr="Stomachache poison and diarrhea. Healthcare illustrations. Vector  characters set Stock Vector Image &amp;amp; Art - Alamy"/>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1330791">
            <a:off x="898239" y="3216479"/>
            <a:ext cx="3213993" cy="34369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6" name="Curved Connector 5"/>
          <p:cNvCxnSpPr/>
          <p:nvPr/>
        </p:nvCxnSpPr>
        <p:spPr>
          <a:xfrm rot="10800000">
            <a:off x="7110806" y="4346089"/>
            <a:ext cx="634701" cy="451822"/>
          </a:xfrm>
          <a:prstGeom prst="curvedConnector3">
            <a:avLst/>
          </a:prstGeom>
          <a:ln w="76200">
            <a:solidFill>
              <a:srgbClr val="F0675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urved Connector 14"/>
          <p:cNvCxnSpPr/>
          <p:nvPr/>
        </p:nvCxnSpPr>
        <p:spPr>
          <a:xfrm rot="10800000" flipV="1">
            <a:off x="4054325" y="3754418"/>
            <a:ext cx="696026" cy="286565"/>
          </a:xfrm>
          <a:prstGeom prst="curvedConnector3">
            <a:avLst/>
          </a:prstGeom>
          <a:ln w="76200">
            <a:solidFill>
              <a:srgbClr val="F0675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587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8"/>
                                        </p:tgtEl>
                                        <p:attrNameLst>
                                          <p:attrName>r</p:attrName>
                                        </p:attrNameLst>
                                      </p:cBhvr>
                                    </p:animRot>
                                    <p:animRot by="-240000">
                                      <p:cBhvr>
                                        <p:cTn id="12" dur="200" fill="hold">
                                          <p:stCondLst>
                                            <p:cond delay="200"/>
                                          </p:stCondLst>
                                        </p:cTn>
                                        <p:tgtEl>
                                          <p:spTgt spid="8"/>
                                        </p:tgtEl>
                                        <p:attrNameLst>
                                          <p:attrName>r</p:attrName>
                                        </p:attrNameLst>
                                      </p:cBhvr>
                                    </p:animRot>
                                    <p:animRot by="240000">
                                      <p:cBhvr>
                                        <p:cTn id="13" dur="200" fill="hold">
                                          <p:stCondLst>
                                            <p:cond delay="400"/>
                                          </p:stCondLst>
                                        </p:cTn>
                                        <p:tgtEl>
                                          <p:spTgt spid="8"/>
                                        </p:tgtEl>
                                        <p:attrNameLst>
                                          <p:attrName>r</p:attrName>
                                        </p:attrNameLst>
                                      </p:cBhvr>
                                    </p:animRot>
                                    <p:animRot by="-240000">
                                      <p:cBhvr>
                                        <p:cTn id="14" dur="200" fill="hold">
                                          <p:stCondLst>
                                            <p:cond delay="600"/>
                                          </p:stCondLst>
                                        </p:cTn>
                                        <p:tgtEl>
                                          <p:spTgt spid="8"/>
                                        </p:tgtEl>
                                        <p:attrNameLst>
                                          <p:attrName>r</p:attrName>
                                        </p:attrNameLst>
                                      </p:cBhvr>
                                    </p:animRot>
                                    <p:animRot by="120000">
                                      <p:cBhvr>
                                        <p:cTn id="15" dur="200" fill="hold">
                                          <p:stCondLst>
                                            <p:cond delay="800"/>
                                          </p:stCondLst>
                                        </p:cTn>
                                        <p:tgtEl>
                                          <p:spTgt spid="8"/>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5128"/>
                                        </p:tgtEl>
                                        <p:attrNameLst>
                                          <p:attrName>style.visibility</p:attrName>
                                        </p:attrNameLst>
                                      </p:cBhvr>
                                      <p:to>
                                        <p:strVal val="visible"/>
                                      </p:to>
                                    </p:set>
                                    <p:animEffect transition="in" filter="wipe(down)">
                                      <p:cBhvr>
                                        <p:cTn id="27" dur="500"/>
                                        <p:tgtEl>
                                          <p:spTgt spid="5128"/>
                                        </p:tgtEl>
                                      </p:cBhvr>
                                    </p:animEffect>
                                  </p:childTnLst>
                                </p:cTn>
                              </p:par>
                            </p:childTnLst>
                          </p:cTn>
                        </p:par>
                        <p:par>
                          <p:cTn id="28" fill="hold">
                            <p:stCondLst>
                              <p:cond delay="1000"/>
                            </p:stCondLst>
                            <p:childTnLst>
                              <p:par>
                                <p:cTn id="29" presetID="16" presetClass="entr" presetSubtype="21"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childTnLst>
                          </p:cTn>
                        </p:par>
                        <p:par>
                          <p:cTn id="32" fill="hold">
                            <p:stCondLst>
                              <p:cond delay="1500"/>
                            </p:stCondLst>
                            <p:childTnLst>
                              <p:par>
                                <p:cTn id="33" presetID="16" presetClass="entr" presetSubtype="21" fill="hold" nodeType="afterEffect">
                                  <p:stCondLst>
                                    <p:cond delay="0"/>
                                  </p:stCondLst>
                                  <p:childTnLst>
                                    <p:set>
                                      <p:cBhvr>
                                        <p:cTn id="34" dur="1" fill="hold">
                                          <p:stCondLst>
                                            <p:cond delay="0"/>
                                          </p:stCondLst>
                                        </p:cTn>
                                        <p:tgtEl>
                                          <p:spTgt spid="5130"/>
                                        </p:tgtEl>
                                        <p:attrNameLst>
                                          <p:attrName>style.visibility</p:attrName>
                                        </p:attrNameLst>
                                      </p:cBhvr>
                                      <p:to>
                                        <p:strVal val="visible"/>
                                      </p:to>
                                    </p:set>
                                    <p:animEffect transition="in" filter="barn(inVertical)">
                                      <p:cBhvr>
                                        <p:cTn id="35" dur="2000"/>
                                        <p:tgtEl>
                                          <p:spTgt spid="5130"/>
                                        </p:tgtEl>
                                      </p:cBhvr>
                                    </p:animEffect>
                                  </p:childTnLst>
                                </p:cTn>
                              </p:par>
                            </p:childTnLst>
                          </p:cTn>
                        </p:par>
                        <p:par>
                          <p:cTn id="36" fill="hold">
                            <p:stCondLst>
                              <p:cond delay="3500"/>
                            </p:stCondLst>
                            <p:childTnLst>
                              <p:par>
                                <p:cTn id="37" presetID="16" presetClass="entr" presetSubtype="2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par>
                          <p:cTn id="40" fill="hold">
                            <p:stCondLst>
                              <p:cond delay="4000"/>
                            </p:stCondLst>
                            <p:childTnLst>
                              <p:par>
                                <p:cTn id="41" presetID="16" presetClass="entr" presetSubtype="21" repeatCount="2000" fill="hold" nodeType="afterEffect">
                                  <p:stCondLst>
                                    <p:cond delay="0"/>
                                  </p:stCondLst>
                                  <p:childTnLst>
                                    <p:set>
                                      <p:cBhvr>
                                        <p:cTn id="42" dur="1" fill="hold">
                                          <p:stCondLst>
                                            <p:cond delay="0"/>
                                          </p:stCondLst>
                                        </p:cTn>
                                        <p:tgtEl>
                                          <p:spTgt spid="5132"/>
                                        </p:tgtEl>
                                        <p:attrNameLst>
                                          <p:attrName>style.visibility</p:attrName>
                                        </p:attrNameLst>
                                      </p:cBhvr>
                                      <p:to>
                                        <p:strVal val="visible"/>
                                      </p:to>
                                    </p:set>
                                    <p:animEffect transition="in" filter="barn(inVertical)">
                                      <p:cBhvr>
                                        <p:cTn id="43" dur="500"/>
                                        <p:tgtEl>
                                          <p:spTgt spid="5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Vector Graphics Stock Illustration Image River, PNG, 800x800px, River,  Animation, Body Of Water, Green, Hill Download"/>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3875" l="732" r="99024"/>
                    </a14:imgEffect>
                  </a14:imgLayer>
                </a14:imgProps>
              </a:ext>
              <a:ext uri="{28A0092B-C50C-407E-A947-70E740481C1C}">
                <a14:useLocalDpi xmlns:a14="http://schemas.microsoft.com/office/drawing/2010/main" val="0"/>
              </a:ext>
            </a:extLst>
          </a:blip>
          <a:srcRect/>
          <a:stretch>
            <a:fillRect/>
          </a:stretch>
        </p:blipFill>
        <p:spPr bwMode="auto">
          <a:xfrm>
            <a:off x="-134883" y="-252141"/>
            <a:ext cx="12326883" cy="75996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827994" y="5918274"/>
            <a:ext cx="2819400" cy="832149"/>
          </a:xfrm>
          <a:prstGeom prst="rect">
            <a:avLst/>
          </a:prstGeom>
        </p:spPr>
      </p:pic>
      <p:pic>
        <p:nvPicPr>
          <p:cNvPr id="10" name="Picture 9"/>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09317" y="5918273"/>
            <a:ext cx="2819400" cy="83214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6875">
            <a:off x="8792361" y="481891"/>
            <a:ext cx="2191198" cy="1025481"/>
          </a:xfrm>
          <a:prstGeom prst="rect">
            <a:avLst/>
          </a:prstGeom>
        </p:spPr>
      </p:pic>
      <p:sp>
        <p:nvSpPr>
          <p:cNvPr id="13" name="Title 1"/>
          <p:cNvSpPr txBox="1">
            <a:spLocks/>
          </p:cNvSpPr>
          <p:nvPr/>
        </p:nvSpPr>
        <p:spPr>
          <a:xfrm>
            <a:off x="1371536" y="1802746"/>
            <a:ext cx="9557400" cy="1323224"/>
          </a:xfrm>
          <a:prstGeom prst="rect">
            <a:avLst/>
          </a:prstGeom>
          <a:solidFill>
            <a:schemeClr val="accent3">
              <a:alpha val="50000"/>
            </a:schemeClr>
          </a:solidFill>
          <a:effectLst>
            <a:reflection blurRad="6350" stA="50000" endA="300" endPos="55500" dist="50800" dir="5400000" sy="-100000" algn="bl" rotWithShape="0"/>
          </a:effectLst>
        </p:spPr>
        <p:style>
          <a:lnRef idx="0">
            <a:scrgbClr r="0" g="0" b="0"/>
          </a:lnRef>
          <a:fillRef idx="0">
            <a:scrgbClr r="0" g="0" b="0"/>
          </a:fillRef>
          <a:effectRef idx="0">
            <a:scrgbClr r="0" g="0" b="0"/>
          </a:effectRef>
          <a:fontRef idx="minor">
            <a:schemeClr val="lt1"/>
          </a:fontRef>
        </p:style>
        <p:txBody>
          <a:bodyP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8000" dirty="0">
                <a:ln>
                  <a:solidFill>
                    <a:srgbClr val="002060"/>
                  </a:solidFill>
                  <a:prstDash val="sysDash"/>
                </a:ln>
                <a:solidFill>
                  <a:srgbClr val="FFC000"/>
                </a:solidFill>
                <a:latin typeface="UTM Thanh Nhac TL" panose="02040603050506020204" pitchFamily="18" charset="0"/>
              </a:rPr>
              <a:t>3 – </a:t>
            </a:r>
            <a:r>
              <a:rPr lang="en-US" sz="8000" dirty="0" err="1">
                <a:ln>
                  <a:solidFill>
                    <a:srgbClr val="002060"/>
                  </a:solidFill>
                  <a:prstDash val="sysDash"/>
                </a:ln>
                <a:solidFill>
                  <a:srgbClr val="FFC000"/>
                </a:solidFill>
                <a:latin typeface="UTM Thanh Nhac TL" panose="02040603050506020204" pitchFamily="18" charset="0"/>
              </a:rPr>
              <a:t>Trải</a:t>
            </a:r>
            <a:r>
              <a:rPr lang="en-US" sz="8000" dirty="0">
                <a:ln>
                  <a:solidFill>
                    <a:srgbClr val="002060"/>
                  </a:solidFill>
                  <a:prstDash val="sysDash"/>
                </a:ln>
                <a:solidFill>
                  <a:srgbClr val="FFC000"/>
                </a:solidFill>
                <a:latin typeface="UTM Thanh Nhac TL" panose="02040603050506020204" pitchFamily="18" charset="0"/>
              </a:rPr>
              <a:t> </a:t>
            </a:r>
            <a:r>
              <a:rPr lang="en-US" sz="8000" dirty="0" err="1">
                <a:ln>
                  <a:solidFill>
                    <a:srgbClr val="002060"/>
                  </a:solidFill>
                  <a:prstDash val="sysDash"/>
                </a:ln>
                <a:solidFill>
                  <a:srgbClr val="FFC000"/>
                </a:solidFill>
                <a:latin typeface="UTM Thanh Nhac TL" panose="02040603050506020204" pitchFamily="18" charset="0"/>
              </a:rPr>
              <a:t>nghiệm</a:t>
            </a:r>
            <a:endParaRPr lang="en-US" sz="8000" dirty="0">
              <a:ln>
                <a:solidFill>
                  <a:srgbClr val="002060"/>
                </a:solidFill>
                <a:prstDash val="sysDash"/>
              </a:ln>
              <a:solidFill>
                <a:srgbClr val="FFC000"/>
              </a:solidFill>
              <a:latin typeface="UTM Thanh Nhac TL" panose="02040603050506020204" pitchFamily="18" charset="0"/>
            </a:endParaRPr>
          </a:p>
        </p:txBody>
      </p:sp>
      <p:grpSp>
        <p:nvGrpSpPr>
          <p:cNvPr id="21" name="Group 20"/>
          <p:cNvGrpSpPr/>
          <p:nvPr/>
        </p:nvGrpSpPr>
        <p:grpSpPr>
          <a:xfrm>
            <a:off x="2728856" y="0"/>
            <a:ext cx="6528513" cy="1802748"/>
            <a:chOff x="2728856" y="0"/>
            <a:chExt cx="6528513" cy="1802748"/>
          </a:xfrm>
          <a:effectLst>
            <a:outerShdw blurRad="63500" sx="102000" sy="102000" algn="ctr" rotWithShape="0">
              <a:prstClr val="black">
                <a:alpha val="40000"/>
              </a:prstClr>
            </a:outerShdw>
          </a:effectLst>
        </p:grpSpPr>
        <p:cxnSp>
          <p:nvCxnSpPr>
            <p:cNvPr id="11" name="Straight Connector 10"/>
            <p:cNvCxnSpPr/>
            <p:nvPr/>
          </p:nvCxnSpPr>
          <p:spPr>
            <a:xfrm flipH="1">
              <a:off x="3119719" y="0"/>
              <a:ext cx="2883048" cy="1802748"/>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002767" y="0"/>
              <a:ext cx="2915322" cy="1802748"/>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728856" y="1802747"/>
              <a:ext cx="890405" cy="1"/>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8366964" y="1791842"/>
              <a:ext cx="890405" cy="1"/>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348797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200"/>
                                  </p:stCondLst>
                                  <p:childTnLst>
                                    <p:animMotion origin="layout" path="M 2.5E-6 1.11111E-6 L -0.48711 -0.04468 " pathEditMode="relative" rAng="0" ptsTypes="AA">
                                      <p:cBhvr>
                                        <p:cTn id="6" dur="10000" fill="hold"/>
                                        <p:tgtEl>
                                          <p:spTgt spid="7"/>
                                        </p:tgtEl>
                                        <p:attrNameLst>
                                          <p:attrName>ppt_x</p:attrName>
                                          <p:attrName>ppt_y</p:attrName>
                                        </p:attrNameLst>
                                      </p:cBhvr>
                                      <p:rCtr x="-24362" y="-2245"/>
                                    </p:animMotion>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Flowchart: Alternate Process 4"/>
          <p:cNvSpPr/>
          <p:nvPr/>
        </p:nvSpPr>
        <p:spPr>
          <a:xfrm>
            <a:off x="369004" y="691327"/>
            <a:ext cx="11381591" cy="4601435"/>
          </a:xfrm>
          <a:prstGeom prst="flowChartAlternateProcess">
            <a:avLst/>
          </a:prstGeom>
          <a:solidFill>
            <a:schemeClr val="bg1"/>
          </a:solidFill>
          <a:ln w="28575">
            <a:solidFill>
              <a:schemeClr val="accent1">
                <a:lumMod val="60000"/>
                <a:lumOff val="40000"/>
              </a:schemeClr>
            </a:solidFill>
            <a:prstDash val="lgDash"/>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TextBox 5"/>
          <p:cNvSpPr txBox="1"/>
          <p:nvPr/>
        </p:nvSpPr>
        <p:spPr>
          <a:xfrm>
            <a:off x="2204549" y="1108969"/>
            <a:ext cx="10943772" cy="1107996"/>
          </a:xfrm>
          <a:prstGeom prst="rect">
            <a:avLst/>
          </a:prstGeom>
          <a:noFill/>
        </p:spPr>
        <p:txBody>
          <a:bodyPr wrap="square" rtlCol="0">
            <a:spAutoFit/>
          </a:bodyPr>
          <a:lstStyle/>
          <a:p>
            <a:r>
              <a:rPr lang="en-US" sz="6600" b="1" i="1" dirty="0" err="1">
                <a:solidFill>
                  <a:srgbClr val="C00000"/>
                </a:solidFill>
                <a:latin typeface="UTM Nyala" panose="02040603050506020204" pitchFamily="18" charset="0"/>
              </a:rPr>
              <a:t>Bảo</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vệ</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môi</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trường</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nước</a:t>
            </a:r>
            <a:endParaRPr lang="en-US" sz="6600" i="1" dirty="0">
              <a:solidFill>
                <a:srgbClr val="C00000"/>
              </a:solidFill>
              <a:latin typeface="UTM Nyala" panose="02040603050506020204" pitchFamily="18" charset="0"/>
            </a:endParaRPr>
          </a:p>
        </p:txBody>
      </p:sp>
      <p:sp>
        <p:nvSpPr>
          <p:cNvPr id="7" name="TextBox 3"/>
          <p:cNvSpPr txBox="1"/>
          <p:nvPr/>
        </p:nvSpPr>
        <p:spPr>
          <a:xfrm>
            <a:off x="1038112" y="2634607"/>
            <a:ext cx="9616825" cy="1667123"/>
          </a:xfrm>
          <a:prstGeom prst="rect">
            <a:avLst/>
          </a:prstGeom>
          <a:ln>
            <a:noFill/>
            <a:prstDash val="lgDash"/>
          </a:ln>
        </p:spPr>
        <p:style>
          <a:lnRef idx="2">
            <a:schemeClr val="accent6"/>
          </a:lnRef>
          <a:fillRef idx="1">
            <a:schemeClr val="lt1"/>
          </a:fillRef>
          <a:effectRef idx="0">
            <a:schemeClr val="accent6"/>
          </a:effectRef>
          <a:fontRef idx="minor">
            <a:schemeClr val="dk1"/>
          </a:fontRef>
        </p:style>
        <p:txBody>
          <a:bodyPr wrap="square" lIns="0" tIns="0" rIns="0" bIns="0" rtlCol="0" anchor="t">
            <a:spAutoFit/>
          </a:bodyPr>
          <a:lstStyle/>
          <a:p>
            <a:pPr algn="ctr" defTabSz="609630">
              <a:lnSpc>
                <a:spcPts val="6454"/>
              </a:lnSpc>
            </a:pPr>
            <a:r>
              <a:rPr lang="en-US" sz="6000" dirty="0" err="1">
                <a:solidFill>
                  <a:schemeClr val="tx1"/>
                </a:solidFill>
                <a:latin typeface="Cambria" panose="02040503050406030204" pitchFamily="18" charset="0"/>
              </a:rPr>
              <a:t>Chúng</a:t>
            </a:r>
            <a:r>
              <a:rPr lang="en-US" sz="6000" dirty="0">
                <a:solidFill>
                  <a:schemeClr val="tx1"/>
                </a:solidFill>
                <a:latin typeface="Cambria" panose="02040503050406030204" pitchFamily="18" charset="0"/>
              </a:rPr>
              <a:t> ta </a:t>
            </a:r>
            <a:r>
              <a:rPr lang="en-US" sz="6000" dirty="0" err="1">
                <a:solidFill>
                  <a:schemeClr val="tx1"/>
                </a:solidFill>
                <a:latin typeface="Cambria" panose="02040503050406030204" pitchFamily="18" charset="0"/>
              </a:rPr>
              <a:t>cần</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làm</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gì</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để</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bảo</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vệ</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môi</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trường</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nước</a:t>
            </a:r>
            <a:r>
              <a:rPr lang="en-US" sz="6000" dirty="0">
                <a:solidFill>
                  <a:schemeClr val="tx1"/>
                </a:solidFill>
                <a:latin typeface="Cambria" panose="02040503050406030204" pitchFamily="18" charset="0"/>
              </a:rPr>
              <a:t>?</a:t>
            </a:r>
          </a:p>
        </p:txBody>
      </p:sp>
      <p:pic>
        <p:nvPicPr>
          <p:cNvPr id="8" name="Picture 4" descr="Arubaito Sakai Teacher Job School PNG, Clipart, Free PNG Download"/>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a:off x="10242179" y="4284870"/>
            <a:ext cx="2344148" cy="224110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35599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8"/>
                                        </p:tgtEl>
                                        <p:attrNameLst>
                                          <p:attrName>r</p:attrName>
                                        </p:attrNameLst>
                                      </p:cBhvr>
                                    </p:animRot>
                                    <p:animRot by="-240000">
                                      <p:cBhvr>
                                        <p:cTn id="12" dur="200" fill="hold">
                                          <p:stCondLst>
                                            <p:cond delay="200"/>
                                          </p:stCondLst>
                                        </p:cTn>
                                        <p:tgtEl>
                                          <p:spTgt spid="8"/>
                                        </p:tgtEl>
                                        <p:attrNameLst>
                                          <p:attrName>r</p:attrName>
                                        </p:attrNameLst>
                                      </p:cBhvr>
                                    </p:animRot>
                                    <p:animRot by="240000">
                                      <p:cBhvr>
                                        <p:cTn id="13" dur="200" fill="hold">
                                          <p:stCondLst>
                                            <p:cond delay="400"/>
                                          </p:stCondLst>
                                        </p:cTn>
                                        <p:tgtEl>
                                          <p:spTgt spid="8"/>
                                        </p:tgtEl>
                                        <p:attrNameLst>
                                          <p:attrName>r</p:attrName>
                                        </p:attrNameLst>
                                      </p:cBhvr>
                                    </p:animRot>
                                    <p:animRot by="-240000">
                                      <p:cBhvr>
                                        <p:cTn id="14" dur="200" fill="hold">
                                          <p:stCondLst>
                                            <p:cond delay="600"/>
                                          </p:stCondLst>
                                        </p:cTn>
                                        <p:tgtEl>
                                          <p:spTgt spid="8"/>
                                        </p:tgtEl>
                                        <p:attrNameLst>
                                          <p:attrName>r</p:attrName>
                                        </p:attrNameLst>
                                      </p:cBhvr>
                                    </p:animRot>
                                    <p:animRot by="120000">
                                      <p:cBhvr>
                                        <p:cTn id="15" dur="200" fill="hold">
                                          <p:stCondLst>
                                            <p:cond delay="800"/>
                                          </p:stCondLst>
                                        </p:cTn>
                                        <p:tgtEl>
                                          <p:spTgt spid="8"/>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50" presetClass="entr" presetSubtype="0" decel="10000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strVal val="#ppt_w+.3"/>
                                          </p:val>
                                        </p:tav>
                                        <p:tav tm="100000">
                                          <p:val>
                                            <p:strVal val="#ppt_w"/>
                                          </p:val>
                                        </p:tav>
                                      </p:tavLst>
                                    </p:anim>
                                    <p:anim calcmode="lin" valueType="num">
                                      <p:cBhvr>
                                        <p:cTn id="24" dur="1000" fill="hold"/>
                                        <p:tgtEl>
                                          <p:spTgt spid="7"/>
                                        </p:tgtEl>
                                        <p:attrNameLst>
                                          <p:attrName>ppt_h</p:attrName>
                                        </p:attrNameLst>
                                      </p:cBhvr>
                                      <p:tavLst>
                                        <p:tav tm="0">
                                          <p:val>
                                            <p:strVal val="#ppt_h"/>
                                          </p:val>
                                        </p:tav>
                                        <p:tav tm="100000">
                                          <p:val>
                                            <p:strVal val="#ppt_h"/>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rcRect l="18500" t="10101" r="20074" b="50000"/>
          <a:stretch>
            <a:fillRect/>
          </a:stretch>
        </p:blipFill>
        <p:spPr bwMode="auto">
          <a:xfrm>
            <a:off x="3216276" y="692150"/>
            <a:ext cx="56165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41803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5"/>
          <p:cNvSpPr>
            <a:spLocks noChangeArrowheads="1"/>
          </p:cNvSpPr>
          <p:nvPr/>
        </p:nvSpPr>
        <p:spPr bwMode="auto">
          <a:xfrm>
            <a:off x="2208214" y="5373688"/>
            <a:ext cx="7920037" cy="8302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None/>
            </a:pPr>
            <a:r>
              <a:rPr lang="vi-VN" altLang="en-US" sz="2400" b="1" dirty="0">
                <a:solidFill>
                  <a:srgbClr val="000000"/>
                </a:solidFill>
              </a:rPr>
              <a:t>Tên phù thủy độc ác, nham hiểm đã bắt cóc hết sinh vật biển</a:t>
            </a:r>
            <a:endParaRPr lang="en-US" altLang="en-US" sz="2400" b="1" dirty="0">
              <a:solidFill>
                <a:srgbClr val="000000"/>
              </a:solidFill>
            </a:endParaRPr>
          </a:p>
        </p:txBody>
      </p:sp>
    </p:spTree>
    <p:extLst>
      <p:ext uri="{BB962C8B-B14F-4D97-AF65-F5344CB8AC3E}">
        <p14:creationId xmlns:p14="http://schemas.microsoft.com/office/powerpoint/2010/main" val="22366267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p:cNvSpPr txBox="1"/>
          <p:nvPr/>
        </p:nvSpPr>
        <p:spPr>
          <a:xfrm>
            <a:off x="6755803" y="107577"/>
            <a:ext cx="6045797" cy="584775"/>
          </a:xfrm>
          <a:prstGeom prst="rect">
            <a:avLst/>
          </a:prstGeom>
          <a:noFill/>
        </p:spPr>
        <p:txBody>
          <a:bodyPr wrap="square" rtlCol="0">
            <a:spAutoFit/>
          </a:bodyPr>
          <a:lstStyle/>
          <a:p>
            <a:r>
              <a:rPr lang="en-US" sz="3200" dirty="0">
                <a:latin typeface="UTM Thanh Nhac TL" panose="02040603050506020204" pitchFamily="18" charset="0"/>
              </a:rPr>
              <a:t>YÊU CẦU CẦN ĐẠT</a:t>
            </a:r>
          </a:p>
        </p:txBody>
      </p:sp>
      <p:sp>
        <p:nvSpPr>
          <p:cNvPr id="5" name="Flowchart: Alternate Process 4"/>
          <p:cNvSpPr/>
          <p:nvPr/>
        </p:nvSpPr>
        <p:spPr>
          <a:xfrm>
            <a:off x="398033" y="778413"/>
            <a:ext cx="11381591" cy="5966632"/>
          </a:xfrm>
          <a:prstGeom prst="flowChartAlternateProcess">
            <a:avLst/>
          </a:prstGeom>
          <a:solidFill>
            <a:schemeClr val="dk1">
              <a:alpha val="50000"/>
            </a:schemeClr>
          </a:solidFill>
          <a:ln w="28575">
            <a:solidFill>
              <a:schemeClr val="accent1">
                <a:lumMod val="60000"/>
                <a:lumOff val="40000"/>
              </a:schemeClr>
            </a:solidFill>
            <a:prstDash val="lgDash"/>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TextBox 5"/>
          <p:cNvSpPr txBox="1"/>
          <p:nvPr/>
        </p:nvSpPr>
        <p:spPr>
          <a:xfrm>
            <a:off x="774550" y="1114850"/>
            <a:ext cx="10897496" cy="5293757"/>
          </a:xfrm>
          <a:prstGeom prst="rect">
            <a:avLst/>
          </a:prstGeom>
          <a:noFill/>
        </p:spPr>
        <p:txBody>
          <a:bodyPr wrap="square" rtlCol="0">
            <a:spAutoFit/>
          </a:bodyPr>
          <a:lstStyle/>
          <a:p>
            <a:r>
              <a:rPr lang="nl-NL" sz="2600" b="1" dirty="0">
                <a:solidFill>
                  <a:schemeClr val="accent4">
                    <a:lumMod val="60000"/>
                    <a:lumOff val="40000"/>
                  </a:schemeClr>
                </a:solidFill>
              </a:rPr>
              <a:t>1. Năng lực:</a:t>
            </a:r>
            <a:endParaRPr lang="en-US" sz="2600" dirty="0">
              <a:solidFill>
                <a:schemeClr val="accent4">
                  <a:lumMod val="60000"/>
                  <a:lumOff val="40000"/>
                </a:schemeClr>
              </a:solidFill>
            </a:endParaRPr>
          </a:p>
          <a:p>
            <a:pPr marL="285750" indent="-285750">
              <a:buFontTx/>
              <a:buChar char="-"/>
            </a:pPr>
            <a:r>
              <a:rPr lang="nl-NL" sz="2600" b="1" i="1" dirty="0">
                <a:solidFill>
                  <a:schemeClr val="bg1"/>
                </a:solidFill>
              </a:rPr>
              <a:t>Năng lực đặc thù: </a:t>
            </a:r>
            <a:r>
              <a:rPr lang="nl-NL" sz="2600" dirty="0">
                <a:solidFill>
                  <a:schemeClr val="bg1"/>
                </a:solidFill>
              </a:rPr>
              <a:t>Nêu được một số nguyên nhân làm ô nhiễm nguồn nước:</a:t>
            </a:r>
          </a:p>
          <a:p>
            <a:r>
              <a:rPr lang="nl-NL" sz="2600" dirty="0">
                <a:solidFill>
                  <a:schemeClr val="bg1"/>
                </a:solidFill>
              </a:rPr>
              <a:t>	+ Xả rác, phân, nước thải bừa bãi,…</a:t>
            </a:r>
            <a:endParaRPr lang="en-US" sz="2600" dirty="0">
              <a:solidFill>
                <a:schemeClr val="bg1"/>
              </a:solidFill>
            </a:endParaRPr>
          </a:p>
          <a:p>
            <a:r>
              <a:rPr lang="nl-NL" sz="2600" dirty="0">
                <a:solidFill>
                  <a:schemeClr val="bg1"/>
                </a:solidFill>
              </a:rPr>
              <a:t>	+ Sử dụng phân bón hoá học, thuốc trừ sâu.</a:t>
            </a:r>
            <a:endParaRPr lang="en-US" sz="2600" dirty="0">
              <a:solidFill>
                <a:schemeClr val="bg1"/>
              </a:solidFill>
            </a:endParaRPr>
          </a:p>
          <a:p>
            <a:r>
              <a:rPr lang="nl-NL" sz="2600" dirty="0">
                <a:solidFill>
                  <a:schemeClr val="bg1"/>
                </a:solidFill>
              </a:rPr>
              <a:t>	+ Khói bụi và khí thải từ nhà máy, xe cộ,…</a:t>
            </a:r>
            <a:endParaRPr lang="en-US" sz="2600" dirty="0">
              <a:solidFill>
                <a:schemeClr val="bg1"/>
              </a:solidFill>
            </a:endParaRPr>
          </a:p>
          <a:p>
            <a:r>
              <a:rPr lang="nl-NL" sz="2600" dirty="0">
                <a:solidFill>
                  <a:schemeClr val="bg1"/>
                </a:solidFill>
              </a:rPr>
              <a:t>	+ Vỡ đường ống dẫn dầu,…</a:t>
            </a:r>
            <a:endParaRPr lang="en-US" sz="2600" dirty="0">
              <a:solidFill>
                <a:schemeClr val="bg1"/>
              </a:solidFill>
            </a:endParaRPr>
          </a:p>
          <a:p>
            <a:pPr marL="285750" indent="-285750">
              <a:buFontTx/>
              <a:buChar char="-"/>
            </a:pPr>
            <a:r>
              <a:rPr lang="nl-NL" sz="2600" dirty="0">
                <a:solidFill>
                  <a:schemeClr val="bg1"/>
                </a:solidFill>
              </a:rPr>
              <a:t>Nêu được tác hại của việc sử dụng nguồn nước bị ô nhiễm đối với sức khoẻ con người: lan truyền nhiều bệnh, 80% các bệnh là do sử dụng nguồn nước bị ô nhiễm.</a:t>
            </a:r>
          </a:p>
          <a:p>
            <a:pPr marL="285750" indent="-285750">
              <a:buFontTx/>
              <a:buChar char="-"/>
            </a:pPr>
            <a:r>
              <a:rPr lang="nl-NL" sz="2600" dirty="0">
                <a:solidFill>
                  <a:schemeClr val="bg1"/>
                </a:solidFill>
              </a:rPr>
              <a:t>Xác định được các nguyên nhân làm ô nhiễm nguồn nước</a:t>
            </a:r>
          </a:p>
          <a:p>
            <a:pPr marL="457200" indent="-457200">
              <a:buFontTx/>
              <a:buChar char="-"/>
            </a:pPr>
            <a:r>
              <a:rPr lang="nl-NL" sz="2600" b="1" i="1" dirty="0">
                <a:solidFill>
                  <a:schemeClr val="bg1"/>
                </a:solidFill>
              </a:rPr>
              <a:t>Năng lực chung: </a:t>
            </a:r>
            <a:r>
              <a:rPr lang="nl-NL" sz="2600" dirty="0">
                <a:solidFill>
                  <a:schemeClr val="bg1"/>
                </a:solidFill>
              </a:rPr>
              <a:t>NL giải quyết vấn đề và sáng tạo,  NL giao tiếp và hợp tác.</a:t>
            </a:r>
          </a:p>
          <a:p>
            <a:pPr lvl="0"/>
            <a:r>
              <a:rPr lang="nl-NL" sz="2600" b="1" dirty="0">
                <a:solidFill>
                  <a:srgbClr val="FFC000">
                    <a:lumMod val="60000"/>
                    <a:lumOff val="40000"/>
                  </a:srgbClr>
                </a:solidFill>
              </a:rPr>
              <a:t>2. Phẩm chất</a:t>
            </a:r>
            <a:endParaRPr lang="en-US" sz="2600" dirty="0">
              <a:solidFill>
                <a:srgbClr val="FFC000">
                  <a:lumMod val="60000"/>
                  <a:lumOff val="40000"/>
                </a:srgbClr>
              </a:solidFill>
            </a:endParaRPr>
          </a:p>
          <a:p>
            <a:pPr lvl="0"/>
            <a:r>
              <a:rPr lang="nl-NL" sz="2600" dirty="0">
                <a:solidFill>
                  <a:prstClr val="white"/>
                </a:solidFill>
              </a:rPr>
              <a:t>- Có ý thức bảo vệ nguồn nước.</a:t>
            </a:r>
            <a:endParaRPr lang="en-US" sz="2600" dirty="0">
              <a:solidFill>
                <a:schemeClr val="bg1"/>
              </a:solidFill>
            </a:endParaRPr>
          </a:p>
        </p:txBody>
      </p:sp>
      <p:sp>
        <p:nvSpPr>
          <p:cNvPr id="9" name="TextBox 8"/>
          <p:cNvSpPr txBox="1"/>
          <p:nvPr/>
        </p:nvSpPr>
        <p:spPr>
          <a:xfrm>
            <a:off x="231288" y="64960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227925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208213" y="5373688"/>
            <a:ext cx="360045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None/>
            </a:pPr>
            <a:r>
              <a:rPr lang="en-US" altLang="en-US" sz="2400" b="1" dirty="0" err="1">
                <a:solidFill>
                  <a:srgbClr val="000000"/>
                </a:solidFill>
              </a:rPr>
              <a:t>Em</a:t>
            </a:r>
            <a:r>
              <a:rPr lang="en-US" altLang="en-US" sz="2400" b="1" dirty="0">
                <a:solidFill>
                  <a:srgbClr val="000000"/>
                </a:solidFill>
              </a:rPr>
              <a:t> </a:t>
            </a:r>
            <a:r>
              <a:rPr lang="en-US" altLang="en-US" sz="2400" b="1" dirty="0" err="1">
                <a:solidFill>
                  <a:srgbClr val="000000"/>
                </a:solidFill>
              </a:rPr>
              <a:t>hãy</a:t>
            </a:r>
            <a:r>
              <a:rPr lang="en-US" altLang="en-US" sz="2400" b="1" dirty="0">
                <a:solidFill>
                  <a:srgbClr val="000000"/>
                </a:solidFill>
              </a:rPr>
              <a:t> </a:t>
            </a:r>
            <a:r>
              <a:rPr lang="en-US" altLang="en-US" sz="2400" b="1" dirty="0" err="1">
                <a:solidFill>
                  <a:srgbClr val="000000"/>
                </a:solidFill>
              </a:rPr>
              <a:t>giúp</a:t>
            </a:r>
            <a:r>
              <a:rPr lang="en-US" altLang="en-US" sz="2400" b="1" dirty="0">
                <a:solidFill>
                  <a:srgbClr val="000000"/>
                </a:solidFill>
              </a:rPr>
              <a:t> </a:t>
            </a:r>
            <a:r>
              <a:rPr lang="en-US" altLang="en-US" sz="2400" b="1" dirty="0" err="1">
                <a:solidFill>
                  <a:srgbClr val="000000"/>
                </a:solidFill>
              </a:rPr>
              <a:t>các</a:t>
            </a:r>
            <a:r>
              <a:rPr lang="en-US" altLang="en-US" sz="2400" b="1" dirty="0">
                <a:solidFill>
                  <a:srgbClr val="000000"/>
                </a:solidFill>
              </a:rPr>
              <a:t> </a:t>
            </a:r>
            <a:r>
              <a:rPr lang="en-US" altLang="en-US" sz="2400" b="1" dirty="0" err="1">
                <a:solidFill>
                  <a:srgbClr val="000000"/>
                </a:solidFill>
              </a:rPr>
              <a:t>nàng</a:t>
            </a:r>
            <a:r>
              <a:rPr lang="en-US" altLang="en-US" sz="2400" b="1" dirty="0">
                <a:solidFill>
                  <a:srgbClr val="000000"/>
                </a:solidFill>
              </a:rPr>
              <a:t> </a:t>
            </a:r>
            <a:r>
              <a:rPr lang="en-US" altLang="en-US" sz="2400" b="1" dirty="0" err="1">
                <a:solidFill>
                  <a:srgbClr val="000000"/>
                </a:solidFill>
              </a:rPr>
              <a:t>tiên</a:t>
            </a:r>
            <a:r>
              <a:rPr lang="en-US" altLang="en-US" sz="2400" b="1" dirty="0">
                <a:solidFill>
                  <a:srgbClr val="000000"/>
                </a:solidFill>
              </a:rPr>
              <a:t> </a:t>
            </a:r>
            <a:r>
              <a:rPr lang="en-US" altLang="en-US" sz="2400" b="1" dirty="0" err="1">
                <a:solidFill>
                  <a:srgbClr val="000000"/>
                </a:solidFill>
              </a:rPr>
              <a:t>cá</a:t>
            </a:r>
            <a:r>
              <a:rPr lang="en-US" altLang="en-US" sz="2400" b="1" dirty="0">
                <a:solidFill>
                  <a:srgbClr val="000000"/>
                </a:solidFill>
              </a:rPr>
              <a:t> </a:t>
            </a:r>
            <a:r>
              <a:rPr lang="en-US" altLang="en-US" sz="2400" b="1" dirty="0" err="1">
                <a:solidFill>
                  <a:srgbClr val="000000"/>
                </a:solidFill>
              </a:rPr>
              <a:t>giải</a:t>
            </a:r>
            <a:r>
              <a:rPr lang="en-US" altLang="en-US" sz="2400" b="1" dirty="0">
                <a:solidFill>
                  <a:srgbClr val="000000"/>
                </a:solidFill>
              </a:rPr>
              <a:t> </a:t>
            </a:r>
            <a:r>
              <a:rPr lang="en-US" altLang="en-US" sz="2400" b="1" dirty="0" err="1">
                <a:solidFill>
                  <a:srgbClr val="000000"/>
                </a:solidFill>
              </a:rPr>
              <a:t>cứu</a:t>
            </a:r>
            <a:r>
              <a:rPr lang="en-US" altLang="en-US" sz="2400" b="1" dirty="0">
                <a:solidFill>
                  <a:srgbClr val="000000"/>
                </a:solidFill>
              </a:rPr>
              <a:t> </a:t>
            </a:r>
            <a:r>
              <a:rPr lang="en-US" altLang="en-US" sz="2400" b="1" dirty="0" err="1">
                <a:solidFill>
                  <a:srgbClr val="000000"/>
                </a:solidFill>
              </a:rPr>
              <a:t>các</a:t>
            </a:r>
            <a:r>
              <a:rPr lang="en-US" altLang="en-US" sz="2400" b="1" dirty="0">
                <a:solidFill>
                  <a:srgbClr val="000000"/>
                </a:solidFill>
              </a:rPr>
              <a:t> </a:t>
            </a:r>
            <a:r>
              <a:rPr lang="en-US" altLang="en-US" sz="2400" b="1" dirty="0" err="1">
                <a:solidFill>
                  <a:srgbClr val="000000"/>
                </a:solidFill>
              </a:rPr>
              <a:t>sinh</a:t>
            </a:r>
            <a:r>
              <a:rPr lang="en-US" altLang="en-US" sz="2400" b="1" dirty="0">
                <a:solidFill>
                  <a:srgbClr val="000000"/>
                </a:solidFill>
              </a:rPr>
              <a:t> </a:t>
            </a:r>
            <a:r>
              <a:rPr lang="en-US" altLang="en-US" sz="2400" b="1" dirty="0" err="1">
                <a:solidFill>
                  <a:srgbClr val="000000"/>
                </a:solidFill>
              </a:rPr>
              <a:t>vật</a:t>
            </a:r>
            <a:r>
              <a:rPr lang="en-US" altLang="en-US" sz="2400" b="1" dirty="0">
                <a:solidFill>
                  <a:srgbClr val="000000"/>
                </a:solidFill>
              </a:rPr>
              <a:t> </a:t>
            </a:r>
            <a:r>
              <a:rPr lang="en-US" altLang="en-US" sz="2400" b="1" dirty="0" err="1">
                <a:solidFill>
                  <a:srgbClr val="000000"/>
                </a:solidFill>
              </a:rPr>
              <a:t>biển</a:t>
            </a:r>
            <a:r>
              <a:rPr lang="en-US" altLang="en-US" sz="2400" b="1" dirty="0">
                <a:solidFill>
                  <a:srgbClr val="000000"/>
                </a:solidFill>
              </a:rPr>
              <a:t> </a:t>
            </a:r>
            <a:r>
              <a:rPr lang="en-US" altLang="en-US" sz="2400" b="1" dirty="0" err="1">
                <a:solidFill>
                  <a:srgbClr val="000000"/>
                </a:solidFill>
              </a:rPr>
              <a:t>nhé</a:t>
            </a:r>
            <a:r>
              <a:rPr lang="en-US" altLang="en-US" sz="2400" b="1" dirty="0">
                <a:solidFill>
                  <a:srgbClr val="000000"/>
                </a:solidFill>
              </a:rPr>
              <a:t>!</a:t>
            </a:r>
          </a:p>
        </p:txBody>
      </p:sp>
    </p:spTree>
    <p:extLst>
      <p:ext uri="{BB962C8B-B14F-4D97-AF65-F5344CB8AC3E}">
        <p14:creationId xmlns:p14="http://schemas.microsoft.com/office/powerpoint/2010/main" val="133895689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147" name="Picture 8">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73750" y="2929731"/>
            <a:ext cx="1009650"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0">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62249" y="3887787"/>
            <a:ext cx="1519237"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15">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49664" y="2254250"/>
            <a:ext cx="14700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16">
            <a:hlinkClick r:id="rId9" action="ppaction://hlinksldjump"/>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475664" y="4189413"/>
            <a:ext cx="1817687"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otched Right Arrow 1">
            <a:hlinkClick r:id="rId11" action="ppaction://hlinksldjump"/>
            <a:extLst>
              <a:ext uri="{FF2B5EF4-FFF2-40B4-BE49-F238E27FC236}">
                <a16:creationId xmlns:a16="http://schemas.microsoft.com/office/drawing/2014/main" id="{75F52F1E-B8FE-4EBC-886F-524654815D25}"/>
              </a:ext>
            </a:extLst>
          </p:cNvPr>
          <p:cNvSpPr/>
          <p:nvPr/>
        </p:nvSpPr>
        <p:spPr>
          <a:xfrm>
            <a:off x="8975726" y="6021388"/>
            <a:ext cx="1692275" cy="836612"/>
          </a:xfrm>
          <a:prstGeom prst="notch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1200">
                <a:solidFill>
                  <a:srgbClr val="FFFFFF"/>
                </a:solidFill>
                <a:latin typeface="Arial"/>
                <a:cs typeface="Arial"/>
              </a:rPr>
              <a:t>VỀ NHÀ THÔI</a:t>
            </a:r>
          </a:p>
        </p:txBody>
      </p:sp>
    </p:spTree>
    <p:extLst>
      <p:ext uri="{BB962C8B-B14F-4D97-AF65-F5344CB8AC3E}">
        <p14:creationId xmlns:p14="http://schemas.microsoft.com/office/powerpoint/2010/main" val="989478859"/>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147"/>
                    </p:tgtEl>
                  </p:cond>
                </p:stCondLst>
                <p:endSync evt="end" delay="0">
                  <p:rtn val="all"/>
                </p:endSync>
                <p:childTnLst>
                  <p:par>
                    <p:cTn id="3" fill="hold" nodeType="clickPar">
                      <p:stCondLst>
                        <p:cond delay="0"/>
                      </p:stCondLst>
                      <p:childTnLst>
                        <p:par>
                          <p:cTn id="4" fill="hold" nodeType="withGroup">
                            <p:stCondLst>
                              <p:cond delay="0"/>
                            </p:stCondLst>
                            <p:childTnLst>
                              <p:par>
                                <p:cTn id="5" presetID="52" presetClass="exit" presetSubtype="0" fill="hold" nodeType="clickEffect">
                                  <p:stCondLst>
                                    <p:cond delay="0"/>
                                  </p:stCondLst>
                                  <p:childTnLst>
                                    <p:animScale>
                                      <p:cBhvr>
                                        <p:cTn id="6" dur="1000" accel="50000">
                                          <p:stCondLst>
                                            <p:cond delay="0"/>
                                          </p:stCondLst>
                                        </p:cTn>
                                        <p:tgtEl>
                                          <p:spTgt spid="6147"/>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7" dur="1000" accel="50000">
                                          <p:stCondLst>
                                            <p:cond delay="0"/>
                                          </p:stCondLst>
                                        </p:cTn>
                                        <p:tgtEl>
                                          <p:spTgt spid="6147"/>
                                        </p:tgtEl>
                                        <p:attrNameLst>
                                          <p:attrName>ppt_x</p:attrName>
                                          <p:attrName>ppt_y</p:attrName>
                                        </p:attrNameLst>
                                      </p:cBhvr>
                                    </p:animMotion>
                                    <p:animEffect transition="out" filter="fade">
                                      <p:cBhvr>
                                        <p:cTn id="8" dur="1000"/>
                                        <p:tgtEl>
                                          <p:spTgt spid="6147"/>
                                        </p:tgtEl>
                                      </p:cBhvr>
                                    </p:animEffect>
                                    <p:set>
                                      <p:cBhvr>
                                        <p:cTn id="9" dur="1" fill="hold">
                                          <p:stCondLst>
                                            <p:cond delay="999"/>
                                          </p:stCondLst>
                                        </p:cTn>
                                        <p:tgtEl>
                                          <p:spTgt spid="6147"/>
                                        </p:tgtEl>
                                        <p:attrNameLst>
                                          <p:attrName>style.visibility</p:attrName>
                                        </p:attrNameLst>
                                      </p:cBhvr>
                                      <p:to>
                                        <p:strVal val="hidden"/>
                                      </p:to>
                                    </p:set>
                                  </p:childTnLst>
                                </p:cTn>
                              </p:par>
                            </p:childTnLst>
                          </p:cTn>
                        </p:par>
                      </p:childTnLst>
                    </p:cTn>
                  </p:par>
                </p:childTnLst>
              </p:cTn>
              <p:nextCondLst>
                <p:cond evt="onClick" delay="0">
                  <p:tgtEl>
                    <p:spTgt spid="6147"/>
                  </p:tgtEl>
                </p:cond>
              </p:nextCondLst>
            </p:seq>
            <p:seq concurrent="1" nextAc="seek">
              <p:cTn id="10" restart="whenNotActive" fill="hold" evtFilter="cancelBubble" nodeType="interactiveSeq">
                <p:stCondLst>
                  <p:cond evt="onClick" delay="0">
                    <p:tgtEl>
                      <p:spTgt spid="6149"/>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52" presetClass="exit" presetSubtype="0" fill="hold" nodeType="clickEffect">
                                  <p:stCondLst>
                                    <p:cond delay="0"/>
                                  </p:stCondLst>
                                  <p:childTnLst>
                                    <p:animScale>
                                      <p:cBhvr>
                                        <p:cTn id="14" dur="1000" accel="50000">
                                          <p:stCondLst>
                                            <p:cond delay="0"/>
                                          </p:stCondLst>
                                        </p:cTn>
                                        <p:tgtEl>
                                          <p:spTgt spid="6149"/>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15" dur="1000" accel="50000">
                                          <p:stCondLst>
                                            <p:cond delay="0"/>
                                          </p:stCondLst>
                                        </p:cTn>
                                        <p:tgtEl>
                                          <p:spTgt spid="6149"/>
                                        </p:tgtEl>
                                        <p:attrNameLst>
                                          <p:attrName>ppt_x</p:attrName>
                                          <p:attrName>ppt_y</p:attrName>
                                        </p:attrNameLst>
                                      </p:cBhvr>
                                    </p:animMotion>
                                    <p:animEffect transition="out" filter="fade">
                                      <p:cBhvr>
                                        <p:cTn id="16" dur="1000"/>
                                        <p:tgtEl>
                                          <p:spTgt spid="6149"/>
                                        </p:tgtEl>
                                      </p:cBhvr>
                                    </p:animEffect>
                                    <p:set>
                                      <p:cBhvr>
                                        <p:cTn id="17" dur="1" fill="hold">
                                          <p:stCondLst>
                                            <p:cond delay="999"/>
                                          </p:stCondLst>
                                        </p:cTn>
                                        <p:tgtEl>
                                          <p:spTgt spid="6149"/>
                                        </p:tgtEl>
                                        <p:attrNameLst>
                                          <p:attrName>style.visibility</p:attrName>
                                        </p:attrNameLst>
                                      </p:cBhvr>
                                      <p:to>
                                        <p:strVal val="hidden"/>
                                      </p:to>
                                    </p:set>
                                  </p:childTnLst>
                                </p:cTn>
                              </p:par>
                            </p:childTnLst>
                          </p:cTn>
                        </p:par>
                      </p:childTnLst>
                    </p:cTn>
                  </p:par>
                </p:childTnLst>
              </p:cTn>
              <p:nextCondLst>
                <p:cond evt="onClick" delay="0">
                  <p:tgtEl>
                    <p:spTgt spid="6149"/>
                  </p:tgtEl>
                </p:cond>
              </p:nextCondLst>
            </p:seq>
            <p:seq concurrent="1" nextAc="seek">
              <p:cTn id="18" restart="whenNotActive" fill="hold" evtFilter="cancelBubble" nodeType="interactiveSeq">
                <p:stCondLst>
                  <p:cond evt="onClick" delay="0">
                    <p:tgtEl>
                      <p:spTgt spid="615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52" presetClass="exit" presetSubtype="0" fill="hold" nodeType="clickEffect">
                                  <p:stCondLst>
                                    <p:cond delay="0"/>
                                  </p:stCondLst>
                                  <p:childTnLst>
                                    <p:animScale>
                                      <p:cBhvr>
                                        <p:cTn id="22" dur="1000" accel="50000">
                                          <p:stCondLst>
                                            <p:cond delay="0"/>
                                          </p:stCondLst>
                                        </p:cTn>
                                        <p:tgtEl>
                                          <p:spTgt spid="6153"/>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3" dur="1000" accel="50000">
                                          <p:stCondLst>
                                            <p:cond delay="0"/>
                                          </p:stCondLst>
                                        </p:cTn>
                                        <p:tgtEl>
                                          <p:spTgt spid="6153"/>
                                        </p:tgtEl>
                                        <p:attrNameLst>
                                          <p:attrName>ppt_x</p:attrName>
                                          <p:attrName>ppt_y</p:attrName>
                                        </p:attrNameLst>
                                      </p:cBhvr>
                                    </p:animMotion>
                                    <p:animEffect transition="out" filter="fade">
                                      <p:cBhvr>
                                        <p:cTn id="24" dur="1000"/>
                                        <p:tgtEl>
                                          <p:spTgt spid="6153"/>
                                        </p:tgtEl>
                                      </p:cBhvr>
                                    </p:animEffect>
                                    <p:set>
                                      <p:cBhvr>
                                        <p:cTn id="25" dur="1" fill="hold">
                                          <p:stCondLst>
                                            <p:cond delay="999"/>
                                          </p:stCondLst>
                                        </p:cTn>
                                        <p:tgtEl>
                                          <p:spTgt spid="6153"/>
                                        </p:tgtEl>
                                        <p:attrNameLst>
                                          <p:attrName>style.visibility</p:attrName>
                                        </p:attrNameLst>
                                      </p:cBhvr>
                                      <p:to>
                                        <p:strVal val="hidden"/>
                                      </p:to>
                                    </p:set>
                                  </p:childTnLst>
                                </p:cTn>
                              </p:par>
                            </p:childTnLst>
                          </p:cTn>
                        </p:par>
                      </p:childTnLst>
                    </p:cTn>
                  </p:par>
                </p:childTnLst>
              </p:cTn>
              <p:nextCondLst>
                <p:cond evt="onClick" delay="0">
                  <p:tgtEl>
                    <p:spTgt spid="6153"/>
                  </p:tgtEl>
                </p:cond>
              </p:nextCondLst>
            </p:seq>
            <p:seq concurrent="1" nextAc="seek">
              <p:cTn id="26" restart="whenNotActive" fill="hold" evtFilter="cancelBubble" nodeType="interactiveSeq">
                <p:stCondLst>
                  <p:cond evt="onClick" delay="0">
                    <p:tgtEl>
                      <p:spTgt spid="6154"/>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52" presetClass="exit" presetSubtype="0" fill="hold" nodeType="clickEffect">
                                  <p:stCondLst>
                                    <p:cond delay="0"/>
                                  </p:stCondLst>
                                  <p:childTnLst>
                                    <p:animScale>
                                      <p:cBhvr>
                                        <p:cTn id="30" dur="1000" accel="50000">
                                          <p:stCondLst>
                                            <p:cond delay="0"/>
                                          </p:stCondLst>
                                        </p:cTn>
                                        <p:tgtEl>
                                          <p:spTgt spid="615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1" dur="1000" accel="50000">
                                          <p:stCondLst>
                                            <p:cond delay="0"/>
                                          </p:stCondLst>
                                        </p:cTn>
                                        <p:tgtEl>
                                          <p:spTgt spid="6154"/>
                                        </p:tgtEl>
                                        <p:attrNameLst>
                                          <p:attrName>ppt_x</p:attrName>
                                          <p:attrName>ppt_y</p:attrName>
                                        </p:attrNameLst>
                                      </p:cBhvr>
                                    </p:animMotion>
                                    <p:animEffect transition="out" filter="fade">
                                      <p:cBhvr>
                                        <p:cTn id="32" dur="1000"/>
                                        <p:tgtEl>
                                          <p:spTgt spid="6154"/>
                                        </p:tgtEl>
                                      </p:cBhvr>
                                    </p:animEffect>
                                    <p:set>
                                      <p:cBhvr>
                                        <p:cTn id="33" dur="1" fill="hold">
                                          <p:stCondLst>
                                            <p:cond delay="999"/>
                                          </p:stCondLst>
                                        </p:cTn>
                                        <p:tgtEl>
                                          <p:spTgt spid="6154"/>
                                        </p:tgtEl>
                                        <p:attrNameLst>
                                          <p:attrName>style.visibility</p:attrName>
                                        </p:attrNameLst>
                                      </p:cBhvr>
                                      <p:to>
                                        <p:strVal val="hidden"/>
                                      </p:to>
                                    </p:set>
                                  </p:childTnLst>
                                </p:cTn>
                              </p:par>
                            </p:childTnLst>
                          </p:cTn>
                        </p:par>
                      </p:childTnLst>
                    </p:cTn>
                  </p:par>
                </p:childTnLst>
              </p:cTn>
              <p:nextCondLst>
                <p:cond evt="onClick" delay="0">
                  <p:tgtEl>
                    <p:spTgt spid="615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3432176" y="914401"/>
            <a:ext cx="54340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None/>
            </a:pPr>
            <a:endParaRPr lang="en-US" altLang="en-US" sz="3600">
              <a:solidFill>
                <a:srgbClr val="000000"/>
              </a:solidFill>
              <a:latin typeface="Cambria" panose="02040503050406030204" pitchFamily="18" charset="0"/>
            </a:endParaRPr>
          </a:p>
        </p:txBody>
      </p:sp>
      <p:sp>
        <p:nvSpPr>
          <p:cNvPr id="7171" name="AutoShape 10">
            <a:hlinkClick r:id="rId4" action="ppaction://hlinksldjump" highlightClick="1"/>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latin typeface="Cambria" panose="02040503050406030204" pitchFamily="18" charset="0"/>
            </a:endParaRPr>
          </a:p>
        </p:txBody>
      </p:sp>
      <p:sp>
        <p:nvSpPr>
          <p:cNvPr id="4" name="Oval 3">
            <a:extLst>
              <a:ext uri="{FF2B5EF4-FFF2-40B4-BE49-F238E27FC236}">
                <a16:creationId xmlns:a16="http://schemas.microsoft.com/office/drawing/2014/main" id="{18CF49CB-847E-41E3-A201-23C8EE181E6E}"/>
              </a:ext>
            </a:extLst>
          </p:cNvPr>
          <p:cNvSpPr/>
          <p:nvPr/>
        </p:nvSpPr>
        <p:spPr>
          <a:xfrm>
            <a:off x="8685214" y="461964"/>
            <a:ext cx="1152525" cy="1152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a:solidFill>
                <a:srgbClr val="FFFFFF"/>
              </a:solidFill>
              <a:latin typeface="Cambria" panose="02040503050406030204" pitchFamily="18" charset="0"/>
              <a:cs typeface="Arial"/>
            </a:endParaRPr>
          </a:p>
        </p:txBody>
      </p:sp>
      <p:sp>
        <p:nvSpPr>
          <p:cNvPr id="11" name="Oval 10">
            <a:extLst>
              <a:ext uri="{FF2B5EF4-FFF2-40B4-BE49-F238E27FC236}">
                <a16:creationId xmlns:a16="http://schemas.microsoft.com/office/drawing/2014/main" id="{6195B5AB-0181-4110-B657-B21ECC88F0E6}"/>
              </a:ext>
            </a:extLst>
          </p:cNvPr>
          <p:cNvSpPr/>
          <p:nvPr/>
        </p:nvSpPr>
        <p:spPr>
          <a:xfrm>
            <a:off x="8615363" y="1830388"/>
            <a:ext cx="785812" cy="722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a:solidFill>
                <a:srgbClr val="FFFFFF"/>
              </a:solidFill>
              <a:latin typeface="Cambria" panose="02040503050406030204" pitchFamily="18" charset="0"/>
              <a:cs typeface="Arial"/>
            </a:endParaRPr>
          </a:p>
        </p:txBody>
      </p:sp>
      <p:pic>
        <p:nvPicPr>
          <p:cNvPr id="7174"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82775" y="4222751"/>
            <a:ext cx="1519238"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Callout 8">
            <a:extLst>
              <a:ext uri="{FF2B5EF4-FFF2-40B4-BE49-F238E27FC236}">
                <a16:creationId xmlns:a16="http://schemas.microsoft.com/office/drawing/2014/main" id="{EBEB8EB9-488D-437D-905F-5C2FBA14AEDD}"/>
              </a:ext>
            </a:extLst>
          </p:cNvPr>
          <p:cNvSpPr/>
          <p:nvPr/>
        </p:nvSpPr>
        <p:spPr>
          <a:xfrm>
            <a:off x="2424114" y="0"/>
            <a:ext cx="5219699" cy="43434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nl-NL" sz="3200" b="1" dirty="0">
                <a:solidFill>
                  <a:srgbClr val="333399">
                    <a:lumMod val="50000"/>
                  </a:srgbClr>
                </a:solidFill>
                <a:latin typeface="Cambria" panose="02040503050406030204" pitchFamily="18" charset="0"/>
                <a:cs typeface="Arial"/>
              </a:rPr>
              <a:t>Chúng ta không cần phải làm gì để bảo vệ nguồn nước cả, đấy là việc của người lớn. Đúng hay Sai?</a:t>
            </a:r>
            <a:endParaRPr lang="en-US" sz="3200" dirty="0">
              <a:solidFill>
                <a:srgbClr val="333399">
                  <a:lumMod val="50000"/>
                </a:srgbClr>
              </a:solidFill>
              <a:latin typeface="Cambria" panose="02040503050406030204" pitchFamily="18" charset="0"/>
              <a:cs typeface="Arial"/>
            </a:endParaRPr>
          </a:p>
        </p:txBody>
      </p:sp>
      <p:sp>
        <p:nvSpPr>
          <p:cNvPr id="10" name="Oval Callout 9">
            <a:extLst>
              <a:ext uri="{FF2B5EF4-FFF2-40B4-BE49-F238E27FC236}">
                <a16:creationId xmlns:a16="http://schemas.microsoft.com/office/drawing/2014/main" id="{125C8F7A-ED96-4BA9-94A7-A0622600DF1E}"/>
              </a:ext>
            </a:extLst>
          </p:cNvPr>
          <p:cNvSpPr/>
          <p:nvPr/>
        </p:nvSpPr>
        <p:spPr>
          <a:xfrm>
            <a:off x="4656139" y="3500439"/>
            <a:ext cx="3621087"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en-US" sz="2400" dirty="0">
                <a:solidFill>
                  <a:srgbClr val="C00000"/>
                </a:solidFill>
                <a:latin typeface="Cambria" panose="02040503050406030204" pitchFamily="18" charset="0"/>
                <a:cs typeface="Arial"/>
              </a:rPr>
              <a:t>Sai. </a:t>
            </a:r>
            <a:r>
              <a:rPr lang="en-US" sz="2400" dirty="0" err="1">
                <a:solidFill>
                  <a:srgbClr val="C00000"/>
                </a:solidFill>
                <a:latin typeface="Cambria" panose="02040503050406030204" pitchFamily="18" charset="0"/>
                <a:cs typeface="Arial"/>
              </a:rPr>
              <a:t>Vì</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bảo</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vệ</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nguồn</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nước</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là</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trách</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nhiệm</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của</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tất</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cả</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mọi</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người</a:t>
            </a:r>
            <a:endParaRPr lang="en-US" sz="2400" dirty="0">
              <a:solidFill>
                <a:srgbClr val="C00000"/>
              </a:solidFill>
              <a:latin typeface="Cambria" panose="02040503050406030204" pitchFamily="18" charset="0"/>
              <a:cs typeface="Arial"/>
            </a:endParaRPr>
          </a:p>
        </p:txBody>
      </p:sp>
    </p:spTree>
    <p:extLst>
      <p:ext uri="{BB962C8B-B14F-4D97-AF65-F5344CB8AC3E}">
        <p14:creationId xmlns:p14="http://schemas.microsoft.com/office/powerpoint/2010/main" val="39378123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Oval Callout 1">
            <a:extLst>
              <a:ext uri="{FF2B5EF4-FFF2-40B4-BE49-F238E27FC236}">
                <a16:creationId xmlns:a16="http://schemas.microsoft.com/office/drawing/2014/main" id="{B1BC2173-81BF-4B92-AE64-B7B2F48D0E68}"/>
              </a:ext>
            </a:extLst>
          </p:cNvPr>
          <p:cNvSpPr/>
          <p:nvPr/>
        </p:nvSpPr>
        <p:spPr>
          <a:xfrm>
            <a:off x="2424114" y="0"/>
            <a:ext cx="4969463" cy="43434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nl-NL" sz="3600" b="1" dirty="0">
                <a:solidFill>
                  <a:srgbClr val="333399">
                    <a:lumMod val="50000"/>
                  </a:srgbClr>
                </a:solidFill>
                <a:latin typeface="Cambria" panose="02040503050406030204" pitchFamily="18" charset="0"/>
                <a:cs typeface="Arial"/>
              </a:rPr>
              <a:t>Theo em, vì sao chúng ta cần phải bảo vệ môi trường nước?</a:t>
            </a:r>
            <a:endParaRPr lang="en-US" sz="3600" dirty="0">
              <a:solidFill>
                <a:srgbClr val="333399">
                  <a:lumMod val="50000"/>
                </a:srgbClr>
              </a:solidFill>
              <a:latin typeface="Cambria" panose="02040503050406030204" pitchFamily="18" charset="0"/>
              <a:cs typeface="Arial"/>
            </a:endParaRPr>
          </a:p>
        </p:txBody>
      </p:sp>
      <p:sp>
        <p:nvSpPr>
          <p:cNvPr id="4" name="Oval Callout 3">
            <a:extLst>
              <a:ext uri="{FF2B5EF4-FFF2-40B4-BE49-F238E27FC236}">
                <a16:creationId xmlns:a16="http://schemas.microsoft.com/office/drawing/2014/main" id="{AD32D0EA-88BA-4688-B88A-C72025DA85B3}"/>
              </a:ext>
            </a:extLst>
          </p:cNvPr>
          <p:cNvSpPr/>
          <p:nvPr/>
        </p:nvSpPr>
        <p:spPr>
          <a:xfrm>
            <a:off x="4656139" y="3500439"/>
            <a:ext cx="3621087"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en-US" sz="2400" dirty="0" err="1">
                <a:solidFill>
                  <a:srgbClr val="C00000"/>
                </a:solidFill>
                <a:latin typeface="Cambria" panose="02040503050406030204" pitchFamily="18" charset="0"/>
                <a:cs typeface="Arial"/>
              </a:rPr>
              <a:t>Vì</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nước</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đóng</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vai</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trò</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vô</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cùng</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quan</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trọng</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đối</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với</a:t>
            </a:r>
            <a:r>
              <a:rPr lang="en-US" sz="2400" dirty="0">
                <a:solidFill>
                  <a:srgbClr val="C00000"/>
                </a:solidFill>
                <a:latin typeface="Cambria" panose="02040503050406030204" pitchFamily="18" charset="0"/>
                <a:cs typeface="Arial"/>
              </a:rPr>
              <a:t> con </a:t>
            </a:r>
            <a:r>
              <a:rPr lang="en-US" sz="2400" dirty="0" err="1">
                <a:solidFill>
                  <a:srgbClr val="C00000"/>
                </a:solidFill>
                <a:latin typeface="Cambria" panose="02040503050406030204" pitchFamily="18" charset="0"/>
                <a:cs typeface="Arial"/>
              </a:rPr>
              <a:t>người</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và</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trong</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sản</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xuất</a:t>
            </a:r>
            <a:r>
              <a:rPr lang="en-US" sz="2400" dirty="0">
                <a:solidFill>
                  <a:srgbClr val="C00000"/>
                </a:solidFill>
                <a:latin typeface="Cambria" panose="02040503050406030204" pitchFamily="18" charset="0"/>
                <a:cs typeface="Arial"/>
              </a:rPr>
              <a:t>.</a:t>
            </a:r>
          </a:p>
        </p:txBody>
      </p:sp>
      <p:pic>
        <p:nvPicPr>
          <p:cNvPr id="8197" name="Picture 1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9289" y="3989388"/>
            <a:ext cx="2001837"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utoShape 10">
            <a:hlinkClick r:id="rId5" action="ppaction://hlinksldjump" highlightClick="1"/>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latin typeface="Cambria" panose="02040503050406030204" pitchFamily="18" charset="0"/>
            </a:endParaRPr>
          </a:p>
        </p:txBody>
      </p:sp>
    </p:spTree>
    <p:extLst>
      <p:ext uri="{BB962C8B-B14F-4D97-AF65-F5344CB8AC3E}">
        <p14:creationId xmlns:p14="http://schemas.microsoft.com/office/powerpoint/2010/main" val="36026611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9219"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24113" y="4460876"/>
            <a:ext cx="1009650"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ular Callout 4">
            <a:extLst>
              <a:ext uri="{FF2B5EF4-FFF2-40B4-BE49-F238E27FC236}">
                <a16:creationId xmlns:a16="http://schemas.microsoft.com/office/drawing/2014/main" id="{662BA505-4C25-440C-A63C-CDD6647BE1B1}"/>
              </a:ext>
            </a:extLst>
          </p:cNvPr>
          <p:cNvSpPr/>
          <p:nvPr/>
        </p:nvSpPr>
        <p:spPr>
          <a:xfrm>
            <a:off x="130629" y="117566"/>
            <a:ext cx="11103428" cy="3670663"/>
          </a:xfrm>
          <a:prstGeom prst="wedgeRectCallout">
            <a:avLst>
              <a:gd name="adj1" fmla="val -24752"/>
              <a:gd name="adj2" fmla="val 67127"/>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nl-NL" sz="3200" b="1" dirty="0">
                <a:solidFill>
                  <a:schemeClr val="tx1">
                    <a:lumMod val="85000"/>
                    <a:lumOff val="15000"/>
                  </a:schemeClr>
                </a:solidFill>
                <a:latin typeface="Cambria" panose="02040503050406030204" pitchFamily="18" charset="0"/>
                <a:cs typeface="Arial"/>
              </a:rPr>
              <a:t>Chúng ta cần bảo vệ nguồn nước bằng cách: </a:t>
            </a:r>
          </a:p>
          <a:p>
            <a:pPr marL="457200" indent="-457200" eaLnBrk="0" fontAlgn="base" hangingPunct="0">
              <a:spcBef>
                <a:spcPct val="0"/>
              </a:spcBef>
              <a:spcAft>
                <a:spcPct val="0"/>
              </a:spcAft>
              <a:buAutoNum type="alphaUcPeriod"/>
              <a:defRPr/>
            </a:pPr>
            <a:r>
              <a:rPr lang="nl-NL" sz="3200" b="1" dirty="0">
                <a:solidFill>
                  <a:schemeClr val="accent1">
                    <a:lumMod val="50000"/>
                  </a:schemeClr>
                </a:solidFill>
                <a:latin typeface="Cambria" panose="02040503050406030204" pitchFamily="18" charset="0"/>
                <a:cs typeface="Arial"/>
              </a:rPr>
              <a:t>Không xả rác xuống ao hồ, sông suối</a:t>
            </a:r>
          </a:p>
          <a:p>
            <a:pPr marL="457200" indent="-457200" eaLnBrk="0" fontAlgn="base" hangingPunct="0">
              <a:spcBef>
                <a:spcPct val="0"/>
              </a:spcBef>
              <a:spcAft>
                <a:spcPct val="0"/>
              </a:spcAft>
              <a:buAutoNum type="alphaUcPeriod"/>
              <a:defRPr/>
            </a:pPr>
            <a:r>
              <a:rPr lang="nl-NL" sz="3200" b="1" dirty="0">
                <a:solidFill>
                  <a:schemeClr val="accent1">
                    <a:lumMod val="50000"/>
                  </a:schemeClr>
                </a:solidFill>
                <a:latin typeface="Cambria" panose="02040503050406030204" pitchFamily="18" charset="0"/>
                <a:cs typeface="Arial"/>
              </a:rPr>
              <a:t>Vẽ tranh cổ động, tuyên truyền bảo vệ nguồn nước</a:t>
            </a:r>
          </a:p>
          <a:p>
            <a:pPr marL="457200" indent="-457200" eaLnBrk="0" fontAlgn="base" hangingPunct="0">
              <a:spcBef>
                <a:spcPct val="0"/>
              </a:spcBef>
              <a:spcAft>
                <a:spcPct val="0"/>
              </a:spcAft>
              <a:buAutoNum type="alphaUcPeriod"/>
              <a:defRPr/>
            </a:pPr>
            <a:r>
              <a:rPr lang="nl-NL" sz="3200" b="1" dirty="0">
                <a:solidFill>
                  <a:schemeClr val="accent1">
                    <a:lumMod val="50000"/>
                  </a:schemeClr>
                </a:solidFill>
                <a:latin typeface="Cambria" panose="02040503050406030204" pitchFamily="18" charset="0"/>
                <a:cs typeface="Arial"/>
              </a:rPr>
              <a:t>Thực hiện các biện pháp bảo vệ nguồn nước tại gia đình</a:t>
            </a:r>
          </a:p>
          <a:p>
            <a:pPr marL="457200" indent="-457200" eaLnBrk="0" fontAlgn="base" hangingPunct="0">
              <a:spcBef>
                <a:spcPct val="0"/>
              </a:spcBef>
              <a:spcAft>
                <a:spcPct val="0"/>
              </a:spcAft>
              <a:buAutoNum type="alphaUcPeriod"/>
              <a:defRPr/>
            </a:pPr>
            <a:r>
              <a:rPr lang="nl-NL" sz="3200" b="1" dirty="0">
                <a:solidFill>
                  <a:schemeClr val="accent1">
                    <a:lumMod val="50000"/>
                  </a:schemeClr>
                </a:solidFill>
                <a:latin typeface="Cambria" panose="02040503050406030204" pitchFamily="18" charset="0"/>
                <a:cs typeface="Arial"/>
              </a:rPr>
              <a:t>Tất cả các ý trên</a:t>
            </a:r>
            <a:endParaRPr lang="en-US" sz="3200" dirty="0">
              <a:solidFill>
                <a:schemeClr val="accent1">
                  <a:lumMod val="50000"/>
                </a:schemeClr>
              </a:solidFill>
              <a:latin typeface="Cambria" panose="02040503050406030204" pitchFamily="18" charset="0"/>
              <a:cs typeface="Arial"/>
            </a:endParaRPr>
          </a:p>
        </p:txBody>
      </p:sp>
      <p:sp>
        <p:nvSpPr>
          <p:cNvPr id="6" name="Oval Callout 5">
            <a:extLst>
              <a:ext uri="{FF2B5EF4-FFF2-40B4-BE49-F238E27FC236}">
                <a16:creationId xmlns:a16="http://schemas.microsoft.com/office/drawing/2014/main" id="{15056E9A-1AAD-4791-9EF3-A40B443C2542}"/>
              </a:ext>
            </a:extLst>
          </p:cNvPr>
          <p:cNvSpPr/>
          <p:nvPr/>
        </p:nvSpPr>
        <p:spPr>
          <a:xfrm>
            <a:off x="4656139" y="3500439"/>
            <a:ext cx="3621087"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en-US" sz="6000" dirty="0">
                <a:solidFill>
                  <a:srgbClr val="C00000"/>
                </a:solidFill>
                <a:latin typeface="Cambria" panose="02040503050406030204" pitchFamily="18" charset="0"/>
                <a:cs typeface="Arial"/>
              </a:rPr>
              <a:t>D</a:t>
            </a:r>
          </a:p>
        </p:txBody>
      </p:sp>
      <p:sp>
        <p:nvSpPr>
          <p:cNvPr id="10" name="AutoShape 10">
            <a:hlinkClick r:id="rId5" action="ppaction://hlinksldjump" highlightClick="1"/>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latin typeface="Cambria" panose="02040503050406030204" pitchFamily="18" charset="0"/>
            </a:endParaRPr>
          </a:p>
        </p:txBody>
      </p:sp>
    </p:spTree>
    <p:extLst>
      <p:ext uri="{BB962C8B-B14F-4D97-AF65-F5344CB8AC3E}">
        <p14:creationId xmlns:p14="http://schemas.microsoft.com/office/powerpoint/2010/main" val="8565358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0243"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H="1">
            <a:off x="2063749" y="4941888"/>
            <a:ext cx="2042955"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a:extLst>
              <a:ext uri="{FF2B5EF4-FFF2-40B4-BE49-F238E27FC236}">
                <a16:creationId xmlns:a16="http://schemas.microsoft.com/office/drawing/2014/main" id="{5DC70EEB-55C7-48AD-B5C8-8C42BFEEA6BE}"/>
              </a:ext>
            </a:extLst>
          </p:cNvPr>
          <p:cNvSpPr/>
          <p:nvPr/>
        </p:nvSpPr>
        <p:spPr>
          <a:xfrm>
            <a:off x="2424114" y="0"/>
            <a:ext cx="5622606" cy="43434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nl-NL" sz="4000" b="1" dirty="0">
                <a:solidFill>
                  <a:srgbClr val="333399">
                    <a:lumMod val="50000"/>
                  </a:srgbClr>
                </a:solidFill>
                <a:latin typeface="Cambria" panose="02040503050406030204" pitchFamily="18" charset="0"/>
                <a:cs typeface="Arial"/>
              </a:rPr>
              <a:t>Em đã làm gì để tiết kiệm và sử dụng hiệu quả nguồn nước?</a:t>
            </a:r>
            <a:endParaRPr lang="en-US" sz="4000" dirty="0">
              <a:solidFill>
                <a:srgbClr val="333399">
                  <a:lumMod val="50000"/>
                </a:srgbClr>
              </a:solidFill>
              <a:latin typeface="Cambria" panose="02040503050406030204" pitchFamily="18" charset="0"/>
              <a:cs typeface="Arial"/>
            </a:endParaRPr>
          </a:p>
        </p:txBody>
      </p:sp>
      <p:sp>
        <p:nvSpPr>
          <p:cNvPr id="7" name="Oval Callout 6">
            <a:extLst>
              <a:ext uri="{FF2B5EF4-FFF2-40B4-BE49-F238E27FC236}">
                <a16:creationId xmlns:a16="http://schemas.microsoft.com/office/drawing/2014/main" id="{BD0C35FF-4484-4CCC-AE46-ABDE1B350612}"/>
              </a:ext>
            </a:extLst>
          </p:cNvPr>
          <p:cNvSpPr/>
          <p:nvPr/>
        </p:nvSpPr>
        <p:spPr>
          <a:xfrm>
            <a:off x="4656139" y="3500439"/>
            <a:ext cx="4069850"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en-US" sz="2400" dirty="0" err="1">
                <a:solidFill>
                  <a:srgbClr val="C00000"/>
                </a:solidFill>
                <a:latin typeface="Cambria" panose="02040503050406030204" pitchFamily="18" charset="0"/>
                <a:cs typeface="Arial"/>
              </a:rPr>
              <a:t>Không</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xả</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nước</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lãng</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phí</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sử</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dụng</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bình</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lọc</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nước</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hoặc</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đun</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sôi</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nước</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khi</a:t>
            </a:r>
            <a:r>
              <a:rPr lang="en-US" sz="2400" dirty="0">
                <a:solidFill>
                  <a:srgbClr val="C00000"/>
                </a:solidFill>
                <a:latin typeface="Cambria" panose="02040503050406030204" pitchFamily="18" charset="0"/>
                <a:cs typeface="Arial"/>
              </a:rPr>
              <a:t> </a:t>
            </a:r>
            <a:r>
              <a:rPr lang="en-US" sz="2400" dirty="0" err="1">
                <a:solidFill>
                  <a:srgbClr val="C00000"/>
                </a:solidFill>
                <a:latin typeface="Cambria" panose="02040503050406030204" pitchFamily="18" charset="0"/>
                <a:cs typeface="Arial"/>
              </a:rPr>
              <a:t>uống</a:t>
            </a:r>
            <a:r>
              <a:rPr lang="en-US" sz="2400" dirty="0">
                <a:solidFill>
                  <a:srgbClr val="C00000"/>
                </a:solidFill>
                <a:latin typeface="Cambria" panose="02040503050406030204" pitchFamily="18" charset="0"/>
                <a:cs typeface="Arial"/>
              </a:rPr>
              <a:t>,…</a:t>
            </a:r>
          </a:p>
        </p:txBody>
      </p:sp>
      <p:sp>
        <p:nvSpPr>
          <p:cNvPr id="10" name="AutoShape 10">
            <a:hlinkClick r:id="rId5" action="ppaction://hlinksldjump" highlightClick="1"/>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latin typeface="Cambria" panose="02040503050406030204" pitchFamily="18" charset="0"/>
            </a:endParaRPr>
          </a:p>
        </p:txBody>
      </p:sp>
    </p:spTree>
    <p:extLst>
      <p:ext uri="{BB962C8B-B14F-4D97-AF65-F5344CB8AC3E}">
        <p14:creationId xmlns:p14="http://schemas.microsoft.com/office/powerpoint/2010/main" val="140628829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3314" name="WordArt 6"/>
          <p:cNvSpPr>
            <a:spLocks noChangeArrowheads="1" noChangeShapeType="1" noTextEdit="1"/>
          </p:cNvSpPr>
          <p:nvPr/>
        </p:nvSpPr>
        <p:spPr bwMode="auto">
          <a:xfrm>
            <a:off x="3276600" y="762000"/>
            <a:ext cx="5715000" cy="990600"/>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endParaRPr lang="en-US" sz="4000" b="1"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cs typeface="Arial" panose="020B0604020202020204"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24675" y="3878263"/>
            <a:ext cx="4402138" cy="270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a:extLst>
              <a:ext uri="{FF2B5EF4-FFF2-40B4-BE49-F238E27FC236}">
                <a16:creationId xmlns:a16="http://schemas.microsoft.com/office/drawing/2014/main" id="{2CBCCEDD-2671-41DD-9AC9-B986360A0E02}"/>
              </a:ext>
            </a:extLst>
          </p:cNvPr>
          <p:cNvSpPr/>
          <p:nvPr/>
        </p:nvSpPr>
        <p:spPr>
          <a:xfrm>
            <a:off x="3575051" y="762001"/>
            <a:ext cx="3960813" cy="2811463"/>
          </a:xfrm>
          <a:prstGeom prst="cloudCallout">
            <a:avLst>
              <a:gd name="adj1" fmla="val -14066"/>
              <a:gd name="adj2" fmla="val 700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2400" b="1" dirty="0">
              <a:solidFill>
                <a:srgbClr val="333399">
                  <a:lumMod val="50000"/>
                </a:srgbClr>
              </a:solidFill>
              <a:latin typeface="Arial"/>
              <a:cs typeface="Arial"/>
            </a:endParaRPr>
          </a:p>
          <a:p>
            <a:pPr algn="ctr" eaLnBrk="0" fontAlgn="base" hangingPunct="0">
              <a:spcBef>
                <a:spcPct val="0"/>
              </a:spcBef>
              <a:spcAft>
                <a:spcPct val="0"/>
              </a:spcAft>
              <a:defRPr/>
            </a:pPr>
            <a:r>
              <a:rPr lang="en-US" sz="2400" b="1" dirty="0">
                <a:solidFill>
                  <a:srgbClr val="333399">
                    <a:lumMod val="50000"/>
                  </a:srgbClr>
                </a:solidFill>
                <a:latin typeface="Arial"/>
                <a:cs typeface="Arial"/>
              </a:rPr>
              <a:t>C</a:t>
            </a:r>
            <a:r>
              <a:rPr lang="vi-VN" sz="2400" b="1" dirty="0">
                <a:solidFill>
                  <a:srgbClr val="333399">
                    <a:lumMod val="50000"/>
                  </a:srgbClr>
                </a:solidFill>
                <a:latin typeface="Arial"/>
                <a:cs typeface="Arial"/>
              </a:rPr>
              <a:t>ảm ơn bạn vì đã giúp chúng mình. Tặng bạn viên ngọc trai tuyệt đẹp</a:t>
            </a:r>
            <a:r>
              <a:rPr lang="en-US" sz="2400" b="1" dirty="0">
                <a:solidFill>
                  <a:srgbClr val="333399">
                    <a:lumMod val="50000"/>
                  </a:srgbClr>
                </a:solidFill>
                <a:latin typeface="Arial"/>
                <a:cs typeface="Arial"/>
              </a:rPr>
              <a:t> </a:t>
            </a:r>
            <a:r>
              <a:rPr lang="en-US" sz="2400" b="1" dirty="0" err="1">
                <a:solidFill>
                  <a:srgbClr val="333399">
                    <a:lumMod val="50000"/>
                  </a:srgbClr>
                </a:solidFill>
                <a:latin typeface="Arial"/>
                <a:cs typeface="Arial"/>
              </a:rPr>
              <a:t>này</a:t>
            </a:r>
            <a:endParaRPr lang="en-US" sz="2400" dirty="0">
              <a:solidFill>
                <a:srgbClr val="FFFFFF"/>
              </a:solidFill>
              <a:latin typeface="Arial"/>
              <a:cs typeface="Arial"/>
            </a:endParaRPr>
          </a:p>
          <a:p>
            <a:pPr algn="ctr" eaLnBrk="0" fontAlgn="base" hangingPunct="0">
              <a:spcBef>
                <a:spcPct val="0"/>
              </a:spcBef>
              <a:spcAft>
                <a:spcPct val="0"/>
              </a:spcAft>
              <a:defRPr/>
            </a:pPr>
            <a:endParaRPr lang="en-US" sz="2400" dirty="0">
              <a:solidFill>
                <a:srgbClr val="FFFFFF"/>
              </a:solidFill>
              <a:latin typeface="Arial"/>
              <a:cs typeface="Arial"/>
            </a:endParaRPr>
          </a:p>
        </p:txBody>
      </p:sp>
      <p:sp>
        <p:nvSpPr>
          <p:cNvPr id="10" name="AutoShape 10">
            <a:hlinkClick r:id="rId6" action="ppaction://hlinksldjump" highlightClick="1"/>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None/>
            </a:pPr>
            <a:endParaRPr lang="en-US" altLang="en-US" sz="1800">
              <a:solidFill>
                <a:srgbClr val="000000"/>
              </a:solidFill>
              <a:latin typeface="Cambria" panose="02040503050406030204" pitchFamily="18" charset="0"/>
            </a:endParaRPr>
          </a:p>
        </p:txBody>
      </p:sp>
    </p:spTree>
    <p:extLst>
      <p:ext uri="{BB962C8B-B14F-4D97-AF65-F5344CB8AC3E}">
        <p14:creationId xmlns:p14="http://schemas.microsoft.com/office/powerpoint/2010/main" val="2143036486"/>
      </p:ext>
    </p:extLst>
  </p:cSld>
  <p:clrMapOvr>
    <a:masterClrMapping/>
  </p:clrMapOvr>
  <p:transition>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Flowchart: Alternate Process 4"/>
          <p:cNvSpPr/>
          <p:nvPr/>
        </p:nvSpPr>
        <p:spPr>
          <a:xfrm>
            <a:off x="369004" y="691327"/>
            <a:ext cx="11381591" cy="5709473"/>
          </a:xfrm>
          <a:prstGeom prst="flowChartAlternateProcess">
            <a:avLst/>
          </a:prstGeom>
          <a:solidFill>
            <a:schemeClr val="bg1"/>
          </a:solidFill>
          <a:ln w="28575">
            <a:solidFill>
              <a:schemeClr val="accent1">
                <a:lumMod val="60000"/>
                <a:lumOff val="40000"/>
              </a:schemeClr>
            </a:solidFill>
            <a:prstDash val="lgDash"/>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4529738" y="725064"/>
            <a:ext cx="352031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C00000"/>
                </a:solidFill>
                <a:effectLst/>
                <a:uLnTx/>
                <a:uFillTx/>
                <a:latin typeface="UTM Nyala" panose="02040603050506020204" pitchFamily="18" charset="0"/>
                <a:ea typeface="+mn-ea"/>
                <a:cs typeface="+mn-cs"/>
              </a:rPr>
              <a:t>KẾT</a:t>
            </a:r>
            <a:r>
              <a:rPr kumimoji="0" lang="en-US" sz="4400" b="0" i="0" u="none" strike="noStrike" kern="1200" cap="none" spc="0" normalizeH="0" noProof="0" dirty="0">
                <a:ln>
                  <a:noFill/>
                </a:ln>
                <a:solidFill>
                  <a:srgbClr val="C00000"/>
                </a:solidFill>
                <a:effectLst/>
                <a:uLnTx/>
                <a:uFillTx/>
                <a:latin typeface="UTM Nyala" panose="02040603050506020204" pitchFamily="18" charset="0"/>
                <a:ea typeface="+mn-ea"/>
                <a:cs typeface="+mn-cs"/>
              </a:rPr>
              <a:t> LUẬN</a:t>
            </a:r>
            <a:endParaRPr kumimoji="0" lang="en-US" sz="4400" b="0" i="0" u="none" strike="noStrike" kern="1200" cap="none" spc="0" normalizeH="0" baseline="0" noProof="0" dirty="0">
              <a:ln>
                <a:noFill/>
              </a:ln>
              <a:solidFill>
                <a:srgbClr val="C00000"/>
              </a:solidFill>
              <a:effectLst/>
              <a:uLnTx/>
              <a:uFillTx/>
              <a:latin typeface="UTM Nyala" panose="02040603050506020204" pitchFamily="18" charset="0"/>
              <a:ea typeface="+mn-ea"/>
              <a:cs typeface="+mn-cs"/>
            </a:endParaRPr>
          </a:p>
        </p:txBody>
      </p:sp>
      <p:sp>
        <p:nvSpPr>
          <p:cNvPr id="6" name="TextBox 5"/>
          <p:cNvSpPr txBox="1"/>
          <p:nvPr/>
        </p:nvSpPr>
        <p:spPr>
          <a:xfrm>
            <a:off x="830265" y="3158842"/>
            <a:ext cx="9815964" cy="2677656"/>
          </a:xfrm>
          <a:prstGeom prst="rect">
            <a:avLst/>
          </a:prstGeom>
          <a:noFill/>
        </p:spPr>
        <p:txBody>
          <a:bodyPr wrap="square" rtlCol="0">
            <a:spAutoFit/>
          </a:bodyPr>
          <a:lstStyle/>
          <a:p>
            <a:pPr lvl="0" algn="just"/>
            <a:r>
              <a:rPr lang="nl-NL" sz="2800" dirty="0">
                <a:solidFill>
                  <a:schemeClr val="accent1">
                    <a:lumMod val="50000"/>
                  </a:schemeClr>
                </a:solidFill>
                <a:latin typeface="Cambria" panose="02040503050406030204" pitchFamily="18" charset="0"/>
              </a:rPr>
              <a:t>Nguồn nước bị ô nhiễm gây hại cho sức khỏe con người, thực vật, động vật. Đó là môi trường để các vi sinh vật có hại sinh sống. Chúng là nguyên nhân gây bệnh và lây bệnh chủ yếu. Trong thực tế cứ 100 người mắc bệnh thì có đến 80 người mắc các bệnh liên quan đến nước. Vì vậy chúng ta phải hạn chế những việc làm có thể làm cho nước bị ô nhiễm. </a:t>
            </a:r>
            <a:endParaRPr kumimoji="0" lang="en-US" sz="8800" u="none" strike="noStrike" kern="1200" cap="none" spc="0" normalizeH="0" baseline="0" noProof="0" dirty="0">
              <a:ln>
                <a:noFill/>
              </a:ln>
              <a:solidFill>
                <a:schemeClr val="accent1">
                  <a:lumMod val="50000"/>
                </a:schemeClr>
              </a:solidFill>
              <a:effectLst/>
              <a:uLnTx/>
              <a:uFillTx/>
              <a:latin typeface="Cambria" panose="02040503050406030204" pitchFamily="18" charset="0"/>
            </a:endParaRPr>
          </a:p>
        </p:txBody>
      </p:sp>
      <p:sp>
        <p:nvSpPr>
          <p:cNvPr id="7" name="TextBox 3"/>
          <p:cNvSpPr txBox="1"/>
          <p:nvPr/>
        </p:nvSpPr>
        <p:spPr>
          <a:xfrm>
            <a:off x="830265" y="1680342"/>
            <a:ext cx="10583988" cy="1292662"/>
          </a:xfrm>
          <a:prstGeom prst="rect">
            <a:avLst/>
          </a:prstGeom>
          <a:ln>
            <a:noFill/>
            <a:prstDash val="lgDash"/>
          </a:ln>
        </p:spPr>
        <p:style>
          <a:lnRef idx="2">
            <a:schemeClr val="accent6"/>
          </a:lnRef>
          <a:fillRef idx="1">
            <a:schemeClr val="lt1"/>
          </a:fillRef>
          <a:effectRef idx="0">
            <a:schemeClr val="accent6"/>
          </a:effectRef>
          <a:fontRef idx="minor">
            <a:schemeClr val="dk1"/>
          </a:fontRef>
        </p:style>
        <p:txBody>
          <a:bodyPr wrap="square" lIns="0" tIns="0" rIns="0" bIns="0" rtlCol="0" anchor="t">
            <a:spAutoFit/>
          </a:bodyPr>
          <a:lstStyle/>
          <a:p>
            <a:pPr lvl="0" algn="just" defTabSz="609630"/>
            <a:r>
              <a:rPr lang="nl-NL" sz="2800" dirty="0">
                <a:solidFill>
                  <a:schemeClr val="accent2">
                    <a:lumMod val="50000"/>
                  </a:schemeClr>
                </a:solidFill>
                <a:latin typeface="Cambria" panose="02040503050406030204" pitchFamily="18" charset="0"/>
              </a:rPr>
              <a:t>Có rất nhiều việc làm của con người gây ô nhiễm nguồn nước. Nước rất qua trọng đối với đời sống con người, thực vật và động vật, do đó chúng ta cần hạn chế những việc làm có thể gây ô nhiễm nguồn nước. </a:t>
            </a:r>
            <a:endParaRPr kumimoji="0" lang="en-US" sz="8000" u="none" strike="noStrike" kern="1200" cap="none" spc="0" normalizeH="0" baseline="0" noProof="0" dirty="0">
              <a:ln>
                <a:noFill/>
              </a:ln>
              <a:solidFill>
                <a:schemeClr val="accent2">
                  <a:lumMod val="50000"/>
                </a:schemeClr>
              </a:solidFill>
              <a:effectLst/>
              <a:uLnTx/>
              <a:uFillTx/>
              <a:latin typeface="Cambria" panose="02040503050406030204" pitchFamily="18" charset="0"/>
            </a:endParaRPr>
          </a:p>
        </p:txBody>
      </p:sp>
      <p:pic>
        <p:nvPicPr>
          <p:cNvPr id="8" name="Picture 4" descr="Arubaito Sakai Teacher Job School PNG, Clipart, Free PNG Download"/>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a:off x="10137677" y="4715944"/>
            <a:ext cx="2344148" cy="224110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333135" y="9261987"/>
            <a:ext cx="2005780" cy="369332"/>
          </a:xfrm>
          <a:prstGeom prst="rect">
            <a:avLst/>
          </a:prstGeom>
          <a:noFill/>
        </p:spPr>
        <p:txBody>
          <a:bodyPr wrap="square" rtlCol="0">
            <a:spAutoFit/>
          </a:bodyPr>
          <a:lstStyle/>
          <a:p>
            <a:r>
              <a:rPr lang="en-US" dirty="0"/>
              <a:t>By: Hồng </a:t>
            </a:r>
            <a:r>
              <a:rPr lang="en-US" dirty="0" err="1"/>
              <a:t>LInh</a:t>
            </a:r>
            <a:endParaRPr lang="en-US" dirty="0"/>
          </a:p>
        </p:txBody>
      </p:sp>
      <p:sp>
        <p:nvSpPr>
          <p:cNvPr id="12" name="TextBox 11"/>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53982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par>
                          <p:cTn id="16" fill="hold">
                            <p:stCondLst>
                              <p:cond delay="500"/>
                            </p:stCondLst>
                            <p:childTnLst>
                              <p:par>
                                <p:cTn id="17" presetID="14" presetClass="entr" presetSubtype="10" fill="hold"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9" dur="500"/>
                                        <p:tgtEl>
                                          <p:spTgt spid="7">
                                            <p:txEl>
                                              <p:pRg st="0" end="0"/>
                                            </p:txEl>
                                          </p:spTgt>
                                        </p:tgtEl>
                                      </p:cBhvr>
                                    </p:animEffect>
                                  </p:childTnLst>
                                </p:cTn>
                              </p:par>
                            </p:childTnLst>
                          </p:cTn>
                        </p:par>
                        <p:par>
                          <p:cTn id="20" fill="hold">
                            <p:stCondLst>
                              <p:cond delay="1000"/>
                            </p:stCondLst>
                            <p:childTnLst>
                              <p:par>
                                <p:cTn id="21" presetID="14" presetClass="entr" presetSubtype="10" fill="hold"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12249"/>
        </a:solidFill>
        <a:effectLst/>
      </p:bgPr>
    </p:bg>
    <p:spTree>
      <p:nvGrpSpPr>
        <p:cNvPr id="1" name=""/>
        <p:cNvGrpSpPr/>
        <p:nvPr/>
      </p:nvGrpSpPr>
      <p:grpSpPr>
        <a:xfrm>
          <a:off x="0" y="0"/>
          <a:ext cx="0" cy="0"/>
          <a:chOff x="0" y="0"/>
          <a:chExt cx="0" cy="0"/>
        </a:xfrm>
      </p:grpSpPr>
      <p:grpSp>
        <p:nvGrpSpPr>
          <p:cNvPr id="2" name="Group 2"/>
          <p:cNvGrpSpPr/>
          <p:nvPr/>
        </p:nvGrpSpPr>
        <p:grpSpPr>
          <a:xfrm>
            <a:off x="5650506" y="2155369"/>
            <a:ext cx="6162430" cy="2860767"/>
            <a:chOff x="0" y="0"/>
            <a:chExt cx="8166299" cy="2169565"/>
          </a:xfrm>
          <a:effectLst>
            <a:reflection blurRad="6350" stA="50000" endA="300" endPos="38500" dist="50800" dir="5400000" sy="-100000" algn="bl" rotWithShape="0"/>
          </a:effectLst>
        </p:grpSpPr>
        <p:sp>
          <p:nvSpPr>
            <p:cNvPr id="3" name="Freeform 3"/>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06755"/>
            </a:solidFill>
          </p:spPr>
          <p:txBody>
            <a:bodyPr/>
            <a:lstStyle/>
            <a:p>
              <a:endParaRPr lang="en-GB"/>
            </a:p>
          </p:txBody>
        </p:sp>
        <p:sp>
          <p:nvSpPr>
            <p:cNvPr id="4" name="Freeform 4"/>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grpSp>
        <p:nvGrpSpPr>
          <p:cNvPr id="11" name="Group 11"/>
          <p:cNvGrpSpPr/>
          <p:nvPr/>
        </p:nvGrpSpPr>
        <p:grpSpPr>
          <a:xfrm>
            <a:off x="6022719" y="2472818"/>
            <a:ext cx="5609094" cy="2031325"/>
            <a:chOff x="-109124" y="-193620"/>
            <a:chExt cx="11218188" cy="4062650"/>
          </a:xfrm>
        </p:grpSpPr>
        <p:sp>
          <p:nvSpPr>
            <p:cNvPr id="12" name="TextBox 12"/>
            <p:cNvSpPr txBox="1"/>
            <p:nvPr/>
          </p:nvSpPr>
          <p:spPr>
            <a:xfrm>
              <a:off x="-109124" y="-193620"/>
              <a:ext cx="11218188" cy="4062650"/>
            </a:xfrm>
            <a:prstGeom prst="rect">
              <a:avLst/>
            </a:prstGeom>
          </p:spPr>
          <p:txBody>
            <a:bodyPr wrap="square" lIns="0" tIns="0" rIns="0" bIns="0" rtlCol="0" anchor="t">
              <a:spAutoFit/>
            </a:bodyPr>
            <a:lstStyle/>
            <a:p>
              <a:pPr marL="571500" indent="-571500" defTabSz="609630">
                <a:buFontTx/>
                <a:buChar char="-"/>
              </a:pPr>
              <a:r>
                <a:rPr lang="en-US" sz="4400" dirty="0" err="1">
                  <a:solidFill>
                    <a:schemeClr val="bg1"/>
                  </a:solidFill>
                  <a:latin typeface="UTM Nyala" panose="02040603050506020204" pitchFamily="18" charset="0"/>
                </a:rPr>
                <a:t>Ôn</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lại</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bài</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học</a:t>
              </a:r>
              <a:endParaRPr lang="en-US" sz="4400" dirty="0">
                <a:solidFill>
                  <a:schemeClr val="bg1"/>
                </a:solidFill>
                <a:latin typeface="UTM Nyala" panose="02040603050506020204" pitchFamily="18" charset="0"/>
              </a:endParaRPr>
            </a:p>
            <a:p>
              <a:pPr marL="571500" indent="-571500" defTabSz="609630">
                <a:buFontTx/>
                <a:buChar char="-"/>
              </a:pPr>
              <a:r>
                <a:rPr lang="en-US" sz="4400" dirty="0" err="1">
                  <a:solidFill>
                    <a:schemeClr val="bg1"/>
                  </a:solidFill>
                  <a:latin typeface="UTM Nyala" panose="02040603050506020204" pitchFamily="18" charset="0"/>
                </a:rPr>
                <a:t>Chuẩn</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bị</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bài</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sau</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Một</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số</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cách</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làm</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sạch</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nước</a:t>
              </a:r>
              <a:r>
                <a:rPr lang="en-US" sz="4400" dirty="0">
                  <a:solidFill>
                    <a:schemeClr val="bg1"/>
                  </a:solidFill>
                  <a:latin typeface="UTM Nyala" panose="02040603050506020204" pitchFamily="18" charset="0"/>
                </a:rPr>
                <a:t>.</a:t>
              </a:r>
            </a:p>
          </p:txBody>
        </p:sp>
        <p:sp>
          <p:nvSpPr>
            <p:cNvPr id="13" name="TextBox 13"/>
            <p:cNvSpPr txBox="1"/>
            <p:nvPr/>
          </p:nvSpPr>
          <p:spPr>
            <a:xfrm>
              <a:off x="0" y="931530"/>
              <a:ext cx="10617762" cy="51296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grpSp>
      <p:sp>
        <p:nvSpPr>
          <p:cNvPr id="20" name="TextBox 20"/>
          <p:cNvSpPr txBox="1"/>
          <p:nvPr/>
        </p:nvSpPr>
        <p:spPr>
          <a:xfrm>
            <a:off x="313891" y="3183467"/>
            <a:ext cx="5200089" cy="778931"/>
          </a:xfrm>
          <a:prstGeom prst="rect">
            <a:avLst/>
          </a:prstGeom>
          <a:ln w="57150"/>
          <a:effectLst>
            <a:reflection blurRad="6350" stA="52000" endA="300" endPos="35000" dir="5400000" sy="-100000" algn="bl" rotWithShape="0"/>
          </a:effectLst>
        </p:spPr>
        <p:style>
          <a:lnRef idx="2">
            <a:schemeClr val="accent5"/>
          </a:lnRef>
          <a:fillRef idx="1">
            <a:schemeClr val="lt1"/>
          </a:fillRef>
          <a:effectRef idx="0">
            <a:schemeClr val="accent5"/>
          </a:effectRef>
          <a:fontRef idx="minor">
            <a:schemeClr val="dk1"/>
          </a:fontRef>
        </p:style>
        <p:txBody>
          <a:bodyPr wrap="square" lIns="0" tIns="0" rIns="0" bIns="0" rtlCol="0" anchor="t">
            <a:spAutoFit/>
          </a:bodyPr>
          <a:lstStyle/>
          <a:p>
            <a:pPr algn="ctr" defTabSz="609630">
              <a:lnSpc>
                <a:spcPts val="6454"/>
              </a:lnSpc>
            </a:pPr>
            <a:r>
              <a:rPr lang="en-US" sz="4300" dirty="0" err="1">
                <a:solidFill>
                  <a:schemeClr val="accent2">
                    <a:lumMod val="75000"/>
                  </a:schemeClr>
                </a:solidFill>
                <a:latin typeface="UTM Thanh Nhac TL" panose="02040603050506020204" pitchFamily="18" charset="0"/>
              </a:rPr>
              <a:t>Dặn</a:t>
            </a:r>
            <a:r>
              <a:rPr lang="en-US" sz="4300" dirty="0">
                <a:solidFill>
                  <a:schemeClr val="accent2">
                    <a:lumMod val="75000"/>
                  </a:schemeClr>
                </a:solidFill>
                <a:latin typeface="UTM Thanh Nhac TL" panose="02040603050506020204" pitchFamily="18" charset="0"/>
              </a:rPr>
              <a:t> </a:t>
            </a:r>
            <a:r>
              <a:rPr lang="en-US" sz="4300" dirty="0" err="1">
                <a:solidFill>
                  <a:schemeClr val="accent2">
                    <a:lumMod val="75000"/>
                  </a:schemeClr>
                </a:solidFill>
                <a:latin typeface="UTM Thanh Nhac TL" panose="02040603050506020204" pitchFamily="18" charset="0"/>
              </a:rPr>
              <a:t>dò</a:t>
            </a:r>
            <a:endParaRPr lang="en-US" sz="4300" i="1" dirty="0">
              <a:solidFill>
                <a:srgbClr val="34B454"/>
              </a:solidFill>
              <a:latin typeface="UTM Thanh Nhac TL" panose="02040603050506020204" pitchFamily="18" charset="0"/>
            </a:endParaRPr>
          </a:p>
        </p:txBody>
      </p:sp>
      <p:pic>
        <p:nvPicPr>
          <p:cNvPr id="21"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2920" y="316557"/>
            <a:ext cx="174644" cy="166071"/>
          </a:xfrm>
          <a:prstGeom prst="rect">
            <a:avLst/>
          </a:prstGeom>
        </p:spPr>
      </p:pic>
      <p:pic>
        <p:nvPicPr>
          <p:cNvPr id="22"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367693" y="264327"/>
            <a:ext cx="174644" cy="166071"/>
          </a:xfrm>
          <a:prstGeom prst="rect">
            <a:avLst/>
          </a:prstGeom>
        </p:spPr>
      </p:pic>
      <p:sp>
        <p:nvSpPr>
          <p:cNvPr id="34" name="TextBox 16"/>
          <p:cNvSpPr txBox="1"/>
          <p:nvPr/>
        </p:nvSpPr>
        <p:spPr>
          <a:xfrm>
            <a:off x="6014158" y="6471088"/>
            <a:ext cx="5363443" cy="25648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pic>
        <p:nvPicPr>
          <p:cNvPr id="4098" name="Picture 2" descr="Smirking fresh water glass in table cartoon Vector Image"/>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29500" y1="66296" x2="29500" y2="66296"/>
                        <a14:foregroundMark x1="32900" y1="70000" x2="30700" y2="67222"/>
                        <a14:foregroundMark x1="28500" y1="64722" x2="28500" y2="64722"/>
                        <a14:foregroundMark x1="24000" y1="64722" x2="23800" y2="66574"/>
                        <a14:foregroundMark x1="25500" y1="70926" x2="25700" y2="71389"/>
                        <a14:foregroundMark x1="29700" y1="74630" x2="33500" y2="62500"/>
                        <a14:foregroundMark x1="60800" y1="37037" x2="66900" y2="35833"/>
                        <a14:foregroundMark x1="65700" y1="39537" x2="65700" y2="39537"/>
                        <a14:foregroundMark x1="60100" y1="41111" x2="60100" y2="41111"/>
                        <a14:foregroundMark x1="57300" y1="38148" x2="57300" y2="38148"/>
                        <a14:foregroundMark x1="38200" y1="32315" x2="38200" y2="32315"/>
                        <a14:foregroundMark x1="37300" y1="40278" x2="37300" y2="40278"/>
                        <a14:foregroundMark x1="36500" y1="37037" x2="36500" y2="37037"/>
                        <a14:foregroundMark x1="72700" y1="17593" x2="72700" y2="17593"/>
                        <a14:foregroundMark x1="36000" y1="69259" x2="36000" y2="69259"/>
                        <a14:foregroundMark x1="32700" y1="63241" x2="32700" y2="63241"/>
                        <a14:foregroundMark x1="28400" y1="62222" x2="28400" y2="62222"/>
                        <a14:foregroundMark x1="25500" y1="60833" x2="25500" y2="60833"/>
                        <a14:foregroundMark x1="22600" y1="59907" x2="22600" y2="59907"/>
                        <a14:foregroundMark x1="70900" y1="68981" x2="70900" y2="68981"/>
                        <a14:foregroundMark x1="68200" y1="72130" x2="68200" y2="72130"/>
                        <a14:foregroundMark x1="68700" y1="75370" x2="68700" y2="75370"/>
                        <a14:foregroundMark x1="76300" y1="70185" x2="76300" y2="70185"/>
                        <a14:foregroundMark x1="77300" y1="66481" x2="77300" y2="66481"/>
                        <a14:foregroundMark x1="72000" y1="63056" x2="72000" y2="63056"/>
                        <a14:foregroundMark x1="65200" y1="67685" x2="65200" y2="67685"/>
                        <a14:foregroundMark x1="67700" y1="65278" x2="67700" y2="65278"/>
                        <a14:foregroundMark x1="65500" y1="70648" x2="67300" y2="76852"/>
                        <a14:foregroundMark x1="71000" y1="75000" x2="77700" y2="66481"/>
                        <a14:foregroundMark x1="77500" y1="66389" x2="77500" y2="66389"/>
                      </a14:backgroundRemoval>
                    </a14:imgEffect>
                  </a14:imgLayer>
                </a14:imgProps>
              </a:ext>
              <a:ext uri="{28A0092B-C50C-407E-A947-70E740481C1C}">
                <a14:useLocalDpi xmlns:a14="http://schemas.microsoft.com/office/drawing/2010/main" val="0"/>
              </a:ext>
            </a:extLst>
          </a:blip>
          <a:srcRect/>
          <a:stretch>
            <a:fillRect/>
          </a:stretch>
        </p:blipFill>
        <p:spPr bwMode="auto">
          <a:xfrm>
            <a:off x="3249825" y="1117857"/>
            <a:ext cx="2581805" cy="278834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333135" y="9261987"/>
            <a:ext cx="2005780" cy="369332"/>
          </a:xfrm>
          <a:prstGeom prst="rect">
            <a:avLst/>
          </a:prstGeom>
          <a:noFill/>
        </p:spPr>
        <p:txBody>
          <a:bodyPr wrap="square" rtlCol="0">
            <a:spAutoFit/>
          </a:bodyPr>
          <a:lstStyle/>
          <a:p>
            <a:r>
              <a:rPr lang="en-US" dirty="0"/>
              <a:t>By: Hồng </a:t>
            </a:r>
            <a:r>
              <a:rPr lang="en-US" dirty="0" err="1"/>
              <a:t>LInh</a:t>
            </a:r>
            <a:endParaRPr lang="en-US" dirty="0"/>
          </a:p>
        </p:txBody>
      </p:sp>
    </p:spTree>
    <p:extLst>
      <p:ext uri="{BB962C8B-B14F-4D97-AF65-F5344CB8AC3E}">
        <p14:creationId xmlns:p14="http://schemas.microsoft.com/office/powerpoint/2010/main" val="155375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strVal val="#ppt_w+.3"/>
                                          </p:val>
                                        </p:tav>
                                        <p:tav tm="100000">
                                          <p:val>
                                            <p:strVal val="#ppt_w"/>
                                          </p:val>
                                        </p:tav>
                                      </p:tavLst>
                                    </p:anim>
                                    <p:anim calcmode="lin" valueType="num">
                                      <p:cBhvr>
                                        <p:cTn id="8" dur="1000" fill="hold"/>
                                        <p:tgtEl>
                                          <p:spTgt spid="4098"/>
                                        </p:tgtEl>
                                        <p:attrNameLst>
                                          <p:attrName>ppt_h</p:attrName>
                                        </p:attrNameLst>
                                      </p:cBhvr>
                                      <p:tavLst>
                                        <p:tav tm="0">
                                          <p:val>
                                            <p:strVal val="#ppt_h"/>
                                          </p:val>
                                        </p:tav>
                                        <p:tav tm="100000">
                                          <p:val>
                                            <p:strVal val="#ppt_h"/>
                                          </p:val>
                                        </p:tav>
                                      </p:tavLst>
                                    </p:anim>
                                    <p:animEffect transition="in" filter="fade">
                                      <p:cBhvr>
                                        <p:cTn id="9" dur="1000"/>
                                        <p:tgtEl>
                                          <p:spTgt spid="4098"/>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000" fill="hold"/>
                                        <p:tgtEl>
                                          <p:spTgt spid="20"/>
                                        </p:tgtEl>
                                        <p:attrNameLst>
                                          <p:attrName>ppt_w</p:attrName>
                                        </p:attrNameLst>
                                      </p:cBhvr>
                                      <p:tavLst>
                                        <p:tav tm="0">
                                          <p:val>
                                            <p:strVal val="#ppt_w+.3"/>
                                          </p:val>
                                        </p:tav>
                                        <p:tav tm="100000">
                                          <p:val>
                                            <p:strVal val="#ppt_w"/>
                                          </p:val>
                                        </p:tav>
                                      </p:tavLst>
                                    </p:anim>
                                    <p:anim calcmode="lin" valueType="num">
                                      <p:cBhvr>
                                        <p:cTn id="13" dur="1000" fill="hold"/>
                                        <p:tgtEl>
                                          <p:spTgt spid="20"/>
                                        </p:tgtEl>
                                        <p:attrNameLst>
                                          <p:attrName>ppt_h</p:attrName>
                                        </p:attrNameLst>
                                      </p:cBhvr>
                                      <p:tavLst>
                                        <p:tav tm="0">
                                          <p:val>
                                            <p:strVal val="#ppt_h"/>
                                          </p:val>
                                        </p:tav>
                                        <p:tav tm="100000">
                                          <p:val>
                                            <p:strVal val="#ppt_h"/>
                                          </p:val>
                                        </p:tav>
                                      </p:tavLst>
                                    </p:anim>
                                    <p:animEffect transition="in" filter="fade">
                                      <p:cBhvr>
                                        <p:cTn id="14" dur="1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TextBox 3"/>
          <p:cNvSpPr txBox="1"/>
          <p:nvPr/>
        </p:nvSpPr>
        <p:spPr>
          <a:xfrm>
            <a:off x="1972492" y="1988541"/>
            <a:ext cx="9026433" cy="310854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C00000"/>
                </a:solidFill>
                <a:effectLst/>
                <a:uLnTx/>
                <a:uFillTx/>
                <a:latin typeface="UTM Nyala" panose="02040603050506020204" pitchFamily="18" charset="0"/>
                <a:ea typeface="+mn-ea"/>
                <a:cs typeface="+mn-cs"/>
              </a:rPr>
              <a:t>CẢM</a:t>
            </a:r>
            <a:r>
              <a:rPr kumimoji="0" lang="en-US" sz="7200" b="0" i="0" u="none" strike="noStrike" kern="1200" cap="none" spc="0" normalizeH="0" noProof="0" dirty="0">
                <a:ln>
                  <a:noFill/>
                </a:ln>
                <a:solidFill>
                  <a:srgbClr val="C00000"/>
                </a:solidFill>
                <a:effectLst/>
                <a:uLnTx/>
                <a:uFillTx/>
                <a:latin typeface="UTM Nyala" panose="02040603050506020204" pitchFamily="18" charset="0"/>
                <a:ea typeface="+mn-ea"/>
                <a:cs typeface="+mn-cs"/>
              </a:rPr>
              <a:t> ƠN </a:t>
            </a:r>
            <a:r>
              <a:rPr kumimoji="0" lang="en-US" sz="8000" b="0" i="0" u="none" strike="noStrike" kern="1200" cap="none" spc="0" normalizeH="0" noProof="0" dirty="0">
                <a:ln>
                  <a:noFill/>
                </a:ln>
                <a:solidFill>
                  <a:srgbClr val="C00000"/>
                </a:solidFill>
                <a:effectLst/>
                <a:uLnTx/>
                <a:uFillTx/>
                <a:latin typeface="UTM Nyala" panose="02040603050506020204" pitchFamily="18" charset="0"/>
                <a:ea typeface="+mn-ea"/>
                <a:cs typeface="+mn-cs"/>
              </a:rPr>
              <a:t>CÁC</a:t>
            </a:r>
            <a:r>
              <a:rPr kumimoji="0" lang="en-US" sz="7200" b="0" i="0" u="none" strike="noStrike" kern="1200" cap="none" spc="0" normalizeH="0" noProof="0" dirty="0">
                <a:ln>
                  <a:noFill/>
                </a:ln>
                <a:solidFill>
                  <a:srgbClr val="C00000"/>
                </a:solidFill>
                <a:effectLst/>
                <a:uLnTx/>
                <a:uFillTx/>
                <a:latin typeface="UTM Nyala" panose="02040603050506020204" pitchFamily="18" charset="0"/>
                <a:ea typeface="+mn-ea"/>
                <a:cs typeface="+mn-cs"/>
              </a:rPr>
              <a:t> </a:t>
            </a:r>
            <a:r>
              <a:rPr kumimoji="0" lang="en-US" sz="8000" b="0" i="0" u="none" strike="noStrike" kern="1200" cap="none" spc="0" normalizeH="0" noProof="0" dirty="0">
                <a:ln>
                  <a:noFill/>
                </a:ln>
                <a:solidFill>
                  <a:srgbClr val="C00000"/>
                </a:solidFill>
                <a:effectLst/>
                <a:uLnTx/>
                <a:uFillTx/>
                <a:latin typeface="UTM Nyala" panose="02040603050506020204" pitchFamily="18" charset="0"/>
                <a:ea typeface="+mn-ea"/>
                <a:cs typeface="+mn-cs"/>
              </a:rPr>
              <a:t>EM</a:t>
            </a:r>
            <a:r>
              <a:rPr kumimoji="0" lang="en-US" sz="7200" b="0" i="0" u="none" strike="noStrike" kern="1200" cap="none" spc="0" normalizeH="0" noProof="0" dirty="0">
                <a:ln>
                  <a:noFill/>
                </a:ln>
                <a:solidFill>
                  <a:srgbClr val="C00000"/>
                </a:solidFill>
                <a:effectLst/>
                <a:uLnTx/>
                <a:uFillTx/>
                <a:latin typeface="UTM Nyala" panose="02040603050506020204" pitchFamily="18" charset="0"/>
                <a:ea typeface="+mn-ea"/>
                <a:cs typeface="+mn-cs"/>
              </a:rPr>
              <a:t> ĐÃ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noProof="0" dirty="0">
                <a:ln>
                  <a:noFill/>
                </a:ln>
                <a:solidFill>
                  <a:srgbClr val="C00000"/>
                </a:solidFill>
                <a:effectLst/>
                <a:uLnTx/>
                <a:uFillTx/>
                <a:latin typeface="UTM Nyala" panose="02040603050506020204" pitchFamily="18" charset="0"/>
                <a:ea typeface="+mn-ea"/>
                <a:cs typeface="+mn-cs"/>
              </a:rPr>
              <a:t>THAM GIA TIẾT HỌC</a:t>
            </a:r>
            <a:endParaRPr kumimoji="0" lang="en-US" sz="6000" b="0" i="0" u="none" strike="noStrike" kern="1200" cap="none" spc="0" normalizeH="0" noProof="0" dirty="0">
              <a:ln>
                <a:noFill/>
              </a:ln>
              <a:solidFill>
                <a:srgbClr val="C00000"/>
              </a:solidFill>
              <a:effectLst/>
              <a:uLnTx/>
              <a:uFillTx/>
              <a:latin typeface="UTM Nyala" panose="0204060305050602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C00000"/>
              </a:solidFill>
              <a:effectLst/>
              <a:uLnTx/>
              <a:uFillTx/>
              <a:latin typeface="UTM Nyala" panose="02040603050506020204" pitchFamily="18" charset="0"/>
              <a:ea typeface="+mn-ea"/>
              <a:cs typeface="+mn-cs"/>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0" b="99286" l="0" r="100000"/>
                    </a14:imgEffect>
                  </a14:imgLayer>
                </a14:imgProps>
              </a:ext>
              <a:ext uri="{28A0092B-C50C-407E-A947-70E740481C1C}">
                <a14:useLocalDpi xmlns:a14="http://schemas.microsoft.com/office/drawing/2010/main" val="0"/>
              </a:ext>
            </a:extLst>
          </a:blip>
          <a:stretch>
            <a:fillRect/>
          </a:stretch>
        </p:blipFill>
        <p:spPr>
          <a:xfrm>
            <a:off x="9735612" y="3108959"/>
            <a:ext cx="2038619" cy="2195436"/>
          </a:xfrm>
          <a:prstGeom prst="rect">
            <a:avLst/>
          </a:prstGeom>
        </p:spPr>
      </p:pic>
      <p:sp>
        <p:nvSpPr>
          <p:cNvPr id="10" name="TextBox 9"/>
          <p:cNvSpPr txBox="1"/>
          <p:nvPr/>
        </p:nvSpPr>
        <p:spPr>
          <a:xfrm>
            <a:off x="-3333135" y="9261987"/>
            <a:ext cx="2005780" cy="369332"/>
          </a:xfrm>
          <a:prstGeom prst="rect">
            <a:avLst/>
          </a:prstGeom>
          <a:noFill/>
        </p:spPr>
        <p:txBody>
          <a:bodyPr wrap="square" rtlCol="0">
            <a:spAutoFit/>
          </a:bodyPr>
          <a:lstStyle/>
          <a:p>
            <a:r>
              <a:rPr lang="en-US" dirty="0"/>
              <a:t>By: Hồng </a:t>
            </a:r>
            <a:r>
              <a:rPr lang="en-US" dirty="0" err="1"/>
              <a:t>LInh</a:t>
            </a:r>
            <a:endParaRPr lang="en-US" dirty="0"/>
          </a:p>
        </p:txBody>
      </p:sp>
    </p:spTree>
    <p:extLst>
      <p:ext uri="{BB962C8B-B14F-4D97-AF65-F5344CB8AC3E}">
        <p14:creationId xmlns:p14="http://schemas.microsoft.com/office/powerpoint/2010/main" val="980323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Vector Graphics Stock Illustration Image River, PNG, 800x800px, River,  Animation, Body Of Water, Green, Hill Download"/>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3875" l="732" r="99024"/>
                    </a14:imgEffect>
                  </a14:imgLayer>
                </a14:imgProps>
              </a:ext>
              <a:ext uri="{28A0092B-C50C-407E-A947-70E740481C1C}">
                <a14:useLocalDpi xmlns:a14="http://schemas.microsoft.com/office/drawing/2010/main" val="0"/>
              </a:ext>
            </a:extLst>
          </a:blip>
          <a:srcRect/>
          <a:stretch>
            <a:fillRect/>
          </a:stretch>
        </p:blipFill>
        <p:spPr bwMode="auto">
          <a:xfrm>
            <a:off x="-134883" y="-252141"/>
            <a:ext cx="12326883" cy="75996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827994" y="5918274"/>
            <a:ext cx="2819400" cy="832149"/>
          </a:xfrm>
          <a:prstGeom prst="rect">
            <a:avLst/>
          </a:prstGeom>
        </p:spPr>
      </p:pic>
      <p:pic>
        <p:nvPicPr>
          <p:cNvPr id="10" name="Picture 9"/>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09317" y="5918273"/>
            <a:ext cx="2819400" cy="83214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6875">
            <a:off x="8792361" y="481891"/>
            <a:ext cx="2191198" cy="1025481"/>
          </a:xfrm>
          <a:prstGeom prst="rect">
            <a:avLst/>
          </a:prstGeom>
        </p:spPr>
      </p:pic>
      <p:sp>
        <p:nvSpPr>
          <p:cNvPr id="13" name="Title 1"/>
          <p:cNvSpPr txBox="1">
            <a:spLocks/>
          </p:cNvSpPr>
          <p:nvPr/>
        </p:nvSpPr>
        <p:spPr>
          <a:xfrm>
            <a:off x="1990166" y="1802748"/>
            <a:ext cx="8358690" cy="1323224"/>
          </a:xfrm>
          <a:prstGeom prst="rect">
            <a:avLst/>
          </a:prstGeom>
          <a:solidFill>
            <a:schemeClr val="accent3">
              <a:alpha val="50000"/>
            </a:schemeClr>
          </a:solidFill>
          <a:effectLst>
            <a:reflection blurRad="6350" stA="50000" endA="300" endPos="55500" dist="50800" dir="5400000" sy="-100000" algn="bl" rotWithShape="0"/>
          </a:effectLst>
        </p:spPr>
        <p:style>
          <a:lnRef idx="0">
            <a:scrgbClr r="0" g="0" b="0"/>
          </a:lnRef>
          <a:fillRef idx="0">
            <a:scrgbClr r="0" g="0" b="0"/>
          </a:fillRef>
          <a:effectRef idx="0">
            <a:scrgbClr r="0" g="0" b="0"/>
          </a:effectRef>
          <a:fontRef idx="minor">
            <a:schemeClr val="lt1"/>
          </a:fontRef>
        </p:style>
        <p:txBody>
          <a:bodyP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8000" dirty="0">
                <a:ln>
                  <a:solidFill>
                    <a:srgbClr val="002060"/>
                  </a:solidFill>
                  <a:prstDash val="sysDash"/>
                </a:ln>
                <a:solidFill>
                  <a:srgbClr val="FFC000"/>
                </a:solidFill>
                <a:latin typeface="UTM Thanh Nhac TL" panose="02040603050506020204" pitchFamily="18" charset="0"/>
              </a:rPr>
              <a:t>1 – </a:t>
            </a:r>
            <a:r>
              <a:rPr lang="en-US" sz="8000" dirty="0" err="1">
                <a:ln>
                  <a:solidFill>
                    <a:srgbClr val="002060"/>
                  </a:solidFill>
                  <a:prstDash val="sysDash"/>
                </a:ln>
                <a:solidFill>
                  <a:srgbClr val="FFC000"/>
                </a:solidFill>
                <a:latin typeface="UTM Thanh Nhac TL" panose="02040603050506020204" pitchFamily="18" charset="0"/>
              </a:rPr>
              <a:t>Khởi</a:t>
            </a:r>
            <a:r>
              <a:rPr lang="en-US" sz="8000" dirty="0">
                <a:ln>
                  <a:solidFill>
                    <a:srgbClr val="002060"/>
                  </a:solidFill>
                  <a:prstDash val="sysDash"/>
                </a:ln>
                <a:solidFill>
                  <a:srgbClr val="FFC000"/>
                </a:solidFill>
                <a:latin typeface="UTM Thanh Nhac TL" panose="02040603050506020204" pitchFamily="18" charset="0"/>
              </a:rPr>
              <a:t> </a:t>
            </a:r>
            <a:r>
              <a:rPr lang="en-US" sz="8000" dirty="0" err="1">
                <a:ln>
                  <a:solidFill>
                    <a:srgbClr val="002060"/>
                  </a:solidFill>
                  <a:prstDash val="sysDash"/>
                </a:ln>
                <a:solidFill>
                  <a:srgbClr val="FFC000"/>
                </a:solidFill>
                <a:latin typeface="UTM Thanh Nhac TL" panose="02040603050506020204" pitchFamily="18" charset="0"/>
              </a:rPr>
              <a:t>động</a:t>
            </a:r>
            <a:endParaRPr lang="en-US" sz="8000" dirty="0">
              <a:ln>
                <a:solidFill>
                  <a:srgbClr val="002060"/>
                </a:solidFill>
                <a:prstDash val="sysDash"/>
              </a:ln>
              <a:solidFill>
                <a:srgbClr val="FFC000"/>
              </a:solidFill>
              <a:latin typeface="UTM Thanh Nhac TL" panose="02040603050506020204" pitchFamily="18" charset="0"/>
            </a:endParaRPr>
          </a:p>
        </p:txBody>
      </p:sp>
      <p:grpSp>
        <p:nvGrpSpPr>
          <p:cNvPr id="21" name="Group 20"/>
          <p:cNvGrpSpPr/>
          <p:nvPr/>
        </p:nvGrpSpPr>
        <p:grpSpPr>
          <a:xfrm>
            <a:off x="2728856" y="0"/>
            <a:ext cx="6528513" cy="1802748"/>
            <a:chOff x="2728856" y="0"/>
            <a:chExt cx="6528513" cy="1802748"/>
          </a:xfrm>
          <a:effectLst>
            <a:outerShdw blurRad="63500" sx="102000" sy="102000" algn="ctr" rotWithShape="0">
              <a:prstClr val="black">
                <a:alpha val="40000"/>
              </a:prstClr>
            </a:outerShdw>
          </a:effectLst>
        </p:grpSpPr>
        <p:cxnSp>
          <p:nvCxnSpPr>
            <p:cNvPr id="11" name="Straight Connector 10"/>
            <p:cNvCxnSpPr/>
            <p:nvPr/>
          </p:nvCxnSpPr>
          <p:spPr>
            <a:xfrm flipH="1">
              <a:off x="3119719" y="0"/>
              <a:ext cx="2883048" cy="1802748"/>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002767" y="0"/>
              <a:ext cx="2915322" cy="1802748"/>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728856" y="1802747"/>
              <a:ext cx="890405" cy="1"/>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8366964" y="1791842"/>
              <a:ext cx="890405" cy="1"/>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72479" y="4560199"/>
            <a:ext cx="1349829" cy="2297801"/>
          </a:xfrm>
          <a:prstGeom prst="rect">
            <a:avLst/>
          </a:prstGeom>
        </p:spPr>
      </p:pic>
      <p:sp>
        <p:nvSpPr>
          <p:cNvPr id="2" name="TextBox 1"/>
          <p:cNvSpPr txBox="1"/>
          <p:nvPr/>
        </p:nvSpPr>
        <p:spPr>
          <a:xfrm>
            <a:off x="-4552335" y="10328787"/>
            <a:ext cx="2005780" cy="369332"/>
          </a:xfrm>
          <a:prstGeom prst="rect">
            <a:avLst/>
          </a:prstGeom>
          <a:noFill/>
        </p:spPr>
        <p:txBody>
          <a:bodyPr wrap="square" rtlCol="0">
            <a:spAutoFit/>
          </a:bodyPr>
          <a:lstStyle/>
          <a:p>
            <a:r>
              <a:rPr lang="en-US" dirty="0"/>
              <a:t>By: Hồng Linh</a:t>
            </a:r>
          </a:p>
        </p:txBody>
      </p:sp>
      <p:sp>
        <p:nvSpPr>
          <p:cNvPr id="19" name="TextBox 18"/>
          <p:cNvSpPr txBox="1"/>
          <p:nvPr/>
        </p:nvSpPr>
        <p:spPr>
          <a:xfrm>
            <a:off x="231288" y="6457950"/>
            <a:ext cx="1559411" cy="369332"/>
          </a:xfrm>
          <a:prstGeom prst="rect">
            <a:avLst/>
          </a:prstGeom>
          <a:noFill/>
        </p:spPr>
        <p:txBody>
          <a:bodyPr wrap="square" rtlCol="0">
            <a:spAutoFit/>
          </a:bodyPr>
          <a:lstStyle/>
          <a:p>
            <a:r>
              <a:rPr lang="en-US" dirty="0">
                <a:latin typeface="Cambria" panose="02040503050406030204" pitchFamily="18" charset="0"/>
              </a:rPr>
              <a:t>MĂNG NON</a:t>
            </a:r>
          </a:p>
        </p:txBody>
      </p:sp>
    </p:spTree>
    <p:extLst>
      <p:ext uri="{BB962C8B-B14F-4D97-AF65-F5344CB8AC3E}">
        <p14:creationId xmlns:p14="http://schemas.microsoft.com/office/powerpoint/2010/main" val="191964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200"/>
                                  </p:stCondLst>
                                  <p:childTnLst>
                                    <p:animMotion origin="layout" path="M 2.5E-6 1.11111E-6 L -0.48711 -0.04468 " pathEditMode="relative" rAng="0" ptsTypes="AA">
                                      <p:cBhvr>
                                        <p:cTn id="6" dur="10000" fill="hold"/>
                                        <p:tgtEl>
                                          <p:spTgt spid="7"/>
                                        </p:tgtEl>
                                        <p:attrNameLst>
                                          <p:attrName>ppt_x</p:attrName>
                                          <p:attrName>ppt_y</p:attrName>
                                        </p:attrNameLst>
                                      </p:cBhvr>
                                      <p:rCtr x="-24362" y="-2245"/>
                                    </p:animMotion>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12249"/>
        </a:solidFill>
        <a:effectLst/>
      </p:bgPr>
    </p:bg>
    <p:spTree>
      <p:nvGrpSpPr>
        <p:cNvPr id="1" name=""/>
        <p:cNvGrpSpPr/>
        <p:nvPr/>
      </p:nvGrpSpPr>
      <p:grpSpPr>
        <a:xfrm>
          <a:off x="0" y="0"/>
          <a:ext cx="0" cy="0"/>
          <a:chOff x="0" y="0"/>
          <a:chExt cx="0" cy="0"/>
        </a:xfrm>
      </p:grpSpPr>
      <p:grpSp>
        <p:nvGrpSpPr>
          <p:cNvPr id="2" name="Group 2"/>
          <p:cNvGrpSpPr/>
          <p:nvPr/>
        </p:nvGrpSpPr>
        <p:grpSpPr>
          <a:xfrm>
            <a:off x="5641945" y="1159137"/>
            <a:ext cx="6162430" cy="3961504"/>
            <a:chOff x="0" y="0"/>
            <a:chExt cx="8166299" cy="2169565"/>
          </a:xfrm>
          <a:effectLst>
            <a:reflection blurRad="6350" stA="50000" endA="300" endPos="38500" dist="50800" dir="5400000" sy="-100000" algn="bl" rotWithShape="0"/>
          </a:effectLst>
        </p:grpSpPr>
        <p:sp>
          <p:nvSpPr>
            <p:cNvPr id="3" name="Freeform 3"/>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06755"/>
            </a:solidFill>
          </p:spPr>
          <p:txBody>
            <a:bodyPr/>
            <a:lstStyle/>
            <a:p>
              <a:endParaRPr lang="en-GB"/>
            </a:p>
          </p:txBody>
        </p:sp>
        <p:sp>
          <p:nvSpPr>
            <p:cNvPr id="4" name="Freeform 4"/>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grpSp>
        <p:nvGrpSpPr>
          <p:cNvPr id="11" name="Group 11"/>
          <p:cNvGrpSpPr/>
          <p:nvPr/>
        </p:nvGrpSpPr>
        <p:grpSpPr>
          <a:xfrm>
            <a:off x="6041438" y="1532293"/>
            <a:ext cx="5609094" cy="3385542"/>
            <a:chOff x="-109124" y="-193620"/>
            <a:chExt cx="11218188" cy="6771086"/>
          </a:xfrm>
        </p:grpSpPr>
        <p:sp>
          <p:nvSpPr>
            <p:cNvPr id="12" name="TextBox 12"/>
            <p:cNvSpPr txBox="1"/>
            <p:nvPr/>
          </p:nvSpPr>
          <p:spPr>
            <a:xfrm>
              <a:off x="-109124" y="-193620"/>
              <a:ext cx="11218188" cy="6771086"/>
            </a:xfrm>
            <a:prstGeom prst="rect">
              <a:avLst/>
            </a:prstGeom>
          </p:spPr>
          <p:txBody>
            <a:bodyPr wrap="square" lIns="0" tIns="0" rIns="0" bIns="0" rtlCol="0" anchor="t">
              <a:spAutoFit/>
            </a:bodyPr>
            <a:lstStyle/>
            <a:p>
              <a:pPr defTabSz="609630"/>
              <a:r>
                <a:rPr lang="en-US" sz="4400" dirty="0" err="1">
                  <a:solidFill>
                    <a:schemeClr val="bg1"/>
                  </a:solidFill>
                  <a:latin typeface="UTM Nyala" panose="02040603050506020204" pitchFamily="18" charset="0"/>
                </a:rPr>
                <a:t>Nước</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sạch</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là</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nước</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trong</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suốt</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không</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màu</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không</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mùi</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không</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vị</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không</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chứa</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các</a:t>
              </a:r>
              <a:r>
                <a:rPr lang="en-US" sz="4400" dirty="0">
                  <a:solidFill>
                    <a:schemeClr val="bg1"/>
                  </a:solidFill>
                  <a:latin typeface="UTM Nyala" panose="02040603050506020204" pitchFamily="18" charset="0"/>
                </a:rPr>
                <a:t> vi </a:t>
              </a:r>
              <a:r>
                <a:rPr lang="en-US" sz="4400" dirty="0" err="1">
                  <a:solidFill>
                    <a:schemeClr val="bg1"/>
                  </a:solidFill>
                  <a:latin typeface="UTM Nyala" panose="02040603050506020204" pitchFamily="18" charset="0"/>
                </a:rPr>
                <a:t>sinh</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vật</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gây</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hại</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cho</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sức</a:t>
              </a:r>
              <a:r>
                <a:rPr lang="en-US" sz="4400" dirty="0">
                  <a:solidFill>
                    <a:schemeClr val="bg1"/>
                  </a:solidFill>
                  <a:latin typeface="UTM Nyala" panose="02040603050506020204" pitchFamily="18" charset="0"/>
                </a:rPr>
                <a:t> </a:t>
              </a:r>
              <a:r>
                <a:rPr lang="en-US" sz="4400" dirty="0" err="1">
                  <a:solidFill>
                    <a:schemeClr val="bg1"/>
                  </a:solidFill>
                  <a:latin typeface="UTM Nyala" panose="02040603050506020204" pitchFamily="18" charset="0"/>
                </a:rPr>
                <a:t>khoẻ</a:t>
              </a:r>
              <a:r>
                <a:rPr lang="en-US" sz="4400" dirty="0">
                  <a:solidFill>
                    <a:schemeClr val="bg1"/>
                  </a:solidFill>
                  <a:latin typeface="UTM Nyala" panose="02040603050506020204" pitchFamily="18" charset="0"/>
                </a:rPr>
                <a:t> con </a:t>
              </a:r>
              <a:r>
                <a:rPr lang="en-US" sz="4400" dirty="0" err="1">
                  <a:solidFill>
                    <a:schemeClr val="bg1"/>
                  </a:solidFill>
                  <a:latin typeface="UTM Nyala" panose="02040603050506020204" pitchFamily="18" charset="0"/>
                </a:rPr>
                <a:t>người</a:t>
              </a:r>
              <a:endParaRPr lang="en-US" sz="4400" dirty="0">
                <a:solidFill>
                  <a:schemeClr val="bg1"/>
                </a:solidFill>
                <a:latin typeface="UTM Nyala" panose="02040603050506020204" pitchFamily="18" charset="0"/>
              </a:endParaRPr>
            </a:p>
          </p:txBody>
        </p:sp>
        <p:sp>
          <p:nvSpPr>
            <p:cNvPr id="13" name="TextBox 13"/>
            <p:cNvSpPr txBox="1"/>
            <p:nvPr/>
          </p:nvSpPr>
          <p:spPr>
            <a:xfrm>
              <a:off x="0" y="931530"/>
              <a:ext cx="10617762" cy="51296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grpSp>
      <p:sp>
        <p:nvSpPr>
          <p:cNvPr id="20" name="TextBox 20"/>
          <p:cNvSpPr txBox="1"/>
          <p:nvPr/>
        </p:nvSpPr>
        <p:spPr>
          <a:xfrm>
            <a:off x="278048" y="2417150"/>
            <a:ext cx="5200089" cy="2500685"/>
          </a:xfrm>
          <a:prstGeom prst="rect">
            <a:avLst/>
          </a:prstGeom>
          <a:ln w="57150"/>
          <a:effectLst>
            <a:reflection blurRad="6350" stA="52000" endA="300" endPos="35000" dir="5400000" sy="-100000" algn="bl" rotWithShape="0"/>
          </a:effectLst>
        </p:spPr>
        <p:style>
          <a:lnRef idx="2">
            <a:schemeClr val="accent5"/>
          </a:lnRef>
          <a:fillRef idx="1">
            <a:schemeClr val="lt1"/>
          </a:fillRef>
          <a:effectRef idx="0">
            <a:schemeClr val="accent5"/>
          </a:effectRef>
          <a:fontRef idx="minor">
            <a:schemeClr val="dk1"/>
          </a:fontRef>
        </p:style>
        <p:txBody>
          <a:bodyPr wrap="square" lIns="0" tIns="0" rIns="0" bIns="0" rtlCol="0" anchor="t">
            <a:spAutoFit/>
          </a:bodyPr>
          <a:lstStyle/>
          <a:p>
            <a:pPr algn="ctr" defTabSz="609630">
              <a:lnSpc>
                <a:spcPts val="6454"/>
              </a:lnSpc>
            </a:pPr>
            <a:r>
              <a:rPr lang="en-US" sz="4300" dirty="0">
                <a:solidFill>
                  <a:schemeClr val="accent2">
                    <a:lumMod val="75000"/>
                  </a:schemeClr>
                </a:solidFill>
                <a:latin typeface="UTM Thanh Nhac TL" panose="02040603050506020204" pitchFamily="18" charset="0"/>
              </a:rPr>
              <a:t>1. </a:t>
            </a:r>
            <a:r>
              <a:rPr lang="en-US" sz="4300" dirty="0" err="1">
                <a:solidFill>
                  <a:schemeClr val="tx1"/>
                </a:solidFill>
                <a:latin typeface="UTM Thanh Nhac TL" panose="02040603050506020204" pitchFamily="18" charset="0"/>
              </a:rPr>
              <a:t>Nước</a:t>
            </a:r>
            <a:r>
              <a:rPr lang="en-US" sz="4300" dirty="0">
                <a:solidFill>
                  <a:schemeClr val="tx1"/>
                </a:solidFill>
                <a:latin typeface="UTM Thanh Nhac TL" panose="02040603050506020204" pitchFamily="18" charset="0"/>
              </a:rPr>
              <a:t> </a:t>
            </a:r>
            <a:r>
              <a:rPr lang="en-US" sz="4300" dirty="0" err="1">
                <a:solidFill>
                  <a:schemeClr val="tx1"/>
                </a:solidFill>
                <a:latin typeface="UTM Thanh Nhac TL" panose="02040603050506020204" pitchFamily="18" charset="0"/>
              </a:rPr>
              <a:t>như</a:t>
            </a:r>
            <a:r>
              <a:rPr lang="en-US" sz="4300" dirty="0">
                <a:solidFill>
                  <a:schemeClr val="tx1"/>
                </a:solidFill>
                <a:latin typeface="UTM Thanh Nhac TL" panose="02040603050506020204" pitchFamily="18" charset="0"/>
              </a:rPr>
              <a:t> </a:t>
            </a:r>
            <a:r>
              <a:rPr lang="en-US" sz="4300" dirty="0" err="1">
                <a:solidFill>
                  <a:schemeClr val="tx1"/>
                </a:solidFill>
                <a:latin typeface="UTM Thanh Nhac TL" panose="02040603050506020204" pitchFamily="18" charset="0"/>
              </a:rPr>
              <a:t>thế</a:t>
            </a:r>
            <a:r>
              <a:rPr lang="en-US" sz="4300" dirty="0">
                <a:solidFill>
                  <a:schemeClr val="tx1"/>
                </a:solidFill>
                <a:latin typeface="UTM Thanh Nhac TL" panose="02040603050506020204" pitchFamily="18" charset="0"/>
              </a:rPr>
              <a:t> </a:t>
            </a:r>
            <a:r>
              <a:rPr lang="en-US" sz="4300" dirty="0" err="1">
                <a:solidFill>
                  <a:schemeClr val="tx1"/>
                </a:solidFill>
                <a:latin typeface="UTM Thanh Nhac TL" panose="02040603050506020204" pitchFamily="18" charset="0"/>
              </a:rPr>
              <a:t>nào</a:t>
            </a:r>
            <a:r>
              <a:rPr lang="en-US" sz="4300" dirty="0">
                <a:solidFill>
                  <a:schemeClr val="tx1"/>
                </a:solidFill>
                <a:latin typeface="UTM Thanh Nhac TL" panose="02040603050506020204" pitchFamily="18" charset="0"/>
              </a:rPr>
              <a:t> </a:t>
            </a:r>
            <a:r>
              <a:rPr lang="en-US" sz="4300" dirty="0" err="1">
                <a:solidFill>
                  <a:schemeClr val="tx1"/>
                </a:solidFill>
                <a:latin typeface="UTM Thanh Nhac TL" panose="02040603050506020204" pitchFamily="18" charset="0"/>
              </a:rPr>
              <a:t>được</a:t>
            </a:r>
            <a:r>
              <a:rPr lang="en-US" sz="4300" dirty="0">
                <a:solidFill>
                  <a:schemeClr val="tx1"/>
                </a:solidFill>
                <a:latin typeface="UTM Thanh Nhac TL" panose="02040603050506020204" pitchFamily="18" charset="0"/>
              </a:rPr>
              <a:t> </a:t>
            </a:r>
            <a:r>
              <a:rPr lang="en-US" sz="4300" dirty="0" err="1">
                <a:solidFill>
                  <a:schemeClr val="tx1"/>
                </a:solidFill>
                <a:latin typeface="UTM Thanh Nhac TL" panose="02040603050506020204" pitchFamily="18" charset="0"/>
              </a:rPr>
              <a:t>gọi</a:t>
            </a:r>
            <a:r>
              <a:rPr lang="en-US" sz="4300" dirty="0">
                <a:solidFill>
                  <a:schemeClr val="tx1"/>
                </a:solidFill>
                <a:latin typeface="UTM Thanh Nhac TL" panose="02040603050506020204" pitchFamily="18" charset="0"/>
              </a:rPr>
              <a:t> </a:t>
            </a:r>
            <a:r>
              <a:rPr lang="en-US" sz="4300" dirty="0" err="1">
                <a:solidFill>
                  <a:schemeClr val="tx1"/>
                </a:solidFill>
                <a:latin typeface="UTM Thanh Nhac TL" panose="02040603050506020204" pitchFamily="18" charset="0"/>
              </a:rPr>
              <a:t>là</a:t>
            </a:r>
            <a:r>
              <a:rPr lang="en-US" sz="4300" dirty="0">
                <a:solidFill>
                  <a:schemeClr val="tx1"/>
                </a:solidFill>
                <a:latin typeface="UTM Thanh Nhac TL" panose="02040603050506020204" pitchFamily="18" charset="0"/>
              </a:rPr>
              <a:t> </a:t>
            </a:r>
            <a:r>
              <a:rPr lang="en-US" sz="4300" i="1" dirty="0" err="1">
                <a:solidFill>
                  <a:srgbClr val="34B454"/>
                </a:solidFill>
                <a:latin typeface="UTM Thanh Nhac TL" panose="02040603050506020204" pitchFamily="18" charset="0"/>
              </a:rPr>
              <a:t>nước</a:t>
            </a:r>
            <a:r>
              <a:rPr lang="en-US" sz="4300" i="1" dirty="0">
                <a:solidFill>
                  <a:srgbClr val="34B454"/>
                </a:solidFill>
                <a:latin typeface="UTM Thanh Nhac TL" panose="02040603050506020204" pitchFamily="18" charset="0"/>
              </a:rPr>
              <a:t> </a:t>
            </a:r>
            <a:r>
              <a:rPr lang="en-US" sz="4300" i="1" dirty="0" err="1">
                <a:solidFill>
                  <a:srgbClr val="34B454"/>
                </a:solidFill>
                <a:latin typeface="UTM Thanh Nhac TL" panose="02040603050506020204" pitchFamily="18" charset="0"/>
              </a:rPr>
              <a:t>sạch</a:t>
            </a:r>
            <a:r>
              <a:rPr lang="en-US" sz="4300" i="1" dirty="0">
                <a:solidFill>
                  <a:srgbClr val="34B454"/>
                </a:solidFill>
                <a:latin typeface="UTM Thanh Nhac TL" panose="02040603050506020204" pitchFamily="18" charset="0"/>
              </a:rPr>
              <a:t>?</a:t>
            </a:r>
          </a:p>
        </p:txBody>
      </p:sp>
      <p:pic>
        <p:nvPicPr>
          <p:cNvPr id="21"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2920" y="316557"/>
            <a:ext cx="174644" cy="166071"/>
          </a:xfrm>
          <a:prstGeom prst="rect">
            <a:avLst/>
          </a:prstGeom>
        </p:spPr>
      </p:pic>
      <p:pic>
        <p:nvPicPr>
          <p:cNvPr id="2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367693" y="264327"/>
            <a:ext cx="174644" cy="166071"/>
          </a:xfrm>
          <a:prstGeom prst="rect">
            <a:avLst/>
          </a:prstGeom>
        </p:spPr>
      </p:pic>
      <p:sp>
        <p:nvSpPr>
          <p:cNvPr id="34" name="TextBox 16"/>
          <p:cNvSpPr txBox="1"/>
          <p:nvPr/>
        </p:nvSpPr>
        <p:spPr>
          <a:xfrm>
            <a:off x="6014158" y="6471088"/>
            <a:ext cx="5363443" cy="25648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pic>
        <p:nvPicPr>
          <p:cNvPr id="4098" name="Picture 2" descr="Smirking fresh water glass in table cartoon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29500" y1="66296" x2="29500" y2="66296"/>
                        <a14:foregroundMark x1="32900" y1="70000" x2="30700" y2="67222"/>
                        <a14:foregroundMark x1="28500" y1="64722" x2="28500" y2="64722"/>
                        <a14:foregroundMark x1="24000" y1="64722" x2="23800" y2="66574"/>
                        <a14:foregroundMark x1="25500" y1="70926" x2="25700" y2="71389"/>
                        <a14:foregroundMark x1="29700" y1="74630" x2="33500" y2="62500"/>
                        <a14:foregroundMark x1="60800" y1="37037" x2="66900" y2="35833"/>
                        <a14:foregroundMark x1="65700" y1="39537" x2="65700" y2="39537"/>
                        <a14:foregroundMark x1="60100" y1="41111" x2="60100" y2="41111"/>
                        <a14:foregroundMark x1="57300" y1="38148" x2="57300" y2="38148"/>
                        <a14:foregroundMark x1="38200" y1="32315" x2="38200" y2="32315"/>
                        <a14:foregroundMark x1="37300" y1="40278" x2="37300" y2="40278"/>
                        <a14:foregroundMark x1="36500" y1="37037" x2="36500" y2="37037"/>
                        <a14:foregroundMark x1="72700" y1="17593" x2="72700" y2="17593"/>
                        <a14:foregroundMark x1="36000" y1="69259" x2="36000" y2="69259"/>
                        <a14:foregroundMark x1="32700" y1="63241" x2="32700" y2="63241"/>
                        <a14:foregroundMark x1="28400" y1="62222" x2="28400" y2="62222"/>
                        <a14:foregroundMark x1="25500" y1="60833" x2="25500" y2="60833"/>
                        <a14:foregroundMark x1="22600" y1="59907" x2="22600" y2="59907"/>
                        <a14:foregroundMark x1="70900" y1="68981" x2="70900" y2="68981"/>
                        <a14:foregroundMark x1="68200" y1="72130" x2="68200" y2="72130"/>
                        <a14:foregroundMark x1="68700" y1="75370" x2="68700" y2="75370"/>
                        <a14:foregroundMark x1="76300" y1="70185" x2="76300" y2="70185"/>
                        <a14:foregroundMark x1="77300" y1="66481" x2="77300" y2="66481"/>
                        <a14:foregroundMark x1="72000" y1="63056" x2="72000" y2="63056"/>
                        <a14:foregroundMark x1="65200" y1="67685" x2="65200" y2="67685"/>
                        <a14:foregroundMark x1="67700" y1="65278" x2="67700" y2="65278"/>
                        <a14:foregroundMark x1="65500" y1="70648" x2="67300" y2="76852"/>
                        <a14:foregroundMark x1="71000" y1="75000" x2="77700" y2="66481"/>
                        <a14:foregroundMark x1="77500" y1="66389" x2="77500" y2="66389"/>
                      </a14:backgroundRemoval>
                    </a14:imgEffect>
                  </a14:imgLayer>
                </a14:imgProps>
              </a:ext>
              <a:ext uri="{28A0092B-C50C-407E-A947-70E740481C1C}">
                <a14:useLocalDpi xmlns:a14="http://schemas.microsoft.com/office/drawing/2010/main" val="0"/>
              </a:ext>
            </a:extLst>
          </a:blip>
          <a:srcRect/>
          <a:stretch>
            <a:fillRect/>
          </a:stretch>
        </p:blipFill>
        <p:spPr bwMode="auto">
          <a:xfrm>
            <a:off x="3213982" y="351540"/>
            <a:ext cx="2581805" cy="278834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333135" y="9261987"/>
            <a:ext cx="2005780" cy="369332"/>
          </a:xfrm>
          <a:prstGeom prst="rect">
            <a:avLst/>
          </a:prstGeom>
          <a:noFill/>
        </p:spPr>
        <p:txBody>
          <a:bodyPr wrap="square" rtlCol="0">
            <a:spAutoFit/>
          </a:bodyPr>
          <a:lstStyle/>
          <a:p>
            <a:r>
              <a:rPr lang="en-US" dirty="0"/>
              <a:t>By: Hồng </a:t>
            </a:r>
            <a:r>
              <a:rPr lang="en-US" dirty="0" err="1"/>
              <a:t>LInh</a:t>
            </a:r>
            <a:endParaRPr lang="en-US" dirty="0"/>
          </a:p>
        </p:txBody>
      </p:sp>
      <p:sp>
        <p:nvSpPr>
          <p:cNvPr id="18" name="TextBox 17"/>
          <p:cNvSpPr txBox="1"/>
          <p:nvPr/>
        </p:nvSpPr>
        <p:spPr>
          <a:xfrm>
            <a:off x="231288" y="6457950"/>
            <a:ext cx="1559411" cy="369332"/>
          </a:xfrm>
          <a:prstGeom prst="rect">
            <a:avLst/>
          </a:prstGeom>
          <a:noFill/>
        </p:spPr>
        <p:txBody>
          <a:bodyPr wrap="square" rtlCol="0">
            <a:spAutoFit/>
          </a:bodyPr>
          <a:lstStyle/>
          <a:p>
            <a:r>
              <a:rPr lang="en-US" dirty="0">
                <a:latin typeface="Cambria" panose="02040503050406030204" pitchFamily="18" charset="0"/>
              </a:rPr>
              <a:t>MĂNG NON</a:t>
            </a:r>
          </a:p>
        </p:txBody>
      </p:sp>
    </p:spTree>
    <p:extLst>
      <p:ext uri="{BB962C8B-B14F-4D97-AF65-F5344CB8AC3E}">
        <p14:creationId xmlns:p14="http://schemas.microsoft.com/office/powerpoint/2010/main" val="414722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strVal val="#ppt_w+.3"/>
                                          </p:val>
                                        </p:tav>
                                        <p:tav tm="100000">
                                          <p:val>
                                            <p:strVal val="#ppt_w"/>
                                          </p:val>
                                        </p:tav>
                                      </p:tavLst>
                                    </p:anim>
                                    <p:anim calcmode="lin" valueType="num">
                                      <p:cBhvr>
                                        <p:cTn id="8" dur="1000" fill="hold"/>
                                        <p:tgtEl>
                                          <p:spTgt spid="4098"/>
                                        </p:tgtEl>
                                        <p:attrNameLst>
                                          <p:attrName>ppt_h</p:attrName>
                                        </p:attrNameLst>
                                      </p:cBhvr>
                                      <p:tavLst>
                                        <p:tav tm="0">
                                          <p:val>
                                            <p:strVal val="#ppt_h"/>
                                          </p:val>
                                        </p:tav>
                                        <p:tav tm="100000">
                                          <p:val>
                                            <p:strVal val="#ppt_h"/>
                                          </p:val>
                                        </p:tav>
                                      </p:tavLst>
                                    </p:anim>
                                    <p:animEffect transition="in" filter="fade">
                                      <p:cBhvr>
                                        <p:cTn id="9" dur="1000"/>
                                        <p:tgtEl>
                                          <p:spTgt spid="4098"/>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000" fill="hold"/>
                                        <p:tgtEl>
                                          <p:spTgt spid="20"/>
                                        </p:tgtEl>
                                        <p:attrNameLst>
                                          <p:attrName>ppt_w</p:attrName>
                                        </p:attrNameLst>
                                      </p:cBhvr>
                                      <p:tavLst>
                                        <p:tav tm="0">
                                          <p:val>
                                            <p:strVal val="#ppt_w+.3"/>
                                          </p:val>
                                        </p:tav>
                                        <p:tav tm="100000">
                                          <p:val>
                                            <p:strVal val="#ppt_w"/>
                                          </p:val>
                                        </p:tav>
                                      </p:tavLst>
                                    </p:anim>
                                    <p:anim calcmode="lin" valueType="num">
                                      <p:cBhvr>
                                        <p:cTn id="13" dur="1000" fill="hold"/>
                                        <p:tgtEl>
                                          <p:spTgt spid="20"/>
                                        </p:tgtEl>
                                        <p:attrNameLst>
                                          <p:attrName>ppt_h</p:attrName>
                                        </p:attrNameLst>
                                      </p:cBhvr>
                                      <p:tavLst>
                                        <p:tav tm="0">
                                          <p:val>
                                            <p:strVal val="#ppt_h"/>
                                          </p:val>
                                        </p:tav>
                                        <p:tav tm="100000">
                                          <p:val>
                                            <p:strVal val="#ppt_h"/>
                                          </p:val>
                                        </p:tav>
                                      </p:tavLst>
                                    </p:anim>
                                    <p:animEffect transition="in" filter="fade">
                                      <p:cBhvr>
                                        <p:cTn id="14" dur="1000"/>
                                        <p:tgtEl>
                                          <p:spTgt spid="20"/>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12249"/>
        </a:solidFill>
        <a:effectLst/>
      </p:bgPr>
    </p:bg>
    <p:spTree>
      <p:nvGrpSpPr>
        <p:cNvPr id="1" name=""/>
        <p:cNvGrpSpPr/>
        <p:nvPr/>
      </p:nvGrpSpPr>
      <p:grpSpPr>
        <a:xfrm>
          <a:off x="0" y="0"/>
          <a:ext cx="0" cy="0"/>
          <a:chOff x="0" y="0"/>
          <a:chExt cx="0" cy="0"/>
        </a:xfrm>
      </p:grpSpPr>
      <p:grpSp>
        <p:nvGrpSpPr>
          <p:cNvPr id="2" name="Group 2"/>
          <p:cNvGrpSpPr/>
          <p:nvPr/>
        </p:nvGrpSpPr>
        <p:grpSpPr>
          <a:xfrm>
            <a:off x="5641945" y="685801"/>
            <a:ext cx="6162430" cy="806468"/>
            <a:chOff x="0" y="0"/>
            <a:chExt cx="8166299" cy="2169565"/>
          </a:xfrm>
        </p:grpSpPr>
        <p:sp>
          <p:nvSpPr>
            <p:cNvPr id="3" name="Freeform 3"/>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06755"/>
            </a:solidFill>
          </p:spPr>
          <p:txBody>
            <a:bodyPr/>
            <a:lstStyle/>
            <a:p>
              <a:endParaRPr lang="en-GB"/>
            </a:p>
          </p:txBody>
        </p:sp>
        <p:sp>
          <p:nvSpPr>
            <p:cNvPr id="4" name="Freeform 4"/>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grpSp>
        <p:nvGrpSpPr>
          <p:cNvPr id="5" name="Group 5"/>
          <p:cNvGrpSpPr/>
          <p:nvPr/>
        </p:nvGrpSpPr>
        <p:grpSpPr>
          <a:xfrm>
            <a:off x="5665904" y="1800353"/>
            <a:ext cx="6162430" cy="786109"/>
            <a:chOff x="0" y="0"/>
            <a:chExt cx="8166299" cy="2169565"/>
          </a:xfrm>
        </p:grpSpPr>
        <p:sp>
          <p:nvSpPr>
            <p:cNvPr id="6" name="Freeform 6"/>
            <p:cNvSpPr/>
            <p:nvPr/>
          </p:nvSpPr>
          <p:spPr>
            <a:xfrm>
              <a:off x="31750" y="31750"/>
              <a:ext cx="8102799" cy="2106065"/>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FDD131"/>
            </a:solidFill>
          </p:spPr>
          <p:txBody>
            <a:bodyPr/>
            <a:lstStyle/>
            <a:p>
              <a:endParaRPr lang="en-GB"/>
            </a:p>
          </p:txBody>
        </p:sp>
        <p:sp>
          <p:nvSpPr>
            <p:cNvPr id="7" name="Freeform 7"/>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grpSp>
        <p:nvGrpSpPr>
          <p:cNvPr id="8" name="Group 8"/>
          <p:cNvGrpSpPr/>
          <p:nvPr/>
        </p:nvGrpSpPr>
        <p:grpSpPr>
          <a:xfrm>
            <a:off x="5614664" y="2882372"/>
            <a:ext cx="6162430" cy="860520"/>
            <a:chOff x="0" y="-10073"/>
            <a:chExt cx="8166299" cy="2179638"/>
          </a:xfrm>
        </p:grpSpPr>
        <p:sp>
          <p:nvSpPr>
            <p:cNvPr id="9" name="Freeform 9"/>
            <p:cNvSpPr/>
            <p:nvPr/>
          </p:nvSpPr>
          <p:spPr>
            <a:xfrm>
              <a:off x="9854" y="-10073"/>
              <a:ext cx="8102799" cy="2106066"/>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solidFill>
              <a:srgbClr val="34B454"/>
            </a:solidFill>
          </p:spPr>
          <p:txBody>
            <a:bodyPr/>
            <a:lstStyle/>
            <a:p>
              <a:endParaRPr lang="en-GB"/>
            </a:p>
          </p:txBody>
        </p:sp>
        <p:sp>
          <p:nvSpPr>
            <p:cNvPr id="10" name="Freeform 10"/>
            <p:cNvSpPr/>
            <p:nvPr/>
          </p:nvSpPr>
          <p:spPr>
            <a:xfrm>
              <a:off x="0" y="0"/>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rgbClr val="FDE7EB"/>
            </a:solidFill>
          </p:spPr>
          <p:txBody>
            <a:bodyPr/>
            <a:lstStyle/>
            <a:p>
              <a:endParaRPr lang="en-GB"/>
            </a:p>
          </p:txBody>
        </p:sp>
      </p:grpSp>
      <p:grpSp>
        <p:nvGrpSpPr>
          <p:cNvPr id="11" name="Group 11"/>
          <p:cNvGrpSpPr/>
          <p:nvPr/>
        </p:nvGrpSpPr>
        <p:grpSpPr>
          <a:xfrm>
            <a:off x="6096000" y="909644"/>
            <a:ext cx="5436748" cy="968367"/>
            <a:chOff x="0" y="-492245"/>
            <a:chExt cx="10873496" cy="1936735"/>
          </a:xfrm>
        </p:grpSpPr>
        <p:sp>
          <p:nvSpPr>
            <p:cNvPr id="12" name="TextBox 12"/>
            <p:cNvSpPr txBox="1"/>
            <p:nvPr/>
          </p:nvSpPr>
          <p:spPr>
            <a:xfrm>
              <a:off x="255734" y="-492245"/>
              <a:ext cx="10617762" cy="743794"/>
            </a:xfrm>
            <a:prstGeom prst="rect">
              <a:avLst/>
            </a:prstGeom>
          </p:spPr>
          <p:txBody>
            <a:bodyPr lIns="0" tIns="0" rIns="0" bIns="0" rtlCol="0" anchor="t">
              <a:spAutoFit/>
            </a:bodyPr>
            <a:lstStyle/>
            <a:p>
              <a:pPr defTabSz="609630">
                <a:lnSpc>
                  <a:spcPts val="2880"/>
                </a:lnSpc>
              </a:pPr>
              <a:r>
                <a:rPr lang="en-US" sz="2400" dirty="0" err="1">
                  <a:latin typeface="UTM Thanh Nhac TL" panose="02040603050506020204" pitchFamily="18" charset="0"/>
                </a:rPr>
                <a:t>Có</a:t>
              </a:r>
              <a:r>
                <a:rPr lang="en-US" sz="2400" dirty="0">
                  <a:latin typeface="UTM Thanh Nhac TL" panose="02040603050506020204" pitchFamily="18" charset="0"/>
                </a:rPr>
                <a:t> </a:t>
              </a:r>
              <a:r>
                <a:rPr lang="en-US" sz="2400" dirty="0" err="1">
                  <a:latin typeface="UTM Thanh Nhac TL" panose="02040603050506020204" pitchFamily="18" charset="0"/>
                </a:rPr>
                <a:t>màu</a:t>
              </a:r>
              <a:r>
                <a:rPr lang="en-US" sz="2400" dirty="0">
                  <a:latin typeface="UTM Thanh Nhac TL" panose="02040603050506020204" pitchFamily="18" charset="0"/>
                </a:rPr>
                <a:t>, </a:t>
              </a:r>
              <a:r>
                <a:rPr lang="en-US" sz="2400" dirty="0" err="1">
                  <a:latin typeface="UTM Thanh Nhac TL" panose="02040603050506020204" pitchFamily="18" charset="0"/>
                </a:rPr>
                <a:t>có</a:t>
              </a:r>
              <a:r>
                <a:rPr lang="en-US" sz="2400" dirty="0">
                  <a:latin typeface="UTM Thanh Nhac TL" panose="02040603050506020204" pitchFamily="18" charset="0"/>
                </a:rPr>
                <a:t> </a:t>
              </a:r>
              <a:r>
                <a:rPr lang="en-US" sz="2400" dirty="0" err="1">
                  <a:latin typeface="UTM Thanh Nhac TL" panose="02040603050506020204" pitchFamily="18" charset="0"/>
                </a:rPr>
                <a:t>chất</a:t>
              </a:r>
              <a:r>
                <a:rPr lang="en-US" sz="2400" dirty="0">
                  <a:latin typeface="UTM Thanh Nhac TL" panose="02040603050506020204" pitchFamily="18" charset="0"/>
                </a:rPr>
                <a:t> </a:t>
              </a:r>
              <a:r>
                <a:rPr lang="en-US" sz="2400" dirty="0" err="1">
                  <a:latin typeface="UTM Thanh Nhac TL" panose="02040603050506020204" pitchFamily="18" charset="0"/>
                </a:rPr>
                <a:t>bẩn</a:t>
              </a:r>
              <a:endParaRPr lang="en-US" sz="2400" dirty="0">
                <a:latin typeface="UTM Thanh Nhac TL" panose="02040603050506020204" pitchFamily="18" charset="0"/>
              </a:endParaRPr>
            </a:p>
          </p:txBody>
        </p:sp>
        <p:sp>
          <p:nvSpPr>
            <p:cNvPr id="13" name="TextBox 13"/>
            <p:cNvSpPr txBox="1"/>
            <p:nvPr/>
          </p:nvSpPr>
          <p:spPr>
            <a:xfrm>
              <a:off x="0" y="931530"/>
              <a:ext cx="10617762" cy="51296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grpSp>
      <p:grpSp>
        <p:nvGrpSpPr>
          <p:cNvPr id="14" name="Group 14"/>
          <p:cNvGrpSpPr/>
          <p:nvPr/>
        </p:nvGrpSpPr>
        <p:grpSpPr>
          <a:xfrm>
            <a:off x="6041439" y="2005939"/>
            <a:ext cx="5572829" cy="1677867"/>
            <a:chOff x="0" y="-1885402"/>
            <a:chExt cx="11145657" cy="3355736"/>
          </a:xfrm>
        </p:grpSpPr>
        <p:sp>
          <p:nvSpPr>
            <p:cNvPr id="15" name="TextBox 15"/>
            <p:cNvSpPr txBox="1"/>
            <p:nvPr/>
          </p:nvSpPr>
          <p:spPr>
            <a:xfrm>
              <a:off x="418772" y="-1885402"/>
              <a:ext cx="10726885" cy="743794"/>
            </a:xfrm>
            <a:prstGeom prst="rect">
              <a:avLst/>
            </a:prstGeom>
          </p:spPr>
          <p:txBody>
            <a:bodyPr lIns="0" tIns="0" rIns="0" bIns="0" rtlCol="0" anchor="t">
              <a:spAutoFit/>
            </a:bodyPr>
            <a:lstStyle/>
            <a:p>
              <a:pPr defTabSz="609630">
                <a:lnSpc>
                  <a:spcPts val="2880"/>
                </a:lnSpc>
              </a:pPr>
              <a:r>
                <a:rPr lang="en-US" sz="2400" dirty="0" err="1">
                  <a:latin typeface="UTM Thanh Nhac TL" panose="02040603050506020204" pitchFamily="18" charset="0"/>
                </a:rPr>
                <a:t>Có</a:t>
              </a:r>
              <a:r>
                <a:rPr lang="en-US" sz="2400" dirty="0">
                  <a:latin typeface="UTM Thanh Nhac TL" panose="02040603050506020204" pitchFamily="18" charset="0"/>
                </a:rPr>
                <a:t> </a:t>
              </a:r>
              <a:r>
                <a:rPr lang="en-US" sz="2400" dirty="0" err="1">
                  <a:latin typeface="UTM Thanh Nhac TL" panose="02040603050506020204" pitchFamily="18" charset="0"/>
                </a:rPr>
                <a:t>mùi</a:t>
              </a:r>
              <a:r>
                <a:rPr lang="en-US" sz="2400" dirty="0">
                  <a:latin typeface="UTM Thanh Nhac TL" panose="02040603050506020204" pitchFamily="18" charset="0"/>
                </a:rPr>
                <a:t> </a:t>
              </a:r>
              <a:r>
                <a:rPr lang="en-US" sz="2400" dirty="0" err="1">
                  <a:latin typeface="UTM Thanh Nhac TL" panose="02040603050506020204" pitchFamily="18" charset="0"/>
                </a:rPr>
                <a:t>hôi</a:t>
              </a:r>
              <a:endParaRPr lang="en-US" sz="2400" dirty="0">
                <a:latin typeface="UTM Thanh Nhac TL" panose="02040603050506020204" pitchFamily="18" charset="0"/>
              </a:endParaRPr>
            </a:p>
          </p:txBody>
        </p:sp>
        <p:sp>
          <p:nvSpPr>
            <p:cNvPr id="16" name="TextBox 16"/>
            <p:cNvSpPr txBox="1"/>
            <p:nvPr/>
          </p:nvSpPr>
          <p:spPr>
            <a:xfrm>
              <a:off x="0" y="957374"/>
              <a:ext cx="10726885" cy="51296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grpSp>
      <p:grpSp>
        <p:nvGrpSpPr>
          <p:cNvPr id="17" name="Group 17"/>
          <p:cNvGrpSpPr/>
          <p:nvPr/>
        </p:nvGrpSpPr>
        <p:grpSpPr>
          <a:xfrm>
            <a:off x="5868706" y="3122242"/>
            <a:ext cx="6019205" cy="2627117"/>
            <a:chOff x="-345466" y="-3468465"/>
            <a:chExt cx="12038409" cy="5254234"/>
          </a:xfrm>
        </p:grpSpPr>
        <p:sp>
          <p:nvSpPr>
            <p:cNvPr id="18" name="TextBox 18"/>
            <p:cNvSpPr txBox="1"/>
            <p:nvPr/>
          </p:nvSpPr>
          <p:spPr>
            <a:xfrm>
              <a:off x="-345466" y="-3468465"/>
              <a:ext cx="12038409" cy="743794"/>
            </a:xfrm>
            <a:prstGeom prst="rect">
              <a:avLst/>
            </a:prstGeom>
          </p:spPr>
          <p:txBody>
            <a:bodyPr wrap="square" lIns="0" tIns="0" rIns="0" bIns="0" rtlCol="0" anchor="t">
              <a:spAutoFit/>
            </a:bodyPr>
            <a:lstStyle/>
            <a:p>
              <a:pPr defTabSz="609630">
                <a:lnSpc>
                  <a:spcPts val="2880"/>
                </a:lnSpc>
              </a:pPr>
              <a:r>
                <a:rPr lang="en-US" sz="2400" dirty="0" err="1">
                  <a:latin typeface="UTM Thanh Nhac TL" panose="02040603050506020204" pitchFamily="18" charset="0"/>
                </a:rPr>
                <a:t>Có</a:t>
              </a:r>
              <a:r>
                <a:rPr lang="en-US" sz="2400" dirty="0">
                  <a:latin typeface="UTM Thanh Nhac TL" panose="02040603050506020204" pitchFamily="18" charset="0"/>
                </a:rPr>
                <a:t> </a:t>
              </a:r>
              <a:r>
                <a:rPr lang="en-US" sz="2400" dirty="0" err="1">
                  <a:latin typeface="UTM Thanh Nhac TL" panose="02040603050506020204" pitchFamily="18" charset="0"/>
                </a:rPr>
                <a:t>chứa</a:t>
              </a:r>
              <a:r>
                <a:rPr lang="en-US" sz="2400" dirty="0">
                  <a:latin typeface="UTM Thanh Nhac TL" panose="02040603050506020204" pitchFamily="18" charset="0"/>
                </a:rPr>
                <a:t> </a:t>
              </a:r>
              <a:r>
                <a:rPr lang="en-US" sz="2400" dirty="0" err="1">
                  <a:latin typeface="UTM Thanh Nhac TL" panose="02040603050506020204" pitchFamily="18" charset="0"/>
                </a:rPr>
                <a:t>các</a:t>
              </a:r>
              <a:r>
                <a:rPr lang="en-US" sz="2400" dirty="0">
                  <a:latin typeface="UTM Thanh Nhac TL" panose="02040603050506020204" pitchFamily="18" charset="0"/>
                </a:rPr>
                <a:t> vi </a:t>
              </a:r>
              <a:r>
                <a:rPr lang="en-US" sz="2400" dirty="0" err="1">
                  <a:latin typeface="UTM Thanh Nhac TL" panose="02040603050506020204" pitchFamily="18" charset="0"/>
                </a:rPr>
                <a:t>sinh</a:t>
              </a:r>
              <a:r>
                <a:rPr lang="en-US" sz="2400" dirty="0">
                  <a:latin typeface="UTM Thanh Nhac TL" panose="02040603050506020204" pitchFamily="18" charset="0"/>
                </a:rPr>
                <a:t> </a:t>
              </a:r>
              <a:r>
                <a:rPr lang="en-US" sz="2400" dirty="0" err="1">
                  <a:latin typeface="UTM Thanh Nhac TL" panose="02040603050506020204" pitchFamily="18" charset="0"/>
                </a:rPr>
                <a:t>vật</a:t>
              </a:r>
              <a:r>
                <a:rPr lang="en-US" sz="2400" dirty="0">
                  <a:latin typeface="UTM Thanh Nhac TL" panose="02040603050506020204" pitchFamily="18" charset="0"/>
                </a:rPr>
                <a:t> </a:t>
              </a:r>
              <a:r>
                <a:rPr lang="en-US" sz="2400" dirty="0" err="1">
                  <a:latin typeface="UTM Thanh Nhac TL" panose="02040603050506020204" pitchFamily="18" charset="0"/>
                </a:rPr>
                <a:t>gây</a:t>
              </a:r>
              <a:r>
                <a:rPr lang="en-US" sz="2400" dirty="0">
                  <a:latin typeface="UTM Thanh Nhac TL" panose="02040603050506020204" pitchFamily="18" charset="0"/>
                </a:rPr>
                <a:t> </a:t>
              </a:r>
              <a:r>
                <a:rPr lang="en-US" sz="2400" dirty="0" err="1">
                  <a:latin typeface="UTM Thanh Nhac TL" panose="02040603050506020204" pitchFamily="18" charset="0"/>
                </a:rPr>
                <a:t>bệnh</a:t>
              </a:r>
              <a:endParaRPr lang="en-US" sz="2400" dirty="0">
                <a:latin typeface="UTM Thanh Nhac TL" panose="02040603050506020204" pitchFamily="18" charset="0"/>
              </a:endParaRPr>
            </a:p>
          </p:txBody>
        </p:sp>
        <p:sp>
          <p:nvSpPr>
            <p:cNvPr id="19" name="TextBox 19"/>
            <p:cNvSpPr txBox="1"/>
            <p:nvPr/>
          </p:nvSpPr>
          <p:spPr>
            <a:xfrm>
              <a:off x="0" y="1272809"/>
              <a:ext cx="10726885" cy="51296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grpSp>
      <p:sp>
        <p:nvSpPr>
          <p:cNvPr id="20" name="TextBox 20"/>
          <p:cNvSpPr txBox="1"/>
          <p:nvPr/>
        </p:nvSpPr>
        <p:spPr>
          <a:xfrm>
            <a:off x="270332" y="754631"/>
            <a:ext cx="3982441" cy="3334246"/>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lIns="0" tIns="0" rIns="0" bIns="0" rtlCol="0" anchor="t">
            <a:spAutoFit/>
          </a:bodyPr>
          <a:lstStyle/>
          <a:p>
            <a:pPr algn="ctr" defTabSz="609630">
              <a:lnSpc>
                <a:spcPts val="6454"/>
              </a:lnSpc>
            </a:pPr>
            <a:r>
              <a:rPr lang="en-US" sz="4400" dirty="0">
                <a:solidFill>
                  <a:schemeClr val="bg1"/>
                </a:solidFill>
                <a:latin typeface="UTM Thanh Nhac TL" panose="02040603050506020204" pitchFamily="18" charset="0"/>
              </a:rPr>
              <a:t>2. </a:t>
            </a:r>
            <a:r>
              <a:rPr lang="en-US" sz="4400" dirty="0" err="1">
                <a:solidFill>
                  <a:schemeClr val="tx1"/>
                </a:solidFill>
                <a:latin typeface="UTM Thanh Nhac TL" panose="02040603050506020204" pitchFamily="18" charset="0"/>
              </a:rPr>
              <a:t>Dấu</a:t>
            </a:r>
            <a:r>
              <a:rPr lang="en-US" sz="4400" dirty="0">
                <a:solidFill>
                  <a:schemeClr val="tx1"/>
                </a:solidFill>
                <a:latin typeface="UTM Thanh Nhac TL" panose="02040603050506020204" pitchFamily="18" charset="0"/>
              </a:rPr>
              <a:t> </a:t>
            </a:r>
            <a:r>
              <a:rPr lang="en-US" sz="4400" dirty="0" err="1">
                <a:solidFill>
                  <a:schemeClr val="tx1"/>
                </a:solidFill>
                <a:latin typeface="UTM Thanh Nhac TL" panose="02040603050506020204" pitchFamily="18" charset="0"/>
              </a:rPr>
              <a:t>hiệu</a:t>
            </a:r>
            <a:r>
              <a:rPr lang="en-US" sz="4400" dirty="0">
                <a:solidFill>
                  <a:schemeClr val="tx1"/>
                </a:solidFill>
                <a:latin typeface="UTM Thanh Nhac TL" panose="02040603050506020204" pitchFamily="18" charset="0"/>
              </a:rPr>
              <a:t> </a:t>
            </a:r>
            <a:r>
              <a:rPr lang="en-US" sz="4400" dirty="0" err="1">
                <a:solidFill>
                  <a:schemeClr val="tx1"/>
                </a:solidFill>
                <a:latin typeface="UTM Thanh Nhac TL" panose="02040603050506020204" pitchFamily="18" charset="0"/>
              </a:rPr>
              <a:t>của</a:t>
            </a:r>
            <a:r>
              <a:rPr lang="en-US" sz="4400" dirty="0">
                <a:solidFill>
                  <a:schemeClr val="tx1"/>
                </a:solidFill>
                <a:latin typeface="UTM Thanh Nhac TL" panose="02040603050506020204" pitchFamily="18" charset="0"/>
              </a:rPr>
              <a:t> </a:t>
            </a:r>
            <a:r>
              <a:rPr lang="en-US" sz="4400" dirty="0" err="1">
                <a:solidFill>
                  <a:schemeClr val="tx1"/>
                </a:solidFill>
                <a:latin typeface="UTM Thanh Nhac TL" panose="02040603050506020204" pitchFamily="18" charset="0"/>
              </a:rPr>
              <a:t>nước</a:t>
            </a:r>
            <a:r>
              <a:rPr lang="en-US" sz="4400" dirty="0">
                <a:solidFill>
                  <a:schemeClr val="tx1"/>
                </a:solidFill>
                <a:latin typeface="UTM Thanh Nhac TL" panose="02040603050506020204" pitchFamily="18" charset="0"/>
              </a:rPr>
              <a:t> </a:t>
            </a:r>
            <a:r>
              <a:rPr lang="en-US" sz="4400" dirty="0" err="1">
                <a:solidFill>
                  <a:schemeClr val="tx1"/>
                </a:solidFill>
                <a:latin typeface="UTM Thanh Nhac TL" panose="02040603050506020204" pitchFamily="18" charset="0"/>
              </a:rPr>
              <a:t>bị</a:t>
            </a:r>
            <a:r>
              <a:rPr lang="en-US" sz="4400" dirty="0">
                <a:solidFill>
                  <a:schemeClr val="tx1"/>
                </a:solidFill>
                <a:latin typeface="UTM Thanh Nhac TL" panose="02040603050506020204" pitchFamily="18" charset="0"/>
              </a:rPr>
              <a:t> ô </a:t>
            </a:r>
            <a:r>
              <a:rPr lang="en-US" sz="4400" dirty="0" err="1">
                <a:solidFill>
                  <a:schemeClr val="tx1"/>
                </a:solidFill>
                <a:latin typeface="UTM Thanh Nhac TL" panose="02040603050506020204" pitchFamily="18" charset="0"/>
              </a:rPr>
              <a:t>nhiễm</a:t>
            </a:r>
            <a:r>
              <a:rPr lang="en-US" sz="4400" dirty="0">
                <a:solidFill>
                  <a:schemeClr val="tx1"/>
                </a:solidFill>
                <a:latin typeface="UTM Thanh Nhac TL" panose="02040603050506020204" pitchFamily="18" charset="0"/>
              </a:rPr>
              <a:t> </a:t>
            </a:r>
            <a:r>
              <a:rPr lang="en-US" sz="4400" dirty="0" err="1">
                <a:solidFill>
                  <a:schemeClr val="tx1"/>
                </a:solidFill>
                <a:latin typeface="UTM Thanh Nhac TL" panose="02040603050506020204" pitchFamily="18" charset="0"/>
              </a:rPr>
              <a:t>bao</a:t>
            </a:r>
            <a:r>
              <a:rPr lang="en-US" sz="4400" dirty="0">
                <a:solidFill>
                  <a:schemeClr val="tx1"/>
                </a:solidFill>
                <a:latin typeface="UTM Thanh Nhac TL" panose="02040603050506020204" pitchFamily="18" charset="0"/>
              </a:rPr>
              <a:t> </a:t>
            </a:r>
            <a:r>
              <a:rPr lang="en-US" sz="4400" dirty="0" err="1">
                <a:solidFill>
                  <a:schemeClr val="tx1"/>
                </a:solidFill>
                <a:latin typeface="UTM Thanh Nhac TL" panose="02040603050506020204" pitchFamily="18" charset="0"/>
              </a:rPr>
              <a:t>gồm</a:t>
            </a:r>
            <a:r>
              <a:rPr lang="en-US" sz="4400" dirty="0">
                <a:solidFill>
                  <a:schemeClr val="tx1"/>
                </a:solidFill>
                <a:latin typeface="UTM Thanh Nhac TL" panose="02040603050506020204" pitchFamily="18" charset="0"/>
              </a:rPr>
              <a:t>:</a:t>
            </a:r>
          </a:p>
        </p:txBody>
      </p:sp>
      <p:pic>
        <p:nvPicPr>
          <p:cNvPr id="21"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2920" y="316557"/>
            <a:ext cx="174644" cy="166071"/>
          </a:xfrm>
          <a:prstGeom prst="rect">
            <a:avLst/>
          </a:prstGeom>
        </p:spPr>
      </p:pic>
      <p:pic>
        <p:nvPicPr>
          <p:cNvPr id="22" name="Picture 2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25975" y="1822627"/>
            <a:ext cx="174644" cy="166071"/>
          </a:xfrm>
          <a:prstGeom prst="rect">
            <a:avLst/>
          </a:prstGeom>
        </p:spPr>
      </p:pic>
      <p:grpSp>
        <p:nvGrpSpPr>
          <p:cNvPr id="29" name="Group 5"/>
          <p:cNvGrpSpPr/>
          <p:nvPr/>
        </p:nvGrpSpPr>
        <p:grpSpPr>
          <a:xfrm>
            <a:off x="5581020" y="4150020"/>
            <a:ext cx="6162430" cy="801914"/>
            <a:chOff x="833450" y="52846"/>
            <a:chExt cx="8166299" cy="2213185"/>
          </a:xfrm>
          <a:solidFill>
            <a:schemeClr val="accent5">
              <a:lumMod val="75000"/>
            </a:schemeClr>
          </a:solidFill>
        </p:grpSpPr>
        <p:sp>
          <p:nvSpPr>
            <p:cNvPr id="30" name="Freeform 6"/>
            <p:cNvSpPr/>
            <p:nvPr/>
          </p:nvSpPr>
          <p:spPr>
            <a:xfrm>
              <a:off x="833451" y="159965"/>
              <a:ext cx="8102799" cy="2106066"/>
            </a:xfrm>
            <a:custGeom>
              <a:avLst/>
              <a:gdLst/>
              <a:ahLst/>
              <a:cxnLst/>
              <a:rect l="l" t="t" r="r" b="b"/>
              <a:pathLst>
                <a:path w="8102799" h="2106065">
                  <a:moveTo>
                    <a:pt x="8010089" y="2106065"/>
                  </a:moveTo>
                  <a:lnTo>
                    <a:pt x="92710" y="2106065"/>
                  </a:lnTo>
                  <a:cubicBezTo>
                    <a:pt x="41910" y="2106065"/>
                    <a:pt x="0" y="2064155"/>
                    <a:pt x="0" y="2013355"/>
                  </a:cubicBezTo>
                  <a:lnTo>
                    <a:pt x="0" y="92710"/>
                  </a:lnTo>
                  <a:cubicBezTo>
                    <a:pt x="0" y="41910"/>
                    <a:pt x="41910" y="0"/>
                    <a:pt x="92710" y="0"/>
                  </a:cubicBezTo>
                  <a:lnTo>
                    <a:pt x="8008819" y="0"/>
                  </a:lnTo>
                  <a:cubicBezTo>
                    <a:pt x="8059619" y="0"/>
                    <a:pt x="8101529" y="41910"/>
                    <a:pt x="8101529" y="92710"/>
                  </a:cubicBezTo>
                  <a:lnTo>
                    <a:pt x="8101529" y="2012085"/>
                  </a:lnTo>
                  <a:cubicBezTo>
                    <a:pt x="8102799" y="2064155"/>
                    <a:pt x="8060889" y="2106065"/>
                    <a:pt x="8010089" y="2106065"/>
                  </a:cubicBezTo>
                  <a:close/>
                </a:path>
              </a:pathLst>
            </a:custGeom>
            <a:grpFill/>
            <a:ln>
              <a:solidFill>
                <a:schemeClr val="bg1"/>
              </a:solidFill>
            </a:ln>
          </p:spPr>
          <p:txBody>
            <a:bodyPr/>
            <a:lstStyle/>
            <a:p>
              <a:endParaRPr lang="en-GB"/>
            </a:p>
          </p:txBody>
        </p:sp>
        <p:sp>
          <p:nvSpPr>
            <p:cNvPr id="31" name="Freeform 7"/>
            <p:cNvSpPr/>
            <p:nvPr/>
          </p:nvSpPr>
          <p:spPr>
            <a:xfrm>
              <a:off x="833450" y="52846"/>
              <a:ext cx="8166299" cy="2169565"/>
            </a:xfrm>
            <a:custGeom>
              <a:avLst/>
              <a:gdLst/>
              <a:ahLst/>
              <a:cxnLst/>
              <a:rect l="l" t="t" r="r" b="b"/>
              <a:pathLst>
                <a:path w="8166299" h="2169565">
                  <a:moveTo>
                    <a:pt x="8041839" y="59690"/>
                  </a:moveTo>
                  <a:cubicBezTo>
                    <a:pt x="8077399" y="59690"/>
                    <a:pt x="8106609" y="88900"/>
                    <a:pt x="8106609" y="124460"/>
                  </a:cubicBezTo>
                  <a:lnTo>
                    <a:pt x="8106609" y="2045105"/>
                  </a:lnTo>
                  <a:cubicBezTo>
                    <a:pt x="8106609" y="2080665"/>
                    <a:pt x="8077399" y="2109875"/>
                    <a:pt x="8041839" y="2109875"/>
                  </a:cubicBezTo>
                  <a:lnTo>
                    <a:pt x="124460" y="2109875"/>
                  </a:lnTo>
                  <a:cubicBezTo>
                    <a:pt x="88900" y="2109875"/>
                    <a:pt x="59690" y="2080665"/>
                    <a:pt x="59690" y="2045105"/>
                  </a:cubicBezTo>
                  <a:lnTo>
                    <a:pt x="59690" y="124460"/>
                  </a:lnTo>
                  <a:cubicBezTo>
                    <a:pt x="59690" y="88900"/>
                    <a:pt x="88900" y="59690"/>
                    <a:pt x="124460" y="59690"/>
                  </a:cubicBezTo>
                  <a:lnTo>
                    <a:pt x="8041839" y="59690"/>
                  </a:lnTo>
                  <a:moveTo>
                    <a:pt x="8041839" y="0"/>
                  </a:moveTo>
                  <a:lnTo>
                    <a:pt x="124460" y="0"/>
                  </a:lnTo>
                  <a:cubicBezTo>
                    <a:pt x="55880" y="0"/>
                    <a:pt x="0" y="55880"/>
                    <a:pt x="0" y="124460"/>
                  </a:cubicBezTo>
                  <a:lnTo>
                    <a:pt x="0" y="2045105"/>
                  </a:lnTo>
                  <a:cubicBezTo>
                    <a:pt x="0" y="2113685"/>
                    <a:pt x="55880" y="2169565"/>
                    <a:pt x="124460" y="2169565"/>
                  </a:cubicBezTo>
                  <a:lnTo>
                    <a:pt x="8041839" y="2169565"/>
                  </a:lnTo>
                  <a:cubicBezTo>
                    <a:pt x="8110419" y="2169565"/>
                    <a:pt x="8166299" y="2113685"/>
                    <a:pt x="8166299" y="2045105"/>
                  </a:cubicBezTo>
                  <a:lnTo>
                    <a:pt x="8166299" y="124460"/>
                  </a:lnTo>
                  <a:cubicBezTo>
                    <a:pt x="8166299" y="55880"/>
                    <a:pt x="8110419" y="0"/>
                    <a:pt x="8041839" y="0"/>
                  </a:cubicBezTo>
                  <a:close/>
                </a:path>
              </a:pathLst>
            </a:custGeom>
            <a:solidFill>
              <a:schemeClr val="bg1"/>
            </a:solidFill>
            <a:ln>
              <a:solidFill>
                <a:schemeClr val="bg1"/>
              </a:solidFill>
            </a:ln>
          </p:spPr>
          <p:txBody>
            <a:bodyPr/>
            <a:lstStyle/>
            <a:p>
              <a:endParaRPr lang="en-GB"/>
            </a:p>
          </p:txBody>
        </p:sp>
      </p:grpSp>
      <p:grpSp>
        <p:nvGrpSpPr>
          <p:cNvPr id="32" name="Group 14"/>
          <p:cNvGrpSpPr/>
          <p:nvPr/>
        </p:nvGrpSpPr>
        <p:grpSpPr>
          <a:xfrm>
            <a:off x="6014158" y="4384434"/>
            <a:ext cx="5600110" cy="2343134"/>
            <a:chOff x="0" y="-3215937"/>
            <a:chExt cx="11200219" cy="4686271"/>
          </a:xfrm>
        </p:grpSpPr>
        <p:sp>
          <p:nvSpPr>
            <p:cNvPr id="33" name="TextBox 15"/>
            <p:cNvSpPr txBox="1"/>
            <p:nvPr/>
          </p:nvSpPr>
          <p:spPr>
            <a:xfrm>
              <a:off x="473334" y="-3215937"/>
              <a:ext cx="10726885" cy="743794"/>
            </a:xfrm>
            <a:prstGeom prst="rect">
              <a:avLst/>
            </a:prstGeom>
          </p:spPr>
          <p:txBody>
            <a:bodyPr lIns="0" tIns="0" rIns="0" bIns="0" rtlCol="0" anchor="t">
              <a:spAutoFit/>
            </a:bodyPr>
            <a:lstStyle/>
            <a:p>
              <a:pPr defTabSz="609630">
                <a:lnSpc>
                  <a:spcPts val="2880"/>
                </a:lnSpc>
              </a:pPr>
              <a:r>
                <a:rPr lang="en-US" sz="2400" dirty="0" err="1">
                  <a:latin typeface="UTM Thanh Nhac TL" panose="02040603050506020204" pitchFamily="18" charset="0"/>
                </a:rPr>
                <a:t>Tất</a:t>
              </a:r>
              <a:r>
                <a:rPr lang="en-US" sz="2400" dirty="0">
                  <a:latin typeface="UTM Thanh Nhac TL" panose="02040603050506020204" pitchFamily="18" charset="0"/>
                </a:rPr>
                <a:t> </a:t>
              </a:r>
              <a:r>
                <a:rPr lang="en-US" sz="2400" dirty="0" err="1">
                  <a:latin typeface="UTM Thanh Nhac TL" panose="02040603050506020204" pitchFamily="18" charset="0"/>
                </a:rPr>
                <a:t>cả</a:t>
              </a:r>
              <a:r>
                <a:rPr lang="en-US" sz="2400" dirty="0">
                  <a:latin typeface="UTM Thanh Nhac TL" panose="02040603050506020204" pitchFamily="18" charset="0"/>
                </a:rPr>
                <a:t> </a:t>
              </a:r>
              <a:r>
                <a:rPr lang="en-US" sz="2400" dirty="0" err="1">
                  <a:latin typeface="UTM Thanh Nhac TL" panose="02040603050506020204" pitchFamily="18" charset="0"/>
                </a:rPr>
                <a:t>các</a:t>
              </a:r>
              <a:r>
                <a:rPr lang="en-US" sz="2400" dirty="0">
                  <a:latin typeface="UTM Thanh Nhac TL" panose="02040603050506020204" pitchFamily="18" charset="0"/>
                </a:rPr>
                <a:t> </a:t>
              </a:r>
              <a:r>
                <a:rPr lang="en-US" sz="2400" dirty="0" err="1">
                  <a:latin typeface="UTM Thanh Nhac TL" panose="02040603050506020204" pitchFamily="18" charset="0"/>
                </a:rPr>
                <a:t>đáp</a:t>
              </a:r>
              <a:r>
                <a:rPr lang="en-US" sz="2400" dirty="0">
                  <a:latin typeface="UTM Thanh Nhac TL" panose="02040603050506020204" pitchFamily="18" charset="0"/>
                </a:rPr>
                <a:t> </a:t>
              </a:r>
              <a:r>
                <a:rPr lang="en-US" sz="2400" dirty="0" err="1">
                  <a:latin typeface="UTM Thanh Nhac TL" panose="02040603050506020204" pitchFamily="18" charset="0"/>
                </a:rPr>
                <a:t>án</a:t>
              </a:r>
              <a:r>
                <a:rPr lang="en-US" sz="2400" dirty="0">
                  <a:latin typeface="UTM Thanh Nhac TL" panose="02040603050506020204" pitchFamily="18" charset="0"/>
                </a:rPr>
                <a:t> </a:t>
              </a:r>
              <a:r>
                <a:rPr lang="en-US" sz="2400" dirty="0" err="1">
                  <a:latin typeface="UTM Thanh Nhac TL" panose="02040603050506020204" pitchFamily="18" charset="0"/>
                </a:rPr>
                <a:t>trên</a:t>
              </a:r>
              <a:endParaRPr lang="en-US" sz="2400" dirty="0">
                <a:latin typeface="UTM Thanh Nhac TL" panose="02040603050506020204" pitchFamily="18" charset="0"/>
              </a:endParaRPr>
            </a:p>
          </p:txBody>
        </p:sp>
        <p:sp>
          <p:nvSpPr>
            <p:cNvPr id="34" name="TextBox 16"/>
            <p:cNvSpPr txBox="1"/>
            <p:nvPr/>
          </p:nvSpPr>
          <p:spPr>
            <a:xfrm>
              <a:off x="0" y="957374"/>
              <a:ext cx="10726885" cy="512960"/>
            </a:xfrm>
            <a:prstGeom prst="rect">
              <a:avLst/>
            </a:prstGeom>
          </p:spPr>
          <p:txBody>
            <a:bodyPr lIns="0" tIns="0" rIns="0" bIns="0" rtlCol="0" anchor="t">
              <a:spAutoFit/>
            </a:bodyPr>
            <a:lstStyle/>
            <a:p>
              <a:pPr defTabSz="609630">
                <a:lnSpc>
                  <a:spcPts val="1960"/>
                </a:lnSpc>
              </a:pPr>
              <a:endParaRPr lang="en-US" sz="1400" dirty="0">
                <a:latin typeface="UTM Thanh Nhac TL" panose="02040603050506020204" pitchFamily="18" charset="0"/>
              </a:endParaRPr>
            </a:p>
          </p:txBody>
        </p:sp>
      </p:grpSp>
      <p:grpSp>
        <p:nvGrpSpPr>
          <p:cNvPr id="37" name="Group 36"/>
          <p:cNvGrpSpPr/>
          <p:nvPr/>
        </p:nvGrpSpPr>
        <p:grpSpPr>
          <a:xfrm>
            <a:off x="4425975" y="604784"/>
            <a:ext cx="1066729" cy="935730"/>
            <a:chOff x="4425975" y="604784"/>
            <a:chExt cx="1066729" cy="935730"/>
          </a:xfrm>
        </p:grpSpPr>
        <p:sp>
          <p:nvSpPr>
            <p:cNvPr id="35" name="8-Point Star 34"/>
            <p:cNvSpPr/>
            <p:nvPr/>
          </p:nvSpPr>
          <p:spPr>
            <a:xfrm>
              <a:off x="4425975" y="604784"/>
              <a:ext cx="1066729" cy="935730"/>
            </a:xfrm>
            <a:prstGeom prst="star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8-Point Star 35"/>
            <p:cNvSpPr/>
            <p:nvPr/>
          </p:nvSpPr>
          <p:spPr>
            <a:xfrm>
              <a:off x="4513297" y="648782"/>
              <a:ext cx="937338" cy="847733"/>
            </a:xfrm>
            <a:prstGeom prst="star8">
              <a:avLst/>
            </a:prstGeom>
            <a:solidFill>
              <a:srgbClr val="F0675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UTM Thanh Nhac TL" panose="02040603050506020204" pitchFamily="18" charset="0"/>
                </a:rPr>
                <a:t>A</a:t>
              </a:r>
            </a:p>
          </p:txBody>
        </p:sp>
      </p:grpSp>
      <p:grpSp>
        <p:nvGrpSpPr>
          <p:cNvPr id="38" name="Group 37"/>
          <p:cNvGrpSpPr/>
          <p:nvPr/>
        </p:nvGrpSpPr>
        <p:grpSpPr>
          <a:xfrm>
            <a:off x="4425974" y="1738165"/>
            <a:ext cx="1066729" cy="935730"/>
            <a:chOff x="4425975" y="604784"/>
            <a:chExt cx="1066729" cy="935730"/>
          </a:xfrm>
        </p:grpSpPr>
        <p:sp>
          <p:nvSpPr>
            <p:cNvPr id="39" name="8-Point Star 38"/>
            <p:cNvSpPr/>
            <p:nvPr/>
          </p:nvSpPr>
          <p:spPr>
            <a:xfrm>
              <a:off x="4425975" y="604784"/>
              <a:ext cx="1066729" cy="935730"/>
            </a:xfrm>
            <a:prstGeom prst="star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8-Point Star 39"/>
            <p:cNvSpPr/>
            <p:nvPr/>
          </p:nvSpPr>
          <p:spPr>
            <a:xfrm>
              <a:off x="4513297" y="648782"/>
              <a:ext cx="937338" cy="847733"/>
            </a:xfrm>
            <a:prstGeom prst="star8">
              <a:avLst/>
            </a:prstGeom>
            <a:solidFill>
              <a:srgbClr val="FDD1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UTM Thanh Nhac TL" panose="02040603050506020204" pitchFamily="18" charset="0"/>
                </a:rPr>
                <a:t>B</a:t>
              </a:r>
            </a:p>
          </p:txBody>
        </p:sp>
      </p:grpSp>
      <p:grpSp>
        <p:nvGrpSpPr>
          <p:cNvPr id="41" name="Group 40"/>
          <p:cNvGrpSpPr/>
          <p:nvPr/>
        </p:nvGrpSpPr>
        <p:grpSpPr>
          <a:xfrm>
            <a:off x="4404072" y="2865475"/>
            <a:ext cx="1066729" cy="935730"/>
            <a:chOff x="4425975" y="604784"/>
            <a:chExt cx="1066729" cy="935730"/>
          </a:xfrm>
        </p:grpSpPr>
        <p:sp>
          <p:nvSpPr>
            <p:cNvPr id="42" name="8-Point Star 41"/>
            <p:cNvSpPr/>
            <p:nvPr/>
          </p:nvSpPr>
          <p:spPr>
            <a:xfrm>
              <a:off x="4425975" y="604784"/>
              <a:ext cx="1066729" cy="935730"/>
            </a:xfrm>
            <a:prstGeom prst="star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8-Point Star 42"/>
            <p:cNvSpPr/>
            <p:nvPr/>
          </p:nvSpPr>
          <p:spPr>
            <a:xfrm>
              <a:off x="4513297" y="648782"/>
              <a:ext cx="937338" cy="847733"/>
            </a:xfrm>
            <a:prstGeom prst="star8">
              <a:avLst/>
            </a:prstGeom>
            <a:solidFill>
              <a:srgbClr val="34B45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UTM Thanh Nhac TL" panose="02040603050506020204" pitchFamily="18" charset="0"/>
                </a:rPr>
                <a:t>C</a:t>
              </a:r>
            </a:p>
          </p:txBody>
        </p:sp>
      </p:grpSp>
      <p:grpSp>
        <p:nvGrpSpPr>
          <p:cNvPr id="44" name="Group 43"/>
          <p:cNvGrpSpPr/>
          <p:nvPr/>
        </p:nvGrpSpPr>
        <p:grpSpPr>
          <a:xfrm>
            <a:off x="4384894" y="4075209"/>
            <a:ext cx="1066729" cy="935730"/>
            <a:chOff x="3968774" y="4319729"/>
            <a:chExt cx="1066729" cy="935730"/>
          </a:xfrm>
        </p:grpSpPr>
        <p:sp>
          <p:nvSpPr>
            <p:cNvPr id="45" name="8-Point Star 44"/>
            <p:cNvSpPr/>
            <p:nvPr/>
          </p:nvSpPr>
          <p:spPr>
            <a:xfrm>
              <a:off x="3968774" y="4319729"/>
              <a:ext cx="1066729" cy="935730"/>
            </a:xfrm>
            <a:prstGeom prst="star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8-Point Star 45"/>
            <p:cNvSpPr/>
            <p:nvPr/>
          </p:nvSpPr>
          <p:spPr>
            <a:xfrm>
              <a:off x="4066807" y="4363727"/>
              <a:ext cx="937338" cy="847733"/>
            </a:xfrm>
            <a:prstGeom prst="star8">
              <a:avLst/>
            </a:prstGeom>
            <a:solidFill>
              <a:srgbClr val="31859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UTM Thanh Nhac TL" panose="02040603050506020204" pitchFamily="18" charset="0"/>
                </a:rPr>
                <a:t>D</a:t>
              </a:r>
            </a:p>
          </p:txBody>
        </p:sp>
      </p:grpSp>
      <p:pic>
        <p:nvPicPr>
          <p:cNvPr id="3076" name="Picture 4" descr="Cup Of Cartoon Water Transparent Clipart Drawing Water - Png Download  (#258284) - PinClipart"/>
          <p:cNvPicPr>
            <a:picLocks noChangeAspect="1" noChangeArrowheads="1"/>
          </p:cNvPicPr>
          <p:nvPr/>
        </p:nvPicPr>
        <p:blipFill>
          <a:blip r:embed="rId5" cstate="print">
            <a:duotone>
              <a:prstClr val="black"/>
              <a:schemeClr val="accent2">
                <a:tint val="45000"/>
                <a:satMod val="400000"/>
              </a:schemeClr>
            </a:duotone>
            <a:extLst>
              <a:ext uri="{BEBA8EAE-BF5A-486C-A8C5-ECC9F3942E4B}">
                <a14:imgProps xmlns:a14="http://schemas.microsoft.com/office/drawing/2010/main">
                  <a14:imgLayer r:embed="rId6">
                    <a14:imgEffect>
                      <a14:backgroundRemoval t="4130" b="90000" l="10000" r="90000"/>
                    </a14:imgEffect>
                  </a14:imgLayer>
                </a14:imgProps>
              </a:ext>
              <a:ext uri="{28A0092B-C50C-407E-A947-70E740481C1C}">
                <a14:useLocalDpi xmlns:a14="http://schemas.microsoft.com/office/drawing/2010/main" val="0"/>
              </a:ext>
            </a:extLst>
          </a:blip>
          <a:srcRect/>
          <a:stretch>
            <a:fillRect/>
          </a:stretch>
        </p:blipFill>
        <p:spPr bwMode="auto">
          <a:xfrm rot="1007692">
            <a:off x="1719601" y="4200213"/>
            <a:ext cx="2472925" cy="25853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5447685" y="10690737"/>
            <a:ext cx="2005780" cy="369332"/>
          </a:xfrm>
          <a:prstGeom prst="rect">
            <a:avLst/>
          </a:prstGeom>
          <a:noFill/>
        </p:spPr>
        <p:txBody>
          <a:bodyPr wrap="square" rtlCol="0">
            <a:spAutoFit/>
          </a:bodyPr>
          <a:lstStyle/>
          <a:p>
            <a:r>
              <a:rPr lang="en-US" dirty="0"/>
              <a:t>By: Hồng Linh</a:t>
            </a:r>
          </a:p>
        </p:txBody>
      </p:sp>
      <p:sp>
        <p:nvSpPr>
          <p:cNvPr id="48" name="TextBox 47"/>
          <p:cNvSpPr txBox="1"/>
          <p:nvPr/>
        </p:nvSpPr>
        <p:spPr>
          <a:xfrm>
            <a:off x="231288" y="6457950"/>
            <a:ext cx="1559411" cy="369332"/>
          </a:xfrm>
          <a:prstGeom prst="rect">
            <a:avLst/>
          </a:prstGeom>
          <a:noFill/>
        </p:spPr>
        <p:txBody>
          <a:bodyPr wrap="square" rtlCol="0">
            <a:spAutoFit/>
          </a:bodyPr>
          <a:lstStyle/>
          <a:p>
            <a:r>
              <a:rPr lang="en-US" dirty="0">
                <a:latin typeface="Cambria" panose="02040503050406030204" pitchFamily="18" charset="0"/>
              </a:rPr>
              <a:t>MĂNG NON</a:t>
            </a:r>
          </a:p>
        </p:txBody>
      </p:sp>
    </p:spTree>
    <p:extLst>
      <p:ext uri="{BB962C8B-B14F-4D97-AF65-F5344CB8AC3E}">
        <p14:creationId xmlns:p14="http://schemas.microsoft.com/office/powerpoint/2010/main" val="420649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900" decel="100000" fill="hold"/>
                                        <p:tgtEl>
                                          <p:spTgt spid="2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fade">
                                      <p:cBhvr>
                                        <p:cTn id="13" dur="1000"/>
                                        <p:tgtEl>
                                          <p:spTgt spid="3076"/>
                                        </p:tgtEl>
                                      </p:cBhvr>
                                    </p:animEffect>
                                    <p:anim calcmode="lin" valueType="num">
                                      <p:cBhvr>
                                        <p:cTn id="14" dur="1000" fill="hold"/>
                                        <p:tgtEl>
                                          <p:spTgt spid="3076"/>
                                        </p:tgtEl>
                                        <p:attrNameLst>
                                          <p:attrName>ppt_x</p:attrName>
                                        </p:attrNameLst>
                                      </p:cBhvr>
                                      <p:tavLst>
                                        <p:tav tm="0">
                                          <p:val>
                                            <p:strVal val="#ppt_x"/>
                                          </p:val>
                                        </p:tav>
                                        <p:tav tm="100000">
                                          <p:val>
                                            <p:strVal val="#ppt_x"/>
                                          </p:val>
                                        </p:tav>
                                      </p:tavLst>
                                    </p:anim>
                                    <p:anim calcmode="lin" valueType="num">
                                      <p:cBhvr>
                                        <p:cTn id="15" dur="900" decel="100000" fill="hold"/>
                                        <p:tgtEl>
                                          <p:spTgt spid="307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076"/>
                                        </p:tgtEl>
                                        <p:attrNameLst>
                                          <p:attrName>ppt_y</p:attrName>
                                        </p:attrNameLst>
                                      </p:cBhvr>
                                      <p:tavLst>
                                        <p:tav tm="0">
                                          <p:val>
                                            <p:strVal val="#ppt_y-.03"/>
                                          </p:val>
                                        </p:tav>
                                        <p:tav tm="100000">
                                          <p:val>
                                            <p:strVal val="#ppt_y"/>
                                          </p:val>
                                        </p:tav>
                                      </p:tavLst>
                                    </p:anim>
                                  </p:childTnLst>
                                </p:cTn>
                              </p:par>
                            </p:childTnLst>
                          </p:cTn>
                        </p:par>
                        <p:par>
                          <p:cTn id="17" fill="hold">
                            <p:stCondLst>
                              <p:cond delay="1000"/>
                            </p:stCondLst>
                            <p:childTnLst>
                              <p:par>
                                <p:cTn id="18" presetID="37" presetClass="entr" presetSubtype="0"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1000"/>
                                        <p:tgtEl>
                                          <p:spTgt spid="37"/>
                                        </p:tgtEl>
                                      </p:cBhvr>
                                    </p:animEffect>
                                    <p:anim calcmode="lin" valueType="num">
                                      <p:cBhvr>
                                        <p:cTn id="21" dur="1000" fill="hold"/>
                                        <p:tgtEl>
                                          <p:spTgt spid="37"/>
                                        </p:tgtEl>
                                        <p:attrNameLst>
                                          <p:attrName>ppt_x</p:attrName>
                                        </p:attrNameLst>
                                      </p:cBhvr>
                                      <p:tavLst>
                                        <p:tav tm="0">
                                          <p:val>
                                            <p:strVal val="#ppt_x"/>
                                          </p:val>
                                        </p:tav>
                                        <p:tav tm="100000">
                                          <p:val>
                                            <p:strVal val="#ppt_x"/>
                                          </p:val>
                                        </p:tav>
                                      </p:tavLst>
                                    </p:anim>
                                    <p:anim calcmode="lin" valueType="num">
                                      <p:cBhvr>
                                        <p:cTn id="22" dur="900" decel="100000" fill="hold"/>
                                        <p:tgtEl>
                                          <p:spTgt spid="37"/>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par>
                                <p:cTn id="24" presetID="37"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900" decel="100000" fill="hold"/>
                                        <p:tgtEl>
                                          <p:spTgt spid="11"/>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0" presetID="37"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900" decel="100000" fill="hold"/>
                                        <p:tgtEl>
                                          <p:spTgt spid="2"/>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36" fill="hold">
                            <p:stCondLst>
                              <p:cond delay="2000"/>
                            </p:stCondLst>
                            <p:childTnLst>
                              <p:par>
                                <p:cTn id="37" presetID="37" presetClass="entr" presetSubtype="0" fill="hold"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1000"/>
                                        <p:tgtEl>
                                          <p:spTgt spid="38"/>
                                        </p:tgtEl>
                                      </p:cBhvr>
                                    </p:animEffect>
                                    <p:anim calcmode="lin" valueType="num">
                                      <p:cBhvr>
                                        <p:cTn id="40" dur="1000" fill="hold"/>
                                        <p:tgtEl>
                                          <p:spTgt spid="38"/>
                                        </p:tgtEl>
                                        <p:attrNameLst>
                                          <p:attrName>ppt_x</p:attrName>
                                        </p:attrNameLst>
                                      </p:cBhvr>
                                      <p:tavLst>
                                        <p:tav tm="0">
                                          <p:val>
                                            <p:strVal val="#ppt_x"/>
                                          </p:val>
                                        </p:tav>
                                        <p:tav tm="100000">
                                          <p:val>
                                            <p:strVal val="#ppt_x"/>
                                          </p:val>
                                        </p:tav>
                                      </p:tavLst>
                                    </p:anim>
                                    <p:anim calcmode="lin" valueType="num">
                                      <p:cBhvr>
                                        <p:cTn id="41" dur="900" decel="100000" fill="hold"/>
                                        <p:tgtEl>
                                          <p:spTgt spid="38"/>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38"/>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900" decel="100000" fill="hold"/>
                                        <p:tgtEl>
                                          <p:spTgt spid="1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1000"/>
                                        <p:tgtEl>
                                          <p:spTgt spid="5"/>
                                        </p:tgtEl>
                                      </p:cBhvr>
                                    </p:animEffect>
                                    <p:anim calcmode="lin" valueType="num">
                                      <p:cBhvr>
                                        <p:cTn id="52" dur="1000" fill="hold"/>
                                        <p:tgtEl>
                                          <p:spTgt spid="5"/>
                                        </p:tgtEl>
                                        <p:attrNameLst>
                                          <p:attrName>ppt_x</p:attrName>
                                        </p:attrNameLst>
                                      </p:cBhvr>
                                      <p:tavLst>
                                        <p:tav tm="0">
                                          <p:val>
                                            <p:strVal val="#ppt_x"/>
                                          </p:val>
                                        </p:tav>
                                        <p:tav tm="100000">
                                          <p:val>
                                            <p:strVal val="#ppt_x"/>
                                          </p:val>
                                        </p:tav>
                                      </p:tavLst>
                                    </p:anim>
                                    <p:anim calcmode="lin" valueType="num">
                                      <p:cBhvr>
                                        <p:cTn id="53" dur="900" decel="100000" fill="hold"/>
                                        <p:tgtEl>
                                          <p:spTgt spid="5"/>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55" fill="hold">
                            <p:stCondLst>
                              <p:cond delay="3000"/>
                            </p:stCondLst>
                            <p:childTnLst>
                              <p:par>
                                <p:cTn id="56" presetID="37" presetClass="entr" presetSubtype="0" fill="hold" nodeType="after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fade">
                                      <p:cBhvr>
                                        <p:cTn id="58" dur="1000"/>
                                        <p:tgtEl>
                                          <p:spTgt spid="41"/>
                                        </p:tgtEl>
                                      </p:cBhvr>
                                    </p:animEffect>
                                    <p:anim calcmode="lin" valueType="num">
                                      <p:cBhvr>
                                        <p:cTn id="59" dur="1000" fill="hold"/>
                                        <p:tgtEl>
                                          <p:spTgt spid="41"/>
                                        </p:tgtEl>
                                        <p:attrNameLst>
                                          <p:attrName>ppt_x</p:attrName>
                                        </p:attrNameLst>
                                      </p:cBhvr>
                                      <p:tavLst>
                                        <p:tav tm="0">
                                          <p:val>
                                            <p:strVal val="#ppt_x"/>
                                          </p:val>
                                        </p:tav>
                                        <p:tav tm="100000">
                                          <p:val>
                                            <p:strVal val="#ppt_x"/>
                                          </p:val>
                                        </p:tav>
                                      </p:tavLst>
                                    </p:anim>
                                    <p:anim calcmode="lin" valueType="num">
                                      <p:cBhvr>
                                        <p:cTn id="60" dur="900" decel="100000" fill="hold"/>
                                        <p:tgtEl>
                                          <p:spTgt spid="41"/>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41"/>
                                        </p:tgtEl>
                                        <p:attrNameLst>
                                          <p:attrName>ppt_y</p:attrName>
                                        </p:attrNameLst>
                                      </p:cBhvr>
                                      <p:tavLst>
                                        <p:tav tm="0">
                                          <p:val>
                                            <p:strVal val="#ppt_y-.03"/>
                                          </p:val>
                                        </p:tav>
                                        <p:tav tm="100000">
                                          <p:val>
                                            <p:strVal val="#ppt_y"/>
                                          </p:val>
                                        </p:tav>
                                      </p:tavLst>
                                    </p:anim>
                                  </p:childTnLst>
                                </p:cTn>
                              </p:par>
                              <p:par>
                                <p:cTn id="62" presetID="37" presetClass="entr" presetSubtype="0" fill="hold" nodeType="with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1000"/>
                                        <p:tgtEl>
                                          <p:spTgt spid="8"/>
                                        </p:tgtEl>
                                      </p:cBhvr>
                                    </p:animEffect>
                                    <p:anim calcmode="lin" valueType="num">
                                      <p:cBhvr>
                                        <p:cTn id="65" dur="1000" fill="hold"/>
                                        <p:tgtEl>
                                          <p:spTgt spid="8"/>
                                        </p:tgtEl>
                                        <p:attrNameLst>
                                          <p:attrName>ppt_x</p:attrName>
                                        </p:attrNameLst>
                                      </p:cBhvr>
                                      <p:tavLst>
                                        <p:tav tm="0">
                                          <p:val>
                                            <p:strVal val="#ppt_x"/>
                                          </p:val>
                                        </p:tav>
                                        <p:tav tm="100000">
                                          <p:val>
                                            <p:strVal val="#ppt_x"/>
                                          </p:val>
                                        </p:tav>
                                      </p:tavLst>
                                    </p:anim>
                                    <p:anim calcmode="lin" valueType="num">
                                      <p:cBhvr>
                                        <p:cTn id="66" dur="900" decel="100000" fill="hold"/>
                                        <p:tgtEl>
                                          <p:spTgt spid="8"/>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68" presetID="37" presetClass="entr" presetSubtype="0" fill="hold"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1000"/>
                                        <p:tgtEl>
                                          <p:spTgt spid="17"/>
                                        </p:tgtEl>
                                      </p:cBhvr>
                                    </p:animEffect>
                                    <p:anim calcmode="lin" valueType="num">
                                      <p:cBhvr>
                                        <p:cTn id="71" dur="1000" fill="hold"/>
                                        <p:tgtEl>
                                          <p:spTgt spid="17"/>
                                        </p:tgtEl>
                                        <p:attrNameLst>
                                          <p:attrName>ppt_x</p:attrName>
                                        </p:attrNameLst>
                                      </p:cBhvr>
                                      <p:tavLst>
                                        <p:tav tm="0">
                                          <p:val>
                                            <p:strVal val="#ppt_x"/>
                                          </p:val>
                                        </p:tav>
                                        <p:tav tm="100000">
                                          <p:val>
                                            <p:strVal val="#ppt_x"/>
                                          </p:val>
                                        </p:tav>
                                      </p:tavLst>
                                    </p:anim>
                                    <p:anim calcmode="lin" valueType="num">
                                      <p:cBhvr>
                                        <p:cTn id="72" dur="900" decel="100000" fill="hold"/>
                                        <p:tgtEl>
                                          <p:spTgt spid="17"/>
                                        </p:tgtEl>
                                        <p:attrNameLst>
                                          <p:attrName>ppt_y</p:attrName>
                                        </p:attrNameLst>
                                      </p:cBhvr>
                                      <p:tavLst>
                                        <p:tav tm="0">
                                          <p:val>
                                            <p:strVal val="#ppt_y+1"/>
                                          </p:val>
                                        </p:tav>
                                        <p:tav tm="100000">
                                          <p:val>
                                            <p:strVal val="#ppt_y-.03"/>
                                          </p:val>
                                        </p:tav>
                                      </p:tavLst>
                                    </p:anim>
                                    <p:anim calcmode="lin" valueType="num">
                                      <p:cBhvr>
                                        <p:cTn id="73"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par>
                          <p:cTn id="74" fill="hold">
                            <p:stCondLst>
                              <p:cond delay="4000"/>
                            </p:stCondLst>
                            <p:childTnLst>
                              <p:par>
                                <p:cTn id="75" presetID="37" presetClass="entr" presetSubtype="0" fill="hold" nodeType="after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fade">
                                      <p:cBhvr>
                                        <p:cTn id="77" dur="1000"/>
                                        <p:tgtEl>
                                          <p:spTgt spid="44"/>
                                        </p:tgtEl>
                                      </p:cBhvr>
                                    </p:animEffect>
                                    <p:anim calcmode="lin" valueType="num">
                                      <p:cBhvr>
                                        <p:cTn id="78" dur="1000" fill="hold"/>
                                        <p:tgtEl>
                                          <p:spTgt spid="44"/>
                                        </p:tgtEl>
                                        <p:attrNameLst>
                                          <p:attrName>ppt_x</p:attrName>
                                        </p:attrNameLst>
                                      </p:cBhvr>
                                      <p:tavLst>
                                        <p:tav tm="0">
                                          <p:val>
                                            <p:strVal val="#ppt_x"/>
                                          </p:val>
                                        </p:tav>
                                        <p:tav tm="100000">
                                          <p:val>
                                            <p:strVal val="#ppt_x"/>
                                          </p:val>
                                        </p:tav>
                                      </p:tavLst>
                                    </p:anim>
                                    <p:anim calcmode="lin" valueType="num">
                                      <p:cBhvr>
                                        <p:cTn id="79" dur="900" decel="100000" fill="hold"/>
                                        <p:tgtEl>
                                          <p:spTgt spid="44"/>
                                        </p:tgtEl>
                                        <p:attrNameLst>
                                          <p:attrName>ppt_y</p:attrName>
                                        </p:attrNameLst>
                                      </p:cBhvr>
                                      <p:tavLst>
                                        <p:tav tm="0">
                                          <p:val>
                                            <p:strVal val="#ppt_y+1"/>
                                          </p:val>
                                        </p:tav>
                                        <p:tav tm="100000">
                                          <p:val>
                                            <p:strVal val="#ppt_y-.03"/>
                                          </p:val>
                                        </p:tav>
                                      </p:tavLst>
                                    </p:anim>
                                    <p:anim calcmode="lin" valueType="num">
                                      <p:cBhvr>
                                        <p:cTn id="80" dur="100" accel="100000" fill="hold">
                                          <p:stCondLst>
                                            <p:cond delay="900"/>
                                          </p:stCondLst>
                                        </p:cTn>
                                        <p:tgtEl>
                                          <p:spTgt spid="44"/>
                                        </p:tgtEl>
                                        <p:attrNameLst>
                                          <p:attrName>ppt_y</p:attrName>
                                        </p:attrNameLst>
                                      </p:cBhvr>
                                      <p:tavLst>
                                        <p:tav tm="0">
                                          <p:val>
                                            <p:strVal val="#ppt_y-.03"/>
                                          </p:val>
                                        </p:tav>
                                        <p:tav tm="100000">
                                          <p:val>
                                            <p:strVal val="#ppt_y"/>
                                          </p:val>
                                        </p:tav>
                                      </p:tavLst>
                                    </p:anim>
                                  </p:childTnLst>
                                </p:cTn>
                              </p:par>
                              <p:par>
                                <p:cTn id="81" presetID="37" presetClass="entr" presetSubtype="0" fill="hold" nodeType="withEffect">
                                  <p:stCondLst>
                                    <p:cond delay="0"/>
                                  </p:stCondLst>
                                  <p:childTnLst>
                                    <p:set>
                                      <p:cBhvr>
                                        <p:cTn id="82" dur="1" fill="hold">
                                          <p:stCondLst>
                                            <p:cond delay="0"/>
                                          </p:stCondLst>
                                        </p:cTn>
                                        <p:tgtEl>
                                          <p:spTgt spid="32"/>
                                        </p:tgtEl>
                                        <p:attrNameLst>
                                          <p:attrName>style.visibility</p:attrName>
                                        </p:attrNameLst>
                                      </p:cBhvr>
                                      <p:to>
                                        <p:strVal val="visible"/>
                                      </p:to>
                                    </p:set>
                                    <p:animEffect transition="in" filter="fade">
                                      <p:cBhvr>
                                        <p:cTn id="83" dur="1000"/>
                                        <p:tgtEl>
                                          <p:spTgt spid="32"/>
                                        </p:tgtEl>
                                      </p:cBhvr>
                                    </p:animEffect>
                                    <p:anim calcmode="lin" valueType="num">
                                      <p:cBhvr>
                                        <p:cTn id="84" dur="1000" fill="hold"/>
                                        <p:tgtEl>
                                          <p:spTgt spid="32"/>
                                        </p:tgtEl>
                                        <p:attrNameLst>
                                          <p:attrName>ppt_x</p:attrName>
                                        </p:attrNameLst>
                                      </p:cBhvr>
                                      <p:tavLst>
                                        <p:tav tm="0">
                                          <p:val>
                                            <p:strVal val="#ppt_x"/>
                                          </p:val>
                                        </p:tav>
                                        <p:tav tm="100000">
                                          <p:val>
                                            <p:strVal val="#ppt_x"/>
                                          </p:val>
                                        </p:tav>
                                      </p:tavLst>
                                    </p:anim>
                                    <p:anim calcmode="lin" valueType="num">
                                      <p:cBhvr>
                                        <p:cTn id="85" dur="900" decel="100000" fill="hold"/>
                                        <p:tgtEl>
                                          <p:spTgt spid="32"/>
                                        </p:tgtEl>
                                        <p:attrNameLst>
                                          <p:attrName>ppt_y</p:attrName>
                                        </p:attrNameLst>
                                      </p:cBhvr>
                                      <p:tavLst>
                                        <p:tav tm="0">
                                          <p:val>
                                            <p:strVal val="#ppt_y+1"/>
                                          </p:val>
                                        </p:tav>
                                        <p:tav tm="100000">
                                          <p:val>
                                            <p:strVal val="#ppt_y-.03"/>
                                          </p:val>
                                        </p:tav>
                                      </p:tavLst>
                                    </p:anim>
                                    <p:anim calcmode="lin" valueType="num">
                                      <p:cBhvr>
                                        <p:cTn id="86"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par>
                                <p:cTn id="87" presetID="37" presetClass="entr" presetSubtype="0" fill="hold" nodeType="with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fade">
                                      <p:cBhvr>
                                        <p:cTn id="89" dur="1000"/>
                                        <p:tgtEl>
                                          <p:spTgt spid="29"/>
                                        </p:tgtEl>
                                      </p:cBhvr>
                                    </p:animEffect>
                                    <p:anim calcmode="lin" valueType="num">
                                      <p:cBhvr>
                                        <p:cTn id="90" dur="1000" fill="hold"/>
                                        <p:tgtEl>
                                          <p:spTgt spid="29"/>
                                        </p:tgtEl>
                                        <p:attrNameLst>
                                          <p:attrName>ppt_x</p:attrName>
                                        </p:attrNameLst>
                                      </p:cBhvr>
                                      <p:tavLst>
                                        <p:tav tm="0">
                                          <p:val>
                                            <p:strVal val="#ppt_x"/>
                                          </p:val>
                                        </p:tav>
                                        <p:tav tm="100000">
                                          <p:val>
                                            <p:strVal val="#ppt_x"/>
                                          </p:val>
                                        </p:tav>
                                      </p:tavLst>
                                    </p:anim>
                                    <p:anim calcmode="lin" valueType="num">
                                      <p:cBhvr>
                                        <p:cTn id="91" dur="900" decel="100000" fill="hold"/>
                                        <p:tgtEl>
                                          <p:spTgt spid="29"/>
                                        </p:tgtEl>
                                        <p:attrNameLst>
                                          <p:attrName>ppt_y</p:attrName>
                                        </p:attrNameLst>
                                      </p:cBhvr>
                                      <p:tavLst>
                                        <p:tav tm="0">
                                          <p:val>
                                            <p:strVal val="#ppt_y+1"/>
                                          </p:val>
                                        </p:tav>
                                        <p:tav tm="100000">
                                          <p:val>
                                            <p:strVal val="#ppt_y-.03"/>
                                          </p:val>
                                        </p:tav>
                                      </p:tavLst>
                                    </p:anim>
                                    <p:anim calcmode="lin" valueType="num">
                                      <p:cBhvr>
                                        <p:cTn id="92"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32" presetClass="emph" presetSubtype="0" fill="hold" nodeType="clickEffect">
                                  <p:stCondLst>
                                    <p:cond delay="0"/>
                                  </p:stCondLst>
                                  <p:childTnLst>
                                    <p:animRot by="120000">
                                      <p:cBhvr>
                                        <p:cTn id="96" dur="100" fill="hold">
                                          <p:stCondLst>
                                            <p:cond delay="0"/>
                                          </p:stCondLst>
                                        </p:cTn>
                                        <p:tgtEl>
                                          <p:spTgt spid="32"/>
                                        </p:tgtEl>
                                        <p:attrNameLst>
                                          <p:attrName>r</p:attrName>
                                        </p:attrNameLst>
                                      </p:cBhvr>
                                    </p:animRot>
                                    <p:animRot by="-240000">
                                      <p:cBhvr>
                                        <p:cTn id="97" dur="200" fill="hold">
                                          <p:stCondLst>
                                            <p:cond delay="200"/>
                                          </p:stCondLst>
                                        </p:cTn>
                                        <p:tgtEl>
                                          <p:spTgt spid="32"/>
                                        </p:tgtEl>
                                        <p:attrNameLst>
                                          <p:attrName>r</p:attrName>
                                        </p:attrNameLst>
                                      </p:cBhvr>
                                    </p:animRot>
                                    <p:animRot by="240000">
                                      <p:cBhvr>
                                        <p:cTn id="98" dur="200" fill="hold">
                                          <p:stCondLst>
                                            <p:cond delay="400"/>
                                          </p:stCondLst>
                                        </p:cTn>
                                        <p:tgtEl>
                                          <p:spTgt spid="32"/>
                                        </p:tgtEl>
                                        <p:attrNameLst>
                                          <p:attrName>r</p:attrName>
                                        </p:attrNameLst>
                                      </p:cBhvr>
                                    </p:animRot>
                                    <p:animRot by="-240000">
                                      <p:cBhvr>
                                        <p:cTn id="99" dur="200" fill="hold">
                                          <p:stCondLst>
                                            <p:cond delay="600"/>
                                          </p:stCondLst>
                                        </p:cTn>
                                        <p:tgtEl>
                                          <p:spTgt spid="32"/>
                                        </p:tgtEl>
                                        <p:attrNameLst>
                                          <p:attrName>r</p:attrName>
                                        </p:attrNameLst>
                                      </p:cBhvr>
                                    </p:animRot>
                                    <p:animRot by="120000">
                                      <p:cBhvr>
                                        <p:cTn id="100" dur="200" fill="hold">
                                          <p:stCondLst>
                                            <p:cond delay="800"/>
                                          </p:stCondLst>
                                        </p:cTn>
                                        <p:tgtEl>
                                          <p:spTgt spid="32"/>
                                        </p:tgtEl>
                                        <p:attrNameLst>
                                          <p:attrName>r</p:attrName>
                                        </p:attrNameLst>
                                      </p:cBhvr>
                                    </p:animRot>
                                  </p:childTnLst>
                                  <p:subTnLst>
                                    <p:animClr clrSpc="rgb" dir="cw">
                                      <p:cBhvr override="childStyle">
                                        <p:cTn dur="1" fill="hold" display="0" masterRel="nextClick" afterEffect="1"/>
                                        <p:tgtEl>
                                          <p:spTgt spid="32"/>
                                        </p:tgtEl>
                                        <p:attrNameLst>
                                          <p:attrName>ppt_c</p:attrName>
                                        </p:attrNameLst>
                                      </p:cBhvr>
                                      <p:to>
                                        <a:schemeClr val="accent1"/>
                                      </p:to>
                                    </p:animClr>
                                    <p:audio>
                                      <p:cMediaNode>
                                        <p:cTn display="0" masterRel="sameClick">
                                          <p:stCondLst>
                                            <p:cond evt="begin" delay="0">
                                              <p:tn val="95"/>
                                            </p:cond>
                                          </p:stCondLst>
                                          <p:endCondLst>
                                            <p:cond evt="onStopAudio" delay="0">
                                              <p:tgtEl>
                                                <p:sldTgt/>
                                              </p:tgtEl>
                                            </p:cond>
                                          </p:endCondLst>
                                        </p:cTn>
                                        <p:tgtEl>
                                          <p:sndTgt r:embed="rId2" name="applause.wav"/>
                                        </p:tgtEl>
                                      </p:cMediaNode>
                                    </p:audio>
                                  </p:subTnLst>
                                </p:cTn>
                              </p:par>
                              <p:par>
                                <p:cTn id="101" presetID="26" presetClass="emph" presetSubtype="0" fill="hold" nodeType="withEffect">
                                  <p:stCondLst>
                                    <p:cond delay="0"/>
                                  </p:stCondLst>
                                  <p:childTnLst>
                                    <p:animEffect transition="out" filter="fade">
                                      <p:cBhvr>
                                        <p:cTn id="102" dur="500" tmFilter="0, 0; .2, .5; .8, .5; 1, 0"/>
                                        <p:tgtEl>
                                          <p:spTgt spid="32"/>
                                        </p:tgtEl>
                                      </p:cBhvr>
                                    </p:animEffect>
                                    <p:animScale>
                                      <p:cBhvr>
                                        <p:cTn id="103" dur="250" autoRev="1" fill="hold"/>
                                        <p:tgtEl>
                                          <p:spTgt spid="32"/>
                                        </p:tgtEl>
                                      </p:cBhvr>
                                      <p:by x="105000" y="105000"/>
                                    </p:animScale>
                                  </p:childTnLst>
                                  <p:subTnLst>
                                    <p:audio>
                                      <p:cMediaNode>
                                        <p:cTn display="0" masterRel="sameClick">
                                          <p:stCondLst>
                                            <p:cond evt="begin" delay="0">
                                              <p:tn val="101"/>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Vector Graphics Stock Illustration Image River, PNG, 800x800px, River,  Animation, Body Of Water, Green, Hill Download"/>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3875" l="732" r="99024"/>
                    </a14:imgEffect>
                  </a14:imgLayer>
                </a14:imgProps>
              </a:ext>
              <a:ext uri="{28A0092B-C50C-407E-A947-70E740481C1C}">
                <a14:useLocalDpi xmlns:a14="http://schemas.microsoft.com/office/drawing/2010/main" val="0"/>
              </a:ext>
            </a:extLst>
          </a:blip>
          <a:srcRect/>
          <a:stretch>
            <a:fillRect/>
          </a:stretch>
        </p:blipFill>
        <p:spPr bwMode="auto">
          <a:xfrm>
            <a:off x="-134883" y="-252141"/>
            <a:ext cx="12326883" cy="75996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827994" y="5918274"/>
            <a:ext cx="2819400" cy="832149"/>
          </a:xfrm>
          <a:prstGeom prst="rect">
            <a:avLst/>
          </a:prstGeom>
        </p:spPr>
      </p:pic>
      <p:pic>
        <p:nvPicPr>
          <p:cNvPr id="10" name="Picture 9"/>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09317" y="5918273"/>
            <a:ext cx="2819400" cy="83214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6875">
            <a:off x="8792361" y="481891"/>
            <a:ext cx="2191198" cy="1025481"/>
          </a:xfrm>
          <a:prstGeom prst="rect">
            <a:avLst/>
          </a:prstGeom>
        </p:spPr>
      </p:pic>
      <p:sp>
        <p:nvSpPr>
          <p:cNvPr id="13" name="Title 1"/>
          <p:cNvSpPr txBox="1">
            <a:spLocks/>
          </p:cNvSpPr>
          <p:nvPr/>
        </p:nvSpPr>
        <p:spPr>
          <a:xfrm>
            <a:off x="1990166" y="1802748"/>
            <a:ext cx="8358690" cy="1323224"/>
          </a:xfrm>
          <a:prstGeom prst="rect">
            <a:avLst/>
          </a:prstGeom>
          <a:solidFill>
            <a:schemeClr val="accent3">
              <a:alpha val="50000"/>
            </a:schemeClr>
          </a:solidFill>
          <a:effectLst>
            <a:reflection blurRad="6350" stA="50000" endA="300" endPos="55500" dist="50800" dir="5400000" sy="-100000" algn="bl" rotWithShape="0"/>
          </a:effectLst>
        </p:spPr>
        <p:style>
          <a:lnRef idx="0">
            <a:scrgbClr r="0" g="0" b="0"/>
          </a:lnRef>
          <a:fillRef idx="0">
            <a:scrgbClr r="0" g="0" b="0"/>
          </a:fillRef>
          <a:effectRef idx="0">
            <a:scrgbClr r="0" g="0" b="0"/>
          </a:effectRef>
          <a:fontRef idx="minor">
            <a:schemeClr val="lt1"/>
          </a:fontRef>
        </p:style>
        <p:txBody>
          <a:bodyP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8000" dirty="0">
                <a:ln>
                  <a:solidFill>
                    <a:srgbClr val="002060"/>
                  </a:solidFill>
                  <a:prstDash val="sysDash"/>
                </a:ln>
                <a:solidFill>
                  <a:srgbClr val="FFC000"/>
                </a:solidFill>
                <a:latin typeface="UTM Thanh Nhac TL" panose="02040603050506020204" pitchFamily="18" charset="0"/>
              </a:rPr>
              <a:t>2 – </a:t>
            </a:r>
            <a:r>
              <a:rPr lang="en-US" sz="8000" dirty="0" err="1">
                <a:ln>
                  <a:solidFill>
                    <a:srgbClr val="002060"/>
                  </a:solidFill>
                  <a:prstDash val="sysDash"/>
                </a:ln>
                <a:solidFill>
                  <a:srgbClr val="FFC000"/>
                </a:solidFill>
                <a:latin typeface="UTM Thanh Nhac TL" panose="02040603050506020204" pitchFamily="18" charset="0"/>
              </a:rPr>
              <a:t>Khám</a:t>
            </a:r>
            <a:r>
              <a:rPr lang="en-US" sz="8000" dirty="0">
                <a:ln>
                  <a:solidFill>
                    <a:srgbClr val="002060"/>
                  </a:solidFill>
                  <a:prstDash val="sysDash"/>
                </a:ln>
                <a:solidFill>
                  <a:srgbClr val="FFC000"/>
                </a:solidFill>
                <a:latin typeface="UTM Thanh Nhac TL" panose="02040603050506020204" pitchFamily="18" charset="0"/>
              </a:rPr>
              <a:t> </a:t>
            </a:r>
            <a:r>
              <a:rPr lang="en-US" sz="8000" dirty="0" err="1">
                <a:ln>
                  <a:solidFill>
                    <a:srgbClr val="002060"/>
                  </a:solidFill>
                  <a:prstDash val="sysDash"/>
                </a:ln>
                <a:solidFill>
                  <a:srgbClr val="FFC000"/>
                </a:solidFill>
                <a:latin typeface="UTM Thanh Nhac TL" panose="02040603050506020204" pitchFamily="18" charset="0"/>
              </a:rPr>
              <a:t>phá</a:t>
            </a:r>
            <a:endParaRPr lang="en-US" sz="8000" dirty="0">
              <a:ln>
                <a:solidFill>
                  <a:srgbClr val="002060"/>
                </a:solidFill>
                <a:prstDash val="sysDash"/>
              </a:ln>
              <a:solidFill>
                <a:srgbClr val="FFC000"/>
              </a:solidFill>
              <a:latin typeface="UTM Thanh Nhac TL" panose="02040603050506020204" pitchFamily="18" charset="0"/>
            </a:endParaRPr>
          </a:p>
        </p:txBody>
      </p:sp>
      <p:grpSp>
        <p:nvGrpSpPr>
          <p:cNvPr id="21" name="Group 20"/>
          <p:cNvGrpSpPr/>
          <p:nvPr/>
        </p:nvGrpSpPr>
        <p:grpSpPr>
          <a:xfrm>
            <a:off x="2728856" y="0"/>
            <a:ext cx="6528513" cy="1802748"/>
            <a:chOff x="2728856" y="0"/>
            <a:chExt cx="6528513" cy="1802748"/>
          </a:xfrm>
          <a:effectLst>
            <a:outerShdw blurRad="63500" sx="102000" sy="102000" algn="ctr" rotWithShape="0">
              <a:prstClr val="black">
                <a:alpha val="40000"/>
              </a:prstClr>
            </a:outerShdw>
          </a:effectLst>
        </p:grpSpPr>
        <p:cxnSp>
          <p:nvCxnSpPr>
            <p:cNvPr id="11" name="Straight Connector 10"/>
            <p:cNvCxnSpPr/>
            <p:nvPr/>
          </p:nvCxnSpPr>
          <p:spPr>
            <a:xfrm flipH="1">
              <a:off x="3119719" y="0"/>
              <a:ext cx="2883048" cy="1802748"/>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002767" y="0"/>
              <a:ext cx="2915322" cy="1802748"/>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728856" y="1802747"/>
              <a:ext cx="890405" cy="1"/>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8366964" y="1791842"/>
              <a:ext cx="890405" cy="1"/>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333135" y="9261987"/>
            <a:ext cx="2005780" cy="369332"/>
          </a:xfrm>
          <a:prstGeom prst="rect">
            <a:avLst/>
          </a:prstGeom>
          <a:noFill/>
        </p:spPr>
        <p:txBody>
          <a:bodyPr wrap="square" rtlCol="0">
            <a:spAutoFit/>
          </a:bodyPr>
          <a:lstStyle/>
          <a:p>
            <a:r>
              <a:rPr lang="en-US" dirty="0"/>
              <a:t>By: Hồng </a:t>
            </a:r>
            <a:r>
              <a:rPr lang="en-US" dirty="0" err="1"/>
              <a:t>LInh</a:t>
            </a:r>
            <a:endParaRPr lang="en-US" dirty="0"/>
          </a:p>
        </p:txBody>
      </p:sp>
      <p:sp>
        <p:nvSpPr>
          <p:cNvPr id="17" name="TextBox 16"/>
          <p:cNvSpPr txBox="1"/>
          <p:nvPr/>
        </p:nvSpPr>
        <p:spPr>
          <a:xfrm>
            <a:off x="231288" y="6457950"/>
            <a:ext cx="1559411" cy="369332"/>
          </a:xfrm>
          <a:prstGeom prst="rect">
            <a:avLst/>
          </a:prstGeom>
          <a:noFill/>
        </p:spPr>
        <p:txBody>
          <a:bodyPr wrap="square" rtlCol="0">
            <a:spAutoFit/>
          </a:bodyPr>
          <a:lstStyle/>
          <a:p>
            <a:r>
              <a:rPr lang="en-US" dirty="0">
                <a:latin typeface="Cambria" panose="02040503050406030204" pitchFamily="18" charset="0"/>
              </a:rPr>
              <a:t>MĂNG NON</a:t>
            </a:r>
          </a:p>
        </p:txBody>
      </p:sp>
    </p:spTree>
    <p:extLst>
      <p:ext uri="{BB962C8B-B14F-4D97-AF65-F5344CB8AC3E}">
        <p14:creationId xmlns:p14="http://schemas.microsoft.com/office/powerpoint/2010/main" val="335525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200"/>
                                  </p:stCondLst>
                                  <p:childTnLst>
                                    <p:animMotion origin="layout" path="M 2.5E-6 1.11111E-6 L -0.48711 -0.04468 " pathEditMode="relative" rAng="0" ptsTypes="AA">
                                      <p:cBhvr>
                                        <p:cTn id="6" dur="10000" fill="hold"/>
                                        <p:tgtEl>
                                          <p:spTgt spid="7"/>
                                        </p:tgtEl>
                                        <p:attrNameLst>
                                          <p:attrName>ppt_x</p:attrName>
                                          <p:attrName>ppt_y</p:attrName>
                                        </p:attrNameLst>
                                      </p:cBhvr>
                                      <p:rCtr x="-24362" y="-2245"/>
                                    </p:animMotion>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4B454">
            <a:alpha val="69000"/>
          </a:srgbClr>
        </a:solidFill>
        <a:effectLst/>
      </p:bgPr>
    </p:bg>
    <p:spTree>
      <p:nvGrpSpPr>
        <p:cNvPr id="1" name=""/>
        <p:cNvGrpSpPr/>
        <p:nvPr/>
      </p:nvGrpSpPr>
      <p:grpSpPr>
        <a:xfrm>
          <a:off x="0" y="0"/>
          <a:ext cx="0" cy="0"/>
          <a:chOff x="0" y="0"/>
          <a:chExt cx="0" cy="0"/>
        </a:xfrm>
      </p:grpSpPr>
      <p:sp>
        <p:nvSpPr>
          <p:cNvPr id="3" name="TextBox 3"/>
          <p:cNvSpPr txBox="1"/>
          <p:nvPr/>
        </p:nvSpPr>
        <p:spPr>
          <a:xfrm>
            <a:off x="204394" y="333409"/>
            <a:ext cx="10520980" cy="1667123"/>
          </a:xfrm>
          <a:prstGeom prst="rect">
            <a:avLst/>
          </a:prstGeom>
          <a:ln>
            <a:solidFill>
              <a:schemeClr val="accent3">
                <a:lumMod val="75000"/>
              </a:schemeClr>
            </a:solidFill>
            <a:prstDash val="lgDash"/>
          </a:ln>
        </p:spPr>
        <p:style>
          <a:lnRef idx="2">
            <a:schemeClr val="accent6"/>
          </a:lnRef>
          <a:fillRef idx="1">
            <a:schemeClr val="lt1"/>
          </a:fillRef>
          <a:effectRef idx="0">
            <a:schemeClr val="accent6"/>
          </a:effectRef>
          <a:fontRef idx="minor">
            <a:schemeClr val="dk1"/>
          </a:fontRef>
        </p:style>
        <p:txBody>
          <a:bodyPr wrap="square" lIns="0" tIns="0" rIns="0" bIns="0" rtlCol="0" anchor="t">
            <a:spAutoFit/>
          </a:bodyPr>
          <a:lstStyle/>
          <a:p>
            <a:pPr algn="ctr" defTabSz="609630">
              <a:lnSpc>
                <a:spcPts val="6454"/>
              </a:lnSpc>
            </a:pPr>
            <a:r>
              <a:rPr lang="en-US" sz="4800" dirty="0" err="1">
                <a:latin typeface="UTM Loko" panose="02040603050506020204" pitchFamily="18" charset="0"/>
              </a:rPr>
              <a:t>Hãy</a:t>
            </a:r>
            <a:r>
              <a:rPr lang="en-US" sz="4800" dirty="0">
                <a:latin typeface="UTM Loko" panose="02040603050506020204" pitchFamily="18" charset="0"/>
              </a:rPr>
              <a:t> </a:t>
            </a:r>
            <a:r>
              <a:rPr lang="en-US" sz="4800" dirty="0" err="1">
                <a:latin typeface="UTM Loko" panose="02040603050506020204" pitchFamily="18" charset="0"/>
              </a:rPr>
              <a:t>nêu</a:t>
            </a:r>
            <a:r>
              <a:rPr lang="en-US" sz="4800" dirty="0">
                <a:latin typeface="UTM Loko" panose="02040603050506020204" pitchFamily="18" charset="0"/>
              </a:rPr>
              <a:t> </a:t>
            </a:r>
            <a:r>
              <a:rPr lang="en-US" sz="4800" dirty="0" err="1">
                <a:latin typeface="UTM Loko" panose="02040603050506020204" pitchFamily="18" charset="0"/>
              </a:rPr>
              <a:t>suy</a:t>
            </a:r>
            <a:r>
              <a:rPr lang="en-US" sz="4800" dirty="0">
                <a:latin typeface="UTM Loko" panose="02040603050506020204" pitchFamily="18" charset="0"/>
              </a:rPr>
              <a:t> </a:t>
            </a:r>
            <a:r>
              <a:rPr lang="en-US" sz="4800" dirty="0" err="1">
                <a:latin typeface="UTM Loko" panose="02040603050506020204" pitchFamily="18" charset="0"/>
              </a:rPr>
              <a:t>nghĩ</a:t>
            </a:r>
            <a:r>
              <a:rPr lang="en-US" sz="4800" dirty="0">
                <a:latin typeface="UTM Loko" panose="02040603050506020204" pitchFamily="18" charset="0"/>
              </a:rPr>
              <a:t> </a:t>
            </a:r>
            <a:r>
              <a:rPr lang="en-US" sz="4800" dirty="0" err="1">
                <a:latin typeface="UTM Loko" panose="02040603050506020204" pitchFamily="18" charset="0"/>
              </a:rPr>
              <a:t>của</a:t>
            </a:r>
            <a:r>
              <a:rPr lang="en-US" sz="4800" dirty="0">
                <a:latin typeface="UTM Loko" panose="02040603050506020204" pitchFamily="18" charset="0"/>
              </a:rPr>
              <a:t> </a:t>
            </a:r>
            <a:r>
              <a:rPr lang="en-US" sz="4800" dirty="0" err="1">
                <a:latin typeface="UTM Loko" panose="02040603050506020204" pitchFamily="18" charset="0"/>
              </a:rPr>
              <a:t>em</a:t>
            </a:r>
            <a:r>
              <a:rPr lang="en-US" sz="4800" dirty="0">
                <a:latin typeface="UTM Loko" panose="02040603050506020204" pitchFamily="18" charset="0"/>
              </a:rPr>
              <a:t> </a:t>
            </a:r>
            <a:r>
              <a:rPr lang="en-US" sz="4800" dirty="0" err="1">
                <a:latin typeface="UTM Loko" panose="02040603050506020204" pitchFamily="18" charset="0"/>
              </a:rPr>
              <a:t>về</a:t>
            </a:r>
            <a:r>
              <a:rPr lang="en-US" sz="4800" dirty="0">
                <a:latin typeface="UTM Loko" panose="02040603050506020204" pitchFamily="18" charset="0"/>
              </a:rPr>
              <a:t> </a:t>
            </a:r>
            <a:r>
              <a:rPr lang="en-US" sz="4800" dirty="0" err="1">
                <a:latin typeface="UTM Loko" panose="02040603050506020204" pitchFamily="18" charset="0"/>
              </a:rPr>
              <a:t>những</a:t>
            </a:r>
            <a:r>
              <a:rPr lang="en-US" sz="4800" dirty="0">
                <a:latin typeface="UTM Loko" panose="02040603050506020204" pitchFamily="18" charset="0"/>
              </a:rPr>
              <a:t> </a:t>
            </a:r>
            <a:r>
              <a:rPr lang="en-US" sz="4800" dirty="0" err="1">
                <a:latin typeface="UTM Loko" panose="02040603050506020204" pitchFamily="18" charset="0"/>
              </a:rPr>
              <a:t>hình</a:t>
            </a:r>
            <a:r>
              <a:rPr lang="en-US" sz="4800" dirty="0">
                <a:latin typeface="UTM Loko" panose="02040603050506020204" pitchFamily="18" charset="0"/>
              </a:rPr>
              <a:t> </a:t>
            </a:r>
            <a:r>
              <a:rPr lang="en-US" sz="4800" dirty="0" err="1">
                <a:latin typeface="UTM Loko" panose="02040603050506020204" pitchFamily="18" charset="0"/>
              </a:rPr>
              <a:t>ảnh</a:t>
            </a:r>
            <a:r>
              <a:rPr lang="en-US" sz="4800" dirty="0">
                <a:latin typeface="UTM Loko" panose="02040603050506020204" pitchFamily="18" charset="0"/>
              </a:rPr>
              <a:t> </a:t>
            </a:r>
            <a:r>
              <a:rPr lang="en-US" sz="4800" dirty="0" err="1">
                <a:latin typeface="UTM Loko" panose="02040603050506020204" pitchFamily="18" charset="0"/>
              </a:rPr>
              <a:t>sau</a:t>
            </a:r>
            <a:r>
              <a:rPr lang="en-US" sz="4800" dirty="0">
                <a:latin typeface="UTM Loko" panose="02040603050506020204" pitchFamily="18" charset="0"/>
              </a:rPr>
              <a:t> </a:t>
            </a:r>
            <a:r>
              <a:rPr lang="en-US" sz="4800" dirty="0" err="1">
                <a:latin typeface="UTM Loko" panose="02040603050506020204" pitchFamily="18" charset="0"/>
              </a:rPr>
              <a:t>đây</a:t>
            </a:r>
            <a:endParaRPr lang="en-US" sz="4800" dirty="0">
              <a:latin typeface="UTM Loko" panose="02040603050506020204" pitchFamily="18" charset="0"/>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65764">
            <a:off x="716322" y="4843924"/>
            <a:ext cx="2279379" cy="1815214"/>
          </a:xfrm>
          <a:prstGeom prst="rect">
            <a:avLst/>
          </a:prstGeom>
        </p:spPr>
      </p:pic>
      <p:pic>
        <p:nvPicPr>
          <p:cNvPr id="9" name="Picture 4" descr="Arubaito Sakai Teacher Job School PNG, Clipart, Free PNG Download"/>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a:off x="9679119" y="0"/>
            <a:ext cx="2092510" cy="20005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Nguồn nước ô nhiễm ảnh hưởng như thế nào đến đời sống? - Tân Á Mỹ"/>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7094" y="2212519"/>
            <a:ext cx="3319145" cy="221553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1" name="Picture 4" descr="Gia Viễn (Ninh Bình): Cá chết hàng loạt nghi do nguồn nước bị ô nhiễm | Tin  tức mới nhất 24h - Đọc Báo Lao Động online - Laodong.v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96294" y="4604528"/>
            <a:ext cx="3486510" cy="206068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2" name="Picture 6" descr="GIẢI PHÁP TÌNH TRẠNG Ô NHIỄM NGUỒN NƯỚC HIỆN NAY"/>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36558" y="4428048"/>
            <a:ext cx="3515310" cy="223716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8194" name="Picture 2" descr="Water Pollution, Sources, Reasons, And Remediation - Technology Time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6968" y="2333941"/>
            <a:ext cx="3482568" cy="193717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8196" name="Picture 4" descr="Water Pollution: The Invisible Threat The World Is Ignori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69947" y="2212519"/>
            <a:ext cx="2512979" cy="188473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333135" y="9261987"/>
            <a:ext cx="2005780" cy="369332"/>
          </a:xfrm>
          <a:prstGeom prst="rect">
            <a:avLst/>
          </a:prstGeom>
          <a:noFill/>
        </p:spPr>
        <p:txBody>
          <a:bodyPr wrap="square" rtlCol="0">
            <a:spAutoFit/>
          </a:bodyPr>
          <a:lstStyle/>
          <a:p>
            <a:r>
              <a:rPr lang="en-US" dirty="0"/>
              <a:t>By: Hồng </a:t>
            </a:r>
            <a:r>
              <a:rPr lang="en-US" dirty="0" err="1"/>
              <a:t>LInh</a:t>
            </a:r>
            <a:endParaRPr lang="en-US" dirty="0"/>
          </a:p>
        </p:txBody>
      </p:sp>
    </p:spTree>
    <p:extLst>
      <p:ext uri="{BB962C8B-B14F-4D97-AF65-F5344CB8AC3E}">
        <p14:creationId xmlns:p14="http://schemas.microsoft.com/office/powerpoint/2010/main" val="428730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3"/>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arrow.wav"/>
                                        </p:tgtEl>
                                      </p:cMediaNode>
                                    </p:audio>
                                  </p:subTnLst>
                                </p:cTn>
                              </p:par>
                              <p:par>
                                <p:cTn id="15" presetID="32" presetClass="emph" presetSubtype="0" repeatCount="indefinite" fill="hold" nodeType="withEffect">
                                  <p:stCondLst>
                                    <p:cond delay="0"/>
                                  </p:stCondLst>
                                  <p:childTnLst>
                                    <p:animRot by="120000">
                                      <p:cBhvr>
                                        <p:cTn id="16" dur="100" fill="hold">
                                          <p:stCondLst>
                                            <p:cond delay="0"/>
                                          </p:stCondLst>
                                        </p:cTn>
                                        <p:tgtEl>
                                          <p:spTgt spid="9"/>
                                        </p:tgtEl>
                                        <p:attrNameLst>
                                          <p:attrName>r</p:attrName>
                                        </p:attrNameLst>
                                      </p:cBhvr>
                                    </p:animRot>
                                    <p:animRot by="-240000">
                                      <p:cBhvr>
                                        <p:cTn id="17" dur="200" fill="hold">
                                          <p:stCondLst>
                                            <p:cond delay="200"/>
                                          </p:stCondLst>
                                        </p:cTn>
                                        <p:tgtEl>
                                          <p:spTgt spid="9"/>
                                        </p:tgtEl>
                                        <p:attrNameLst>
                                          <p:attrName>r</p:attrName>
                                        </p:attrNameLst>
                                      </p:cBhvr>
                                    </p:animRot>
                                    <p:animRot by="240000">
                                      <p:cBhvr>
                                        <p:cTn id="18" dur="200" fill="hold">
                                          <p:stCondLst>
                                            <p:cond delay="400"/>
                                          </p:stCondLst>
                                        </p:cTn>
                                        <p:tgtEl>
                                          <p:spTgt spid="9"/>
                                        </p:tgtEl>
                                        <p:attrNameLst>
                                          <p:attrName>r</p:attrName>
                                        </p:attrNameLst>
                                      </p:cBhvr>
                                    </p:animRot>
                                    <p:animRot by="-240000">
                                      <p:cBhvr>
                                        <p:cTn id="19" dur="200" fill="hold">
                                          <p:stCondLst>
                                            <p:cond delay="600"/>
                                          </p:stCondLst>
                                        </p:cTn>
                                        <p:tgtEl>
                                          <p:spTgt spid="9"/>
                                        </p:tgtEl>
                                        <p:attrNameLst>
                                          <p:attrName>r</p:attrName>
                                        </p:attrNameLst>
                                      </p:cBhvr>
                                    </p:animRot>
                                    <p:animRot by="120000">
                                      <p:cBhvr>
                                        <p:cTn id="20" dur="200" fill="hold">
                                          <p:stCondLst>
                                            <p:cond delay="800"/>
                                          </p:stCondLst>
                                        </p:cTn>
                                        <p:tgtEl>
                                          <p:spTgt spid="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nodeType="afterEffect">
                                  <p:stCondLst>
                                    <p:cond delay="0"/>
                                  </p:stCondLst>
                                  <p:childTnLst>
                                    <p:set>
                                      <p:cBhvr>
                                        <p:cTn id="30" dur="1" fill="hold">
                                          <p:stCondLst>
                                            <p:cond delay="0"/>
                                          </p:stCondLst>
                                        </p:cTn>
                                        <p:tgtEl>
                                          <p:spTgt spid="8196"/>
                                        </p:tgtEl>
                                        <p:attrNameLst>
                                          <p:attrName>style.visibility</p:attrName>
                                        </p:attrNameLst>
                                      </p:cBhvr>
                                      <p:to>
                                        <p:strVal val="visible"/>
                                      </p:to>
                                    </p:set>
                                    <p:animEffect transition="in" filter="fade">
                                      <p:cBhvr>
                                        <p:cTn id="31" dur="1000"/>
                                        <p:tgtEl>
                                          <p:spTgt spid="8196"/>
                                        </p:tgtEl>
                                      </p:cBhvr>
                                    </p:animEffect>
                                    <p:anim calcmode="lin" valueType="num">
                                      <p:cBhvr>
                                        <p:cTn id="32" dur="1000" fill="hold"/>
                                        <p:tgtEl>
                                          <p:spTgt spid="8196"/>
                                        </p:tgtEl>
                                        <p:attrNameLst>
                                          <p:attrName>ppt_x</p:attrName>
                                        </p:attrNameLst>
                                      </p:cBhvr>
                                      <p:tavLst>
                                        <p:tav tm="0">
                                          <p:val>
                                            <p:strVal val="#ppt_x"/>
                                          </p:val>
                                        </p:tav>
                                        <p:tav tm="100000">
                                          <p:val>
                                            <p:strVal val="#ppt_x"/>
                                          </p:val>
                                        </p:tav>
                                      </p:tavLst>
                                    </p:anim>
                                    <p:anim calcmode="lin" valueType="num">
                                      <p:cBhvr>
                                        <p:cTn id="33" dur="1000" fill="hold"/>
                                        <p:tgtEl>
                                          <p:spTgt spid="8196"/>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47"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7" presetClass="entr" presetSubtype="0" fill="hold" nodeType="afterEffect">
                                  <p:stCondLst>
                                    <p:cond delay="0"/>
                                  </p:stCondLst>
                                  <p:childTnLst>
                                    <p:set>
                                      <p:cBhvr>
                                        <p:cTn id="42" dur="1" fill="hold">
                                          <p:stCondLst>
                                            <p:cond delay="0"/>
                                          </p:stCondLst>
                                        </p:cTn>
                                        <p:tgtEl>
                                          <p:spTgt spid="8194"/>
                                        </p:tgtEl>
                                        <p:attrNameLst>
                                          <p:attrName>style.visibility</p:attrName>
                                        </p:attrNameLst>
                                      </p:cBhvr>
                                      <p:to>
                                        <p:strVal val="visible"/>
                                      </p:to>
                                    </p:set>
                                    <p:animEffect transition="in" filter="fade">
                                      <p:cBhvr>
                                        <p:cTn id="43" dur="1000"/>
                                        <p:tgtEl>
                                          <p:spTgt spid="8194"/>
                                        </p:tgtEl>
                                      </p:cBhvr>
                                    </p:animEffect>
                                    <p:anim calcmode="lin" valueType="num">
                                      <p:cBhvr>
                                        <p:cTn id="44" dur="1000" fill="hold"/>
                                        <p:tgtEl>
                                          <p:spTgt spid="8194"/>
                                        </p:tgtEl>
                                        <p:attrNameLst>
                                          <p:attrName>ppt_x</p:attrName>
                                        </p:attrNameLst>
                                      </p:cBhvr>
                                      <p:tavLst>
                                        <p:tav tm="0">
                                          <p:val>
                                            <p:strVal val="#ppt_x"/>
                                          </p:val>
                                        </p:tav>
                                        <p:tav tm="100000">
                                          <p:val>
                                            <p:strVal val="#ppt_x"/>
                                          </p:val>
                                        </p:tav>
                                      </p:tavLst>
                                    </p:anim>
                                    <p:anim calcmode="lin" valueType="num">
                                      <p:cBhvr>
                                        <p:cTn id="45" dur="1000" fill="hold"/>
                                        <p:tgtEl>
                                          <p:spTgt spid="8194"/>
                                        </p:tgtEl>
                                        <p:attrNameLst>
                                          <p:attrName>ppt_y</p:attrName>
                                        </p:attrNameLst>
                                      </p:cBhvr>
                                      <p:tavLst>
                                        <p:tav tm="0">
                                          <p:val>
                                            <p:strVal val="#ppt_y-.1"/>
                                          </p:val>
                                        </p:tav>
                                        <p:tav tm="100000">
                                          <p:val>
                                            <p:strVal val="#ppt_y"/>
                                          </p:val>
                                        </p:tav>
                                      </p:tavLst>
                                    </p:anim>
                                  </p:childTnLst>
                                </p:cTn>
                              </p:par>
                            </p:childTnLst>
                          </p:cTn>
                        </p:par>
                        <p:par>
                          <p:cTn id="46" fill="hold">
                            <p:stCondLst>
                              <p:cond delay="4000"/>
                            </p:stCondLst>
                            <p:childTnLst>
                              <p:par>
                                <p:cTn id="47" presetID="47" presetClass="entr" presetSubtype="0" fill="hold"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4B454">
            <a:alpha val="69000"/>
          </a:srgbClr>
        </a:solidFill>
        <a:effectLst/>
      </p:bgPr>
    </p:bg>
    <p:spTree>
      <p:nvGrpSpPr>
        <p:cNvPr id="1" name=""/>
        <p:cNvGrpSpPr/>
        <p:nvPr/>
      </p:nvGrpSpPr>
      <p:grpSpPr>
        <a:xfrm>
          <a:off x="0" y="0"/>
          <a:ext cx="0" cy="0"/>
          <a:chOff x="0" y="0"/>
          <a:chExt cx="0" cy="0"/>
        </a:xfrm>
      </p:grpSpPr>
      <p:sp>
        <p:nvSpPr>
          <p:cNvPr id="3" name="TextBox 3"/>
          <p:cNvSpPr txBox="1"/>
          <p:nvPr/>
        </p:nvSpPr>
        <p:spPr>
          <a:xfrm>
            <a:off x="204394" y="333409"/>
            <a:ext cx="10015371" cy="1667123"/>
          </a:xfrm>
          <a:prstGeom prst="rect">
            <a:avLst/>
          </a:prstGeom>
          <a:ln>
            <a:solidFill>
              <a:schemeClr val="accent3">
                <a:lumMod val="75000"/>
              </a:schemeClr>
            </a:solidFill>
            <a:prstDash val="lgDash"/>
          </a:ln>
        </p:spPr>
        <p:style>
          <a:lnRef idx="2">
            <a:schemeClr val="accent6"/>
          </a:lnRef>
          <a:fillRef idx="1">
            <a:schemeClr val="lt1"/>
          </a:fillRef>
          <a:effectRef idx="0">
            <a:schemeClr val="accent6"/>
          </a:effectRef>
          <a:fontRef idx="minor">
            <a:schemeClr val="dk1"/>
          </a:fontRef>
        </p:style>
        <p:txBody>
          <a:bodyPr wrap="square" lIns="0" tIns="0" rIns="0" bIns="0" rtlCol="0" anchor="t">
            <a:spAutoFit/>
          </a:bodyPr>
          <a:lstStyle/>
          <a:p>
            <a:pPr algn="ctr" defTabSz="609630">
              <a:lnSpc>
                <a:spcPts val="6454"/>
              </a:lnSpc>
            </a:pPr>
            <a:r>
              <a:rPr lang="en-US" sz="4800" dirty="0" err="1">
                <a:latin typeface="UTM Loko" panose="02040603050506020204" pitchFamily="18" charset="0"/>
              </a:rPr>
              <a:t>Nước</a:t>
            </a:r>
            <a:r>
              <a:rPr lang="en-US" sz="4800" dirty="0">
                <a:latin typeface="UTM Loko" panose="02040603050506020204" pitchFamily="18" charset="0"/>
              </a:rPr>
              <a:t> </a:t>
            </a:r>
            <a:r>
              <a:rPr lang="en-US" sz="4800" dirty="0" err="1">
                <a:latin typeface="UTM Loko" panose="02040603050506020204" pitchFamily="18" charset="0"/>
              </a:rPr>
              <a:t>có</a:t>
            </a:r>
            <a:r>
              <a:rPr lang="en-US" sz="4800" dirty="0">
                <a:latin typeface="UTM Loko" panose="02040603050506020204" pitchFamily="18" charset="0"/>
              </a:rPr>
              <a:t> </a:t>
            </a:r>
            <a:r>
              <a:rPr lang="en-US" sz="4800" dirty="0" err="1">
                <a:latin typeface="UTM Loko" panose="02040603050506020204" pitchFamily="18" charset="0"/>
              </a:rPr>
              <a:t>vai</a:t>
            </a:r>
            <a:r>
              <a:rPr lang="en-US" sz="4800" dirty="0">
                <a:latin typeface="UTM Loko" panose="02040603050506020204" pitchFamily="18" charset="0"/>
              </a:rPr>
              <a:t> </a:t>
            </a:r>
            <a:r>
              <a:rPr lang="en-US" sz="4800" dirty="0" err="1">
                <a:latin typeface="UTM Loko" panose="02040603050506020204" pitchFamily="18" charset="0"/>
              </a:rPr>
              <a:t>trò</a:t>
            </a:r>
            <a:r>
              <a:rPr lang="en-US" sz="4800" dirty="0">
                <a:latin typeface="UTM Loko" panose="02040603050506020204" pitchFamily="18" charset="0"/>
              </a:rPr>
              <a:t> </a:t>
            </a:r>
            <a:r>
              <a:rPr lang="en-US" sz="4800" dirty="0" err="1">
                <a:latin typeface="UTM Loko" panose="02040603050506020204" pitchFamily="18" charset="0"/>
              </a:rPr>
              <a:t>rất</a:t>
            </a:r>
            <a:r>
              <a:rPr lang="en-US" sz="4800" dirty="0">
                <a:latin typeface="UTM Loko" panose="02040603050506020204" pitchFamily="18" charset="0"/>
              </a:rPr>
              <a:t> </a:t>
            </a:r>
            <a:r>
              <a:rPr lang="en-US" sz="4800" dirty="0" err="1">
                <a:latin typeface="UTM Loko" panose="02040603050506020204" pitchFamily="18" charset="0"/>
              </a:rPr>
              <a:t>quan</a:t>
            </a:r>
            <a:r>
              <a:rPr lang="en-US" sz="4800" dirty="0">
                <a:latin typeface="UTM Loko" panose="02040603050506020204" pitchFamily="18" charset="0"/>
              </a:rPr>
              <a:t> </a:t>
            </a:r>
            <a:r>
              <a:rPr lang="en-US" sz="4800" dirty="0" err="1">
                <a:latin typeface="UTM Loko" panose="02040603050506020204" pitchFamily="18" charset="0"/>
              </a:rPr>
              <a:t>trọng</a:t>
            </a:r>
            <a:r>
              <a:rPr lang="en-US" sz="4800" dirty="0">
                <a:latin typeface="UTM Loko" panose="02040603050506020204" pitchFamily="18" charset="0"/>
              </a:rPr>
              <a:t> </a:t>
            </a:r>
            <a:r>
              <a:rPr lang="en-US" sz="4800" dirty="0" err="1">
                <a:latin typeface="UTM Loko" panose="02040603050506020204" pitchFamily="18" charset="0"/>
              </a:rPr>
              <a:t>đối</a:t>
            </a:r>
            <a:r>
              <a:rPr lang="en-US" sz="4800" dirty="0">
                <a:latin typeface="UTM Loko" panose="02040603050506020204" pitchFamily="18" charset="0"/>
              </a:rPr>
              <a:t> </a:t>
            </a:r>
            <a:r>
              <a:rPr lang="en-US" sz="4800" dirty="0" err="1">
                <a:latin typeface="UTM Loko" panose="02040603050506020204" pitchFamily="18" charset="0"/>
              </a:rPr>
              <a:t>với</a:t>
            </a:r>
            <a:r>
              <a:rPr lang="en-US" sz="4800" dirty="0">
                <a:latin typeface="UTM Loko" panose="02040603050506020204" pitchFamily="18" charset="0"/>
              </a:rPr>
              <a:t> </a:t>
            </a:r>
            <a:r>
              <a:rPr lang="en-US" sz="4800" dirty="0" err="1">
                <a:latin typeface="UTM Loko" panose="02040603050506020204" pitchFamily="18" charset="0"/>
              </a:rPr>
              <a:t>cuộc</a:t>
            </a:r>
            <a:r>
              <a:rPr lang="en-US" sz="4800" dirty="0">
                <a:latin typeface="UTM Loko" panose="02040603050506020204" pitchFamily="18" charset="0"/>
              </a:rPr>
              <a:t> </a:t>
            </a:r>
            <a:r>
              <a:rPr lang="en-US" sz="4800" dirty="0" err="1">
                <a:latin typeface="UTM Loko" panose="02040603050506020204" pitchFamily="18" charset="0"/>
              </a:rPr>
              <a:t>sống</a:t>
            </a:r>
            <a:r>
              <a:rPr lang="en-US" sz="4800" dirty="0">
                <a:latin typeface="UTM Loko" panose="02040603050506020204" pitchFamily="18" charset="0"/>
              </a:rPr>
              <a:t> </a:t>
            </a:r>
            <a:r>
              <a:rPr lang="en-US" sz="4800" dirty="0" err="1">
                <a:latin typeface="UTM Loko" panose="02040603050506020204" pitchFamily="18" charset="0"/>
              </a:rPr>
              <a:t>của</a:t>
            </a:r>
            <a:r>
              <a:rPr lang="en-US" sz="4800" dirty="0">
                <a:latin typeface="UTM Loko" panose="02040603050506020204" pitchFamily="18" charset="0"/>
              </a:rPr>
              <a:t> con </a:t>
            </a:r>
            <a:r>
              <a:rPr lang="en-US" sz="4800" dirty="0" err="1">
                <a:latin typeface="UTM Loko" panose="02040603050506020204" pitchFamily="18" charset="0"/>
              </a:rPr>
              <a:t>người</a:t>
            </a:r>
            <a:endParaRPr lang="en-US" sz="4800" dirty="0">
              <a:latin typeface="UTM Loko" panose="02040603050506020204" pitchFamily="18" charset="0"/>
            </a:endParaRPr>
          </a:p>
        </p:txBody>
      </p:sp>
      <p:pic>
        <p:nvPicPr>
          <p:cNvPr id="9218" name="Picture 2" descr="5 TÍNH CHẤT CỦA NƯỚC UỐNG TỐT"/>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1307736">
            <a:off x="645457" y="2575576"/>
            <a:ext cx="6157170" cy="3738283"/>
          </a:xfrm>
          <a:prstGeom prst="rect">
            <a:avLst/>
          </a:prstGeom>
          <a:ln w="76200">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67812">
            <a:off x="178982" y="4769865"/>
            <a:ext cx="2168103" cy="2065611"/>
          </a:xfrm>
          <a:prstGeom prst="rect">
            <a:avLst/>
          </a:prstGeom>
        </p:spPr>
      </p:pic>
      <p:sp>
        <p:nvSpPr>
          <p:cNvPr id="14" name="TextBox 3"/>
          <p:cNvSpPr txBox="1"/>
          <p:nvPr/>
        </p:nvSpPr>
        <p:spPr>
          <a:xfrm>
            <a:off x="248455" y="2320912"/>
            <a:ext cx="5572463" cy="4167808"/>
          </a:xfrm>
          <a:prstGeom prst="rect">
            <a:avLst/>
          </a:prstGeom>
          <a:ln w="6350">
            <a:prstDash val="dashDot"/>
          </a:ln>
        </p:spPr>
        <p:style>
          <a:lnRef idx="3">
            <a:schemeClr val="lt1"/>
          </a:lnRef>
          <a:fillRef idx="1">
            <a:schemeClr val="accent2"/>
          </a:fillRef>
          <a:effectRef idx="1">
            <a:schemeClr val="accent2"/>
          </a:effectRef>
          <a:fontRef idx="minor">
            <a:schemeClr val="lt1"/>
          </a:fontRef>
        </p:style>
        <p:txBody>
          <a:bodyPr wrap="square" lIns="0" tIns="0" rIns="0" bIns="0" rtlCol="0" anchor="t">
            <a:spAutoFit/>
          </a:bodyPr>
          <a:lstStyle/>
          <a:p>
            <a:pPr algn="ctr" defTabSz="609630">
              <a:lnSpc>
                <a:spcPts val="6454"/>
              </a:lnSpc>
            </a:pPr>
            <a:r>
              <a:rPr lang="en-US" sz="4800" dirty="0" err="1">
                <a:latin typeface="UTM Loko" panose="02040603050506020204" pitchFamily="18" charset="0"/>
              </a:rPr>
              <a:t>Thế</a:t>
            </a:r>
            <a:r>
              <a:rPr lang="en-US" sz="4800" dirty="0">
                <a:latin typeface="UTM Loko" panose="02040603050506020204" pitchFamily="18" charset="0"/>
              </a:rPr>
              <a:t> </a:t>
            </a:r>
            <a:r>
              <a:rPr lang="en-US" sz="4800" dirty="0" err="1">
                <a:latin typeface="UTM Loko" panose="02040603050506020204" pitchFamily="18" charset="0"/>
              </a:rPr>
              <a:t>nhưng</a:t>
            </a:r>
            <a:r>
              <a:rPr lang="en-US" sz="4800" dirty="0">
                <a:latin typeface="UTM Loko" panose="02040603050506020204" pitchFamily="18" charset="0"/>
              </a:rPr>
              <a:t>, </a:t>
            </a:r>
            <a:r>
              <a:rPr lang="en-US" sz="4800" dirty="0" err="1">
                <a:latin typeface="UTM Loko" panose="02040603050506020204" pitchFamily="18" charset="0"/>
              </a:rPr>
              <a:t>môi</a:t>
            </a:r>
            <a:r>
              <a:rPr lang="en-US" sz="4800" dirty="0">
                <a:latin typeface="UTM Loko" panose="02040603050506020204" pitchFamily="18" charset="0"/>
              </a:rPr>
              <a:t> </a:t>
            </a:r>
            <a:r>
              <a:rPr lang="en-US" sz="4800" dirty="0" err="1">
                <a:latin typeface="UTM Loko" panose="02040603050506020204" pitchFamily="18" charset="0"/>
              </a:rPr>
              <a:t>trường</a:t>
            </a:r>
            <a:r>
              <a:rPr lang="en-US" sz="4800" dirty="0">
                <a:latin typeface="UTM Loko" panose="02040603050506020204" pitchFamily="18" charset="0"/>
              </a:rPr>
              <a:t> </a:t>
            </a:r>
            <a:r>
              <a:rPr lang="en-US" sz="4800" dirty="0" err="1">
                <a:latin typeface="UTM Loko" panose="02040603050506020204" pitchFamily="18" charset="0"/>
              </a:rPr>
              <a:t>nước</a:t>
            </a:r>
            <a:r>
              <a:rPr lang="en-US" sz="4800" dirty="0">
                <a:latin typeface="UTM Loko" panose="02040603050506020204" pitchFamily="18" charset="0"/>
              </a:rPr>
              <a:t> </a:t>
            </a:r>
            <a:r>
              <a:rPr lang="en-US" sz="4800" dirty="0" err="1">
                <a:latin typeface="UTM Loko" panose="02040603050506020204" pitchFamily="18" charset="0"/>
              </a:rPr>
              <a:t>đang</a:t>
            </a:r>
            <a:r>
              <a:rPr lang="en-US" sz="4800" dirty="0">
                <a:latin typeface="UTM Loko" panose="02040603050506020204" pitchFamily="18" charset="0"/>
              </a:rPr>
              <a:t> </a:t>
            </a:r>
            <a:r>
              <a:rPr lang="en-US" sz="4800" dirty="0" err="1">
                <a:latin typeface="UTM Loko" panose="02040603050506020204" pitchFamily="18" charset="0"/>
              </a:rPr>
              <a:t>bị</a:t>
            </a:r>
            <a:r>
              <a:rPr lang="en-US" sz="4800" dirty="0">
                <a:latin typeface="UTM Loko" panose="02040603050506020204" pitchFamily="18" charset="0"/>
              </a:rPr>
              <a:t> </a:t>
            </a:r>
            <a:r>
              <a:rPr lang="en-US" sz="4800" dirty="0" err="1">
                <a:solidFill>
                  <a:srgbClr val="FFC000"/>
                </a:solidFill>
                <a:latin typeface="UTM Loko" panose="02040603050506020204" pitchFamily="18" charset="0"/>
              </a:rPr>
              <a:t>ảnh</a:t>
            </a:r>
            <a:r>
              <a:rPr lang="en-US" sz="4800" dirty="0">
                <a:solidFill>
                  <a:srgbClr val="FFC000"/>
                </a:solidFill>
                <a:latin typeface="UTM Loko" panose="02040603050506020204" pitchFamily="18" charset="0"/>
              </a:rPr>
              <a:t> </a:t>
            </a:r>
            <a:r>
              <a:rPr lang="en-US" sz="4800" dirty="0" err="1">
                <a:solidFill>
                  <a:srgbClr val="FFC000"/>
                </a:solidFill>
                <a:latin typeface="UTM Loko" panose="02040603050506020204" pitchFamily="18" charset="0"/>
              </a:rPr>
              <a:t>hưởng</a:t>
            </a:r>
            <a:r>
              <a:rPr lang="en-US" sz="4800" dirty="0">
                <a:solidFill>
                  <a:srgbClr val="FFC000"/>
                </a:solidFill>
                <a:latin typeface="UTM Loko" panose="02040603050506020204" pitchFamily="18" charset="0"/>
              </a:rPr>
              <a:t> </a:t>
            </a:r>
            <a:r>
              <a:rPr lang="en-US" sz="4800" dirty="0" err="1">
                <a:solidFill>
                  <a:srgbClr val="FFC000"/>
                </a:solidFill>
                <a:latin typeface="UTM Loko" panose="02040603050506020204" pitchFamily="18" charset="0"/>
              </a:rPr>
              <a:t>nghiêm</a:t>
            </a:r>
            <a:r>
              <a:rPr lang="en-US" sz="4800" dirty="0">
                <a:solidFill>
                  <a:srgbClr val="FFC000"/>
                </a:solidFill>
                <a:latin typeface="UTM Loko" panose="02040603050506020204" pitchFamily="18" charset="0"/>
              </a:rPr>
              <a:t> </a:t>
            </a:r>
            <a:r>
              <a:rPr lang="en-US" sz="4800" dirty="0" err="1">
                <a:solidFill>
                  <a:srgbClr val="FFC000"/>
                </a:solidFill>
                <a:latin typeface="UTM Loko" panose="02040603050506020204" pitchFamily="18" charset="0"/>
              </a:rPr>
              <a:t>trọng</a:t>
            </a:r>
            <a:r>
              <a:rPr lang="en-US" sz="4800" dirty="0">
                <a:solidFill>
                  <a:srgbClr val="FFC000"/>
                </a:solidFill>
                <a:latin typeface="UTM Loko" panose="02040603050506020204" pitchFamily="18" charset="0"/>
              </a:rPr>
              <a:t> </a:t>
            </a:r>
            <a:r>
              <a:rPr lang="en-US" sz="4800" dirty="0" err="1">
                <a:latin typeface="UTM Loko" panose="02040603050506020204" pitchFamily="18" charset="0"/>
              </a:rPr>
              <a:t>bởi</a:t>
            </a:r>
            <a:r>
              <a:rPr lang="en-US" sz="4800" dirty="0">
                <a:latin typeface="UTM Loko" panose="02040603050506020204" pitchFamily="18" charset="0"/>
              </a:rPr>
              <a:t> </a:t>
            </a:r>
            <a:r>
              <a:rPr lang="en-US" sz="4800" dirty="0" err="1">
                <a:solidFill>
                  <a:schemeClr val="tx1"/>
                </a:solidFill>
                <a:latin typeface="UTM Loko" panose="02040603050506020204" pitchFamily="18" charset="0"/>
              </a:rPr>
              <a:t>sự</a:t>
            </a:r>
            <a:r>
              <a:rPr lang="en-US" sz="4800" dirty="0">
                <a:solidFill>
                  <a:schemeClr val="tx1"/>
                </a:solidFill>
                <a:latin typeface="UTM Loko" panose="02040603050506020204" pitchFamily="18" charset="0"/>
              </a:rPr>
              <a:t> ô </a:t>
            </a:r>
            <a:r>
              <a:rPr lang="en-US" sz="4800" dirty="0" err="1">
                <a:solidFill>
                  <a:schemeClr val="tx1"/>
                </a:solidFill>
                <a:latin typeface="UTM Loko" panose="02040603050506020204" pitchFamily="18" charset="0"/>
              </a:rPr>
              <a:t>nhiễm</a:t>
            </a:r>
            <a:r>
              <a:rPr lang="en-US" sz="4800" dirty="0">
                <a:latin typeface="UTM Loko" panose="02040603050506020204" pitchFamily="18" charset="0"/>
              </a:rPr>
              <a:t>.</a:t>
            </a:r>
          </a:p>
        </p:txBody>
      </p:sp>
      <p:pic>
        <p:nvPicPr>
          <p:cNvPr id="15" name="Picture 2" descr="Nguồn nước ô nhiễm ảnh hưởng như thế nào đến đời sống? - Tân Á Mỹ"/>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0090" y="2157013"/>
            <a:ext cx="3319145" cy="221553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6" name="Picture 6" descr="GIẢI PHÁP TÌNH TRẠNG Ô NHIỄM NGUỒN NƯỚC HIỆN NAY"/>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36716" y="4673373"/>
            <a:ext cx="4085938" cy="189515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9" name="Picture 4" descr="Arubaito Sakai Teacher Job School PNG, Clipart, Free PNG Download"/>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a:off x="9779685" y="-84096"/>
            <a:ext cx="2344148" cy="224110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3"/>
          <p:cNvSpPr txBox="1"/>
          <p:nvPr/>
        </p:nvSpPr>
        <p:spPr>
          <a:xfrm>
            <a:off x="754743" y="7741998"/>
            <a:ext cx="7243567" cy="3392082"/>
          </a:xfrm>
          <a:prstGeom prst="rect">
            <a:avLst/>
          </a:prstGeom>
          <a:ln/>
        </p:spPr>
        <p:style>
          <a:lnRef idx="3">
            <a:schemeClr val="lt1"/>
          </a:lnRef>
          <a:fillRef idx="1">
            <a:schemeClr val="accent6"/>
          </a:fillRef>
          <a:effectRef idx="1">
            <a:schemeClr val="accent6"/>
          </a:effectRef>
          <a:fontRef idx="minor">
            <a:schemeClr val="lt1"/>
          </a:fontRef>
        </p:style>
        <p:txBody>
          <a:bodyPr wrap="square" lIns="0" tIns="0" rIns="0" bIns="0" rtlCol="0" anchor="t">
            <a:spAutoFit/>
          </a:bodyPr>
          <a:lstStyle/>
          <a:p>
            <a:pPr algn="ctr" defTabSz="609630">
              <a:lnSpc>
                <a:spcPts val="6454"/>
              </a:lnSpc>
            </a:pPr>
            <a:endParaRPr lang="en-US" sz="7200" dirty="0">
              <a:latin typeface="UTM Loko" panose="02040603050506020204" pitchFamily="18" charset="0"/>
            </a:endParaRPr>
          </a:p>
          <a:p>
            <a:pPr algn="ctr" defTabSz="609630">
              <a:lnSpc>
                <a:spcPts val="6454"/>
              </a:lnSpc>
            </a:pPr>
            <a:r>
              <a:rPr lang="en-US" sz="7200" dirty="0" err="1">
                <a:latin typeface="UTM Loko" panose="02040603050506020204" pitchFamily="18" charset="0"/>
              </a:rPr>
              <a:t>Vậy</a:t>
            </a:r>
            <a:r>
              <a:rPr lang="en-US" sz="7200" dirty="0">
                <a:latin typeface="UTM Loko" panose="02040603050506020204" pitchFamily="18" charset="0"/>
              </a:rPr>
              <a:t> </a:t>
            </a:r>
            <a:r>
              <a:rPr lang="en-US" sz="7200" dirty="0" err="1">
                <a:latin typeface="UTM Loko" panose="02040603050506020204" pitchFamily="18" charset="0"/>
              </a:rPr>
              <a:t>đâu</a:t>
            </a:r>
            <a:r>
              <a:rPr lang="en-US" sz="7200" dirty="0">
                <a:latin typeface="UTM Loko" panose="02040603050506020204" pitchFamily="18" charset="0"/>
              </a:rPr>
              <a:t> </a:t>
            </a:r>
            <a:r>
              <a:rPr lang="en-US" sz="7200" dirty="0" err="1">
                <a:latin typeface="UTM Loko" panose="02040603050506020204" pitchFamily="18" charset="0"/>
              </a:rPr>
              <a:t>là</a:t>
            </a:r>
            <a:r>
              <a:rPr lang="en-US" sz="7200" dirty="0">
                <a:latin typeface="UTM Loko" panose="02040603050506020204" pitchFamily="18" charset="0"/>
              </a:rPr>
              <a:t> </a:t>
            </a:r>
            <a:r>
              <a:rPr lang="en-US" sz="7200" i="1" dirty="0" err="1">
                <a:solidFill>
                  <a:srgbClr val="C00000"/>
                </a:solidFill>
                <a:latin typeface="UTM Loko" panose="02040603050506020204" pitchFamily="18" charset="0"/>
              </a:rPr>
              <a:t>nguyên</a:t>
            </a:r>
            <a:r>
              <a:rPr lang="en-US" sz="7200" i="1" dirty="0">
                <a:solidFill>
                  <a:srgbClr val="C00000"/>
                </a:solidFill>
                <a:latin typeface="UTM Loko" panose="02040603050506020204" pitchFamily="18" charset="0"/>
              </a:rPr>
              <a:t> </a:t>
            </a:r>
            <a:r>
              <a:rPr lang="en-US" sz="7200" i="1" dirty="0" err="1">
                <a:solidFill>
                  <a:srgbClr val="C00000"/>
                </a:solidFill>
                <a:latin typeface="UTM Loko" panose="02040603050506020204" pitchFamily="18" charset="0"/>
              </a:rPr>
              <a:t>nhân</a:t>
            </a:r>
            <a:r>
              <a:rPr lang="en-US" sz="7200" i="1" dirty="0">
                <a:solidFill>
                  <a:srgbClr val="C00000"/>
                </a:solidFill>
                <a:latin typeface="UTM Loko" panose="02040603050506020204" pitchFamily="18" charset="0"/>
              </a:rPr>
              <a:t>?</a:t>
            </a:r>
          </a:p>
          <a:p>
            <a:pPr algn="ctr" defTabSz="609630">
              <a:lnSpc>
                <a:spcPts val="6454"/>
              </a:lnSpc>
            </a:pPr>
            <a:endParaRPr lang="en-US" sz="7200" i="1" dirty="0">
              <a:solidFill>
                <a:srgbClr val="C00000"/>
              </a:solidFill>
              <a:latin typeface="UTM Loko" panose="02040603050506020204" pitchFamily="18" charset="0"/>
            </a:endParaRPr>
          </a:p>
        </p:txBody>
      </p:sp>
      <p:pic>
        <p:nvPicPr>
          <p:cNvPr id="17" name="Picture 4" descr="Arubaito Sakai Teacher Job School PNG, Clipart, Free PNG Download"/>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a:off x="7435537" y="8699335"/>
            <a:ext cx="2344148" cy="2241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0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3"/>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arrow.wav"/>
                                        </p:tgtEl>
                                      </p:cMediaNode>
                                    </p:audio>
                                  </p:subTnLst>
                                </p:cTn>
                              </p:par>
                              <p:par>
                                <p:cTn id="15" presetID="32" presetClass="emph" presetSubtype="0" repeatCount="indefinite" fill="hold" nodeType="withEffect">
                                  <p:stCondLst>
                                    <p:cond delay="0"/>
                                  </p:stCondLst>
                                  <p:childTnLst>
                                    <p:animRot by="120000">
                                      <p:cBhvr>
                                        <p:cTn id="16" dur="100" fill="hold">
                                          <p:stCondLst>
                                            <p:cond delay="0"/>
                                          </p:stCondLst>
                                        </p:cTn>
                                        <p:tgtEl>
                                          <p:spTgt spid="9"/>
                                        </p:tgtEl>
                                        <p:attrNameLst>
                                          <p:attrName>r</p:attrName>
                                        </p:attrNameLst>
                                      </p:cBhvr>
                                    </p:animRot>
                                    <p:animRot by="-240000">
                                      <p:cBhvr>
                                        <p:cTn id="17" dur="200" fill="hold">
                                          <p:stCondLst>
                                            <p:cond delay="200"/>
                                          </p:stCondLst>
                                        </p:cTn>
                                        <p:tgtEl>
                                          <p:spTgt spid="9"/>
                                        </p:tgtEl>
                                        <p:attrNameLst>
                                          <p:attrName>r</p:attrName>
                                        </p:attrNameLst>
                                      </p:cBhvr>
                                    </p:animRot>
                                    <p:animRot by="240000">
                                      <p:cBhvr>
                                        <p:cTn id="18" dur="200" fill="hold">
                                          <p:stCondLst>
                                            <p:cond delay="400"/>
                                          </p:stCondLst>
                                        </p:cTn>
                                        <p:tgtEl>
                                          <p:spTgt spid="9"/>
                                        </p:tgtEl>
                                        <p:attrNameLst>
                                          <p:attrName>r</p:attrName>
                                        </p:attrNameLst>
                                      </p:cBhvr>
                                    </p:animRot>
                                    <p:animRot by="-240000">
                                      <p:cBhvr>
                                        <p:cTn id="19" dur="200" fill="hold">
                                          <p:stCondLst>
                                            <p:cond delay="600"/>
                                          </p:stCondLst>
                                        </p:cTn>
                                        <p:tgtEl>
                                          <p:spTgt spid="9"/>
                                        </p:tgtEl>
                                        <p:attrNameLst>
                                          <p:attrName>r</p:attrName>
                                        </p:attrNameLst>
                                      </p:cBhvr>
                                    </p:animRot>
                                    <p:animRot by="120000">
                                      <p:cBhvr>
                                        <p:cTn id="20" dur="200" fill="hold">
                                          <p:stCondLst>
                                            <p:cond delay="800"/>
                                          </p:stCondLst>
                                        </p:cTn>
                                        <p:tgtEl>
                                          <p:spTgt spid="9"/>
                                        </p:tgtEl>
                                        <p:attrNameLst>
                                          <p:attrName>r</p:attrName>
                                        </p:attrNameLst>
                                      </p:cBhvr>
                                    </p:animRot>
                                  </p:childTnLst>
                                </p:cTn>
                              </p:par>
                              <p:par>
                                <p:cTn id="21" presetID="14" presetClass="entr" presetSubtype="10" fill="hold" nodeType="withEffect">
                                  <p:stCondLst>
                                    <p:cond delay="0"/>
                                  </p:stCondLst>
                                  <p:childTnLst>
                                    <p:set>
                                      <p:cBhvr>
                                        <p:cTn id="22" dur="1" fill="hold">
                                          <p:stCondLst>
                                            <p:cond delay="0"/>
                                          </p:stCondLst>
                                        </p:cTn>
                                        <p:tgtEl>
                                          <p:spTgt spid="9218"/>
                                        </p:tgtEl>
                                        <p:attrNameLst>
                                          <p:attrName>style.visibility</p:attrName>
                                        </p:attrNameLst>
                                      </p:cBhvr>
                                      <p:to>
                                        <p:strVal val="visible"/>
                                      </p:to>
                                    </p:set>
                                    <p:animEffect transition="in" filter="randombar(horizontal)">
                                      <p:cBhvr>
                                        <p:cTn id="23" dur="500"/>
                                        <p:tgtEl>
                                          <p:spTgt spid="9218"/>
                                        </p:tgtEl>
                                      </p:cBhvr>
                                    </p:animEffect>
                                  </p:childTnLst>
                                </p:cTn>
                              </p:par>
                              <p:par>
                                <p:cTn id="24" presetID="14" presetClass="entr" presetSubtype="1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9218"/>
                                        </p:tgtEl>
                                      </p:cBhvr>
                                    </p:animEffect>
                                    <p:set>
                                      <p:cBhvr>
                                        <p:cTn id="31" dur="1" fill="hold">
                                          <p:stCondLst>
                                            <p:cond delay="499"/>
                                          </p:stCondLst>
                                        </p:cTn>
                                        <p:tgtEl>
                                          <p:spTgt spid="9218"/>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2.91667E-6 2.59259E-6 L -0.35795 0.67176 " pathEditMode="relative" rAng="0" ptsTypes="AA">
                                      <p:cBhvr>
                                        <p:cTn id="38" dur="2000" fill="hold"/>
                                        <p:tgtEl>
                                          <p:spTgt spid="9"/>
                                        </p:tgtEl>
                                        <p:attrNameLst>
                                          <p:attrName>ppt_x</p:attrName>
                                          <p:attrName>ppt_y</p:attrName>
                                        </p:attrNameLst>
                                      </p:cBhvr>
                                      <p:rCtr x="-17904" y="33588"/>
                                    </p:animMotion>
                                  </p:childTnLst>
                                </p:cTn>
                              </p:par>
                              <p:par>
                                <p:cTn id="39" presetID="14" presetClass="entr" presetSubtype="1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randombar(horizontal)">
                                      <p:cBhvr>
                                        <p:cTn id="41" dur="500"/>
                                        <p:tgtEl>
                                          <p:spTgt spid="14"/>
                                        </p:tgtEl>
                                      </p:cBhvr>
                                    </p:animEffect>
                                  </p:childTnLst>
                                </p:cTn>
                              </p:par>
                              <p:par>
                                <p:cTn id="42" presetID="47"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anim calcmode="lin" valueType="num">
                                      <p:cBhvr>
                                        <p:cTn id="45" dur="1000" fill="hold"/>
                                        <p:tgtEl>
                                          <p:spTgt spid="15"/>
                                        </p:tgtEl>
                                        <p:attrNameLst>
                                          <p:attrName>ppt_x</p:attrName>
                                        </p:attrNameLst>
                                      </p:cBhvr>
                                      <p:tavLst>
                                        <p:tav tm="0">
                                          <p:val>
                                            <p:strVal val="#ppt_x"/>
                                          </p:val>
                                        </p:tav>
                                        <p:tav tm="100000">
                                          <p:val>
                                            <p:strVal val="#ppt_x"/>
                                          </p:val>
                                        </p:tav>
                                      </p:tavLst>
                                    </p:anim>
                                    <p:anim calcmode="lin" valueType="num">
                                      <p:cBhvr>
                                        <p:cTn id="46" dur="1000" fill="hold"/>
                                        <p:tgtEl>
                                          <p:spTgt spid="15"/>
                                        </p:tgtEl>
                                        <p:attrNameLst>
                                          <p:attrName>ppt_y</p:attrName>
                                        </p:attrNameLst>
                                      </p:cBhvr>
                                      <p:tavLst>
                                        <p:tav tm="0">
                                          <p:val>
                                            <p:strVal val="#ppt_y-.1"/>
                                          </p:val>
                                        </p:tav>
                                        <p:tav tm="100000">
                                          <p:val>
                                            <p:strVal val="#ppt_y"/>
                                          </p:val>
                                        </p:tav>
                                      </p:tavLst>
                                    </p:anim>
                                  </p:childTnLst>
                                </p:cTn>
                              </p:par>
                              <p:par>
                                <p:cTn id="47" presetID="47" presetClass="entr" presetSubtype="0"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1" nodeType="clickEffect">
                                  <p:stCondLst>
                                    <p:cond delay="0"/>
                                  </p:stCondLst>
                                  <p:childTnLst>
                                    <p:animEffect transition="out" filter="fade">
                                      <p:cBhvr>
                                        <p:cTn id="55" dur="500"/>
                                        <p:tgtEl>
                                          <p:spTgt spid="14"/>
                                        </p:tgtEl>
                                      </p:cBhvr>
                                    </p:animEffect>
                                    <p:set>
                                      <p:cBhvr>
                                        <p:cTn id="56" dur="1" fill="hold">
                                          <p:stCondLst>
                                            <p:cond delay="499"/>
                                          </p:stCondLst>
                                        </p:cTn>
                                        <p:tgtEl>
                                          <p:spTgt spid="14"/>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15"/>
                                        </p:tgtEl>
                                      </p:cBhvr>
                                    </p:animEffect>
                                    <p:set>
                                      <p:cBhvr>
                                        <p:cTn id="62" dur="1" fill="hold">
                                          <p:stCondLst>
                                            <p:cond delay="499"/>
                                          </p:stCondLst>
                                        </p:cTn>
                                        <p:tgtEl>
                                          <p:spTgt spid="15"/>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6"/>
                                        </p:tgtEl>
                                      </p:cBhvr>
                                    </p:animEffect>
                                    <p:set>
                                      <p:cBhvr>
                                        <p:cTn id="65" dur="1" fill="hold">
                                          <p:stCondLst>
                                            <p:cond delay="499"/>
                                          </p:stCondLst>
                                        </p:cTn>
                                        <p:tgtEl>
                                          <p:spTgt spid="16"/>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32" presetClass="emph" presetSubtype="0" repeatCount="indefinite" fill="hold" nodeType="clickEffect">
                                  <p:stCondLst>
                                    <p:cond delay="0"/>
                                  </p:stCondLst>
                                  <p:childTnLst>
                                    <p:animRot by="120000">
                                      <p:cBhvr>
                                        <p:cTn id="69" dur="100" fill="hold">
                                          <p:stCondLst>
                                            <p:cond delay="0"/>
                                          </p:stCondLst>
                                        </p:cTn>
                                        <p:tgtEl>
                                          <p:spTgt spid="17"/>
                                        </p:tgtEl>
                                        <p:attrNameLst>
                                          <p:attrName>r</p:attrName>
                                        </p:attrNameLst>
                                      </p:cBhvr>
                                    </p:animRot>
                                    <p:animRot by="-240000">
                                      <p:cBhvr>
                                        <p:cTn id="70" dur="200" fill="hold">
                                          <p:stCondLst>
                                            <p:cond delay="200"/>
                                          </p:stCondLst>
                                        </p:cTn>
                                        <p:tgtEl>
                                          <p:spTgt spid="17"/>
                                        </p:tgtEl>
                                        <p:attrNameLst>
                                          <p:attrName>r</p:attrName>
                                        </p:attrNameLst>
                                      </p:cBhvr>
                                    </p:animRot>
                                    <p:animRot by="240000">
                                      <p:cBhvr>
                                        <p:cTn id="71" dur="200" fill="hold">
                                          <p:stCondLst>
                                            <p:cond delay="400"/>
                                          </p:stCondLst>
                                        </p:cTn>
                                        <p:tgtEl>
                                          <p:spTgt spid="17"/>
                                        </p:tgtEl>
                                        <p:attrNameLst>
                                          <p:attrName>r</p:attrName>
                                        </p:attrNameLst>
                                      </p:cBhvr>
                                    </p:animRot>
                                    <p:animRot by="-240000">
                                      <p:cBhvr>
                                        <p:cTn id="72" dur="200" fill="hold">
                                          <p:stCondLst>
                                            <p:cond delay="600"/>
                                          </p:stCondLst>
                                        </p:cTn>
                                        <p:tgtEl>
                                          <p:spTgt spid="17"/>
                                        </p:tgtEl>
                                        <p:attrNameLst>
                                          <p:attrName>r</p:attrName>
                                        </p:attrNameLst>
                                      </p:cBhvr>
                                    </p:animRot>
                                    <p:animRot by="120000">
                                      <p:cBhvr>
                                        <p:cTn id="73" dur="200" fill="hold">
                                          <p:stCondLst>
                                            <p:cond delay="800"/>
                                          </p:stCondLst>
                                        </p:cTn>
                                        <p:tgtEl>
                                          <p:spTgt spid="17"/>
                                        </p:tgtEl>
                                        <p:attrNameLst>
                                          <p:attrName>r</p:attrName>
                                        </p:attrNameLst>
                                      </p:cBhvr>
                                    </p:animRot>
                                  </p:childTnLst>
                                </p:cTn>
                              </p:par>
                              <p:par>
                                <p:cTn id="74" presetID="42" presetClass="path" presetSubtype="0" accel="50000" decel="50000" fill="hold" nodeType="withEffect">
                                  <p:stCondLst>
                                    <p:cond delay="0"/>
                                  </p:stCondLst>
                                  <p:childTnLst>
                                    <p:animMotion origin="layout" path="M 4.16667E-7 -4.44444E-6 L -0.03346 -0.653 " pathEditMode="relative" rAng="0" ptsTypes="AA">
                                      <p:cBhvr>
                                        <p:cTn id="75" dur="2000" fill="hold"/>
                                        <p:tgtEl>
                                          <p:spTgt spid="17"/>
                                        </p:tgtEl>
                                        <p:attrNameLst>
                                          <p:attrName>ppt_x</p:attrName>
                                          <p:attrName>ppt_y</p:attrName>
                                        </p:attrNameLst>
                                      </p:cBhvr>
                                      <p:rCtr x="-1680" y="-32662"/>
                                    </p:animMotion>
                                  </p:childTnLst>
                                </p:cTn>
                              </p:par>
                              <p:par>
                                <p:cTn id="76" presetID="42" presetClass="path" presetSubtype="0" accel="50000" decel="50000" fill="hold" grpId="0" nodeType="withEffect">
                                  <p:stCondLst>
                                    <p:cond delay="0"/>
                                  </p:stCondLst>
                                  <p:childTnLst>
                                    <p:animMotion origin="layout" path="M -4.16667E-6 2.59259E-6 L -0.03867 -0.67778 " pathEditMode="relative" rAng="0" ptsTypes="AA">
                                      <p:cBhvr>
                                        <p:cTn id="77" dur="2000" fill="hold"/>
                                        <p:tgtEl>
                                          <p:spTgt spid="19"/>
                                        </p:tgtEl>
                                        <p:attrNameLst>
                                          <p:attrName>ppt_x</p:attrName>
                                          <p:attrName>ppt_y</p:attrName>
                                        </p:attrNameLst>
                                      </p:cBhvr>
                                      <p:rCtr x="-1940" y="-338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4" grpId="1"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Flowchart: Alternate Process 4"/>
          <p:cNvSpPr/>
          <p:nvPr/>
        </p:nvSpPr>
        <p:spPr>
          <a:xfrm>
            <a:off x="369004" y="691327"/>
            <a:ext cx="11381591" cy="5966632"/>
          </a:xfrm>
          <a:prstGeom prst="flowChartAlternateProcess">
            <a:avLst/>
          </a:prstGeom>
          <a:solidFill>
            <a:schemeClr val="bg1"/>
          </a:solidFill>
          <a:ln w="28575">
            <a:solidFill>
              <a:schemeClr val="accent1">
                <a:lumMod val="60000"/>
                <a:lumOff val="40000"/>
              </a:schemeClr>
            </a:solidFill>
            <a:prstDash val="lgDash"/>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extBox 3"/>
          <p:cNvSpPr txBox="1"/>
          <p:nvPr/>
        </p:nvSpPr>
        <p:spPr>
          <a:xfrm>
            <a:off x="806823" y="904131"/>
            <a:ext cx="3520311" cy="769441"/>
          </a:xfrm>
          <a:prstGeom prst="rect">
            <a:avLst/>
          </a:prstGeom>
          <a:noFill/>
        </p:spPr>
        <p:txBody>
          <a:bodyPr wrap="square" rtlCol="0">
            <a:spAutoFit/>
          </a:bodyPr>
          <a:lstStyle/>
          <a:p>
            <a:r>
              <a:rPr lang="en-US" sz="4400" dirty="0" err="1">
                <a:latin typeface="UTM Nyala" panose="02040603050506020204" pitchFamily="18" charset="0"/>
              </a:rPr>
              <a:t>Hoạt</a:t>
            </a:r>
            <a:r>
              <a:rPr lang="en-US" sz="4400" dirty="0">
                <a:latin typeface="UTM Nyala" panose="02040603050506020204" pitchFamily="18" charset="0"/>
              </a:rPr>
              <a:t> </a:t>
            </a:r>
            <a:r>
              <a:rPr lang="en-US" sz="4400" dirty="0" err="1">
                <a:latin typeface="UTM Nyala" panose="02040603050506020204" pitchFamily="18" charset="0"/>
              </a:rPr>
              <a:t>động</a:t>
            </a:r>
            <a:r>
              <a:rPr lang="en-US" sz="4400" dirty="0">
                <a:latin typeface="UTM Nyala" panose="02040603050506020204" pitchFamily="18" charset="0"/>
              </a:rPr>
              <a:t> 1</a:t>
            </a:r>
          </a:p>
        </p:txBody>
      </p:sp>
      <p:sp>
        <p:nvSpPr>
          <p:cNvPr id="6" name="TextBox 5"/>
          <p:cNvSpPr txBox="1"/>
          <p:nvPr/>
        </p:nvSpPr>
        <p:spPr>
          <a:xfrm>
            <a:off x="806823" y="1382277"/>
            <a:ext cx="10943772" cy="1107996"/>
          </a:xfrm>
          <a:prstGeom prst="rect">
            <a:avLst/>
          </a:prstGeom>
          <a:noFill/>
        </p:spPr>
        <p:txBody>
          <a:bodyPr wrap="square" rtlCol="0">
            <a:spAutoFit/>
          </a:bodyPr>
          <a:lstStyle/>
          <a:p>
            <a:r>
              <a:rPr lang="en-US" sz="6600" b="1" i="1" dirty="0" err="1">
                <a:solidFill>
                  <a:srgbClr val="C00000"/>
                </a:solidFill>
                <a:latin typeface="UTM Nyala" panose="02040603050506020204" pitchFamily="18" charset="0"/>
              </a:rPr>
              <a:t>Vì</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sao</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nguồn</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nước</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bị</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nhiễm</a:t>
            </a:r>
            <a:r>
              <a:rPr lang="en-US" sz="6600" b="1" i="1" dirty="0">
                <a:solidFill>
                  <a:srgbClr val="C00000"/>
                </a:solidFill>
                <a:latin typeface="UTM Nyala" panose="02040603050506020204" pitchFamily="18" charset="0"/>
              </a:rPr>
              <a:t> </a:t>
            </a:r>
            <a:r>
              <a:rPr lang="en-US" sz="6600" b="1" i="1" dirty="0" err="1">
                <a:solidFill>
                  <a:srgbClr val="C00000"/>
                </a:solidFill>
                <a:latin typeface="UTM Nyala" panose="02040603050506020204" pitchFamily="18" charset="0"/>
              </a:rPr>
              <a:t>bẩn</a:t>
            </a:r>
            <a:r>
              <a:rPr lang="en-US" sz="6600" b="1" i="1" dirty="0">
                <a:solidFill>
                  <a:srgbClr val="C00000"/>
                </a:solidFill>
                <a:latin typeface="UTM Nyala" panose="02040603050506020204" pitchFamily="18" charset="0"/>
              </a:rPr>
              <a:t>?</a:t>
            </a:r>
            <a:endParaRPr lang="en-US" sz="6600" i="1" dirty="0">
              <a:solidFill>
                <a:srgbClr val="C00000"/>
              </a:solidFill>
              <a:latin typeface="UTM Nyala" panose="02040603050506020204" pitchFamily="18" charset="0"/>
            </a:endParaRPr>
          </a:p>
        </p:txBody>
      </p:sp>
      <p:sp>
        <p:nvSpPr>
          <p:cNvPr id="7" name="TextBox 3"/>
          <p:cNvSpPr txBox="1"/>
          <p:nvPr/>
        </p:nvSpPr>
        <p:spPr>
          <a:xfrm>
            <a:off x="920546" y="2798308"/>
            <a:ext cx="9616825" cy="3334246"/>
          </a:xfrm>
          <a:prstGeom prst="rect">
            <a:avLst/>
          </a:prstGeom>
          <a:ln>
            <a:noFill/>
            <a:prstDash val="lgDash"/>
          </a:ln>
        </p:spPr>
        <p:style>
          <a:lnRef idx="2">
            <a:schemeClr val="accent6"/>
          </a:lnRef>
          <a:fillRef idx="1">
            <a:schemeClr val="lt1"/>
          </a:fillRef>
          <a:effectRef idx="0">
            <a:schemeClr val="accent6"/>
          </a:effectRef>
          <a:fontRef idx="minor">
            <a:schemeClr val="dk1"/>
          </a:fontRef>
        </p:style>
        <p:txBody>
          <a:bodyPr wrap="square" lIns="0" tIns="0" rIns="0" bIns="0" rtlCol="0" anchor="t">
            <a:spAutoFit/>
          </a:bodyPr>
          <a:lstStyle/>
          <a:p>
            <a:pPr algn="ctr" defTabSz="609630">
              <a:lnSpc>
                <a:spcPts val="6454"/>
              </a:lnSpc>
            </a:pPr>
            <a:r>
              <a:rPr lang="en-US" sz="6000" dirty="0" err="1">
                <a:solidFill>
                  <a:schemeClr val="tx1"/>
                </a:solidFill>
                <a:latin typeface="Cambria" panose="02040503050406030204" pitchFamily="18" charset="0"/>
              </a:rPr>
              <a:t>Các</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em</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hãy</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cùng</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cô</a:t>
            </a:r>
            <a:r>
              <a:rPr lang="en-US" sz="6000" dirty="0">
                <a:solidFill>
                  <a:schemeClr val="tx1"/>
                </a:solidFill>
                <a:latin typeface="Cambria" panose="02040503050406030204" pitchFamily="18" charset="0"/>
              </a:rPr>
              <a:t> </a:t>
            </a:r>
            <a:r>
              <a:rPr lang="en-US" sz="6000" b="1" i="1" dirty="0" err="1">
                <a:solidFill>
                  <a:srgbClr val="FFC000"/>
                </a:solidFill>
                <a:latin typeface="Cambria" panose="02040503050406030204" pitchFamily="18" charset="0"/>
              </a:rPr>
              <a:t>xem</a:t>
            </a:r>
            <a:r>
              <a:rPr lang="en-US" sz="6000" b="1" i="1" dirty="0">
                <a:solidFill>
                  <a:srgbClr val="FFC000"/>
                </a:solidFill>
                <a:latin typeface="Cambria" panose="02040503050406030204" pitchFamily="18" charset="0"/>
              </a:rPr>
              <a:t> video</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sau</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và</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tìm</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hiểu</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những</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nguyên</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nhân</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làm</a:t>
            </a:r>
            <a:r>
              <a:rPr lang="en-US" sz="6000" dirty="0">
                <a:solidFill>
                  <a:schemeClr val="tx1"/>
                </a:solidFill>
                <a:latin typeface="Cambria" panose="02040503050406030204" pitchFamily="18" charset="0"/>
              </a:rPr>
              <a:t> ô </a:t>
            </a:r>
            <a:r>
              <a:rPr lang="en-US" sz="6000" dirty="0" err="1">
                <a:solidFill>
                  <a:schemeClr val="tx1"/>
                </a:solidFill>
                <a:latin typeface="Cambria" panose="02040503050406030204" pitchFamily="18" charset="0"/>
              </a:rPr>
              <a:t>nhiễm</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nguồn</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nước</a:t>
            </a:r>
            <a:r>
              <a:rPr lang="en-US" sz="6000" dirty="0">
                <a:solidFill>
                  <a:schemeClr val="tx1"/>
                </a:solidFill>
                <a:latin typeface="Cambria" panose="02040503050406030204" pitchFamily="18" charset="0"/>
              </a:rPr>
              <a:t> </a:t>
            </a:r>
            <a:r>
              <a:rPr lang="en-US" sz="6000" dirty="0" err="1">
                <a:solidFill>
                  <a:schemeClr val="tx1"/>
                </a:solidFill>
                <a:latin typeface="Cambria" panose="02040503050406030204" pitchFamily="18" charset="0"/>
              </a:rPr>
              <a:t>nhé</a:t>
            </a:r>
            <a:r>
              <a:rPr lang="en-US" sz="6000" dirty="0">
                <a:solidFill>
                  <a:schemeClr val="tx1"/>
                </a:solidFill>
                <a:latin typeface="Cambria" panose="02040503050406030204" pitchFamily="18" charset="0"/>
              </a:rPr>
              <a:t>!</a:t>
            </a:r>
          </a:p>
        </p:txBody>
      </p:sp>
      <p:pic>
        <p:nvPicPr>
          <p:cNvPr id="8" name="Picture 4" descr="Arubaito Sakai Teacher Job School PNG, Clipart, Free PNG Download"/>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9753" r="89973">
                        <a14:foregroundMark x1="53709" y1="82040" x2="53709" y2="82040"/>
                      </a14:backgroundRemoval>
                    </a14:imgEffect>
                  </a14:imgLayer>
                </a14:imgProps>
              </a:ext>
              <a:ext uri="{28A0092B-C50C-407E-A947-70E740481C1C}">
                <a14:useLocalDpi xmlns:a14="http://schemas.microsoft.com/office/drawing/2010/main" val="0"/>
              </a:ext>
            </a:extLst>
          </a:blip>
          <a:srcRect/>
          <a:stretch>
            <a:fillRect/>
          </a:stretch>
        </p:blipFill>
        <p:spPr bwMode="auto">
          <a:xfrm>
            <a:off x="10242179" y="4284870"/>
            <a:ext cx="2344148" cy="224110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31288" y="6457950"/>
            <a:ext cx="1559411" cy="369332"/>
          </a:xfrm>
          <a:prstGeom prst="rect">
            <a:avLst/>
          </a:prstGeom>
          <a:noFill/>
        </p:spPr>
        <p:txBody>
          <a:bodyPr wrap="square" rtlCol="0">
            <a:spAutoFit/>
          </a:bodyPr>
          <a:lstStyle/>
          <a:p>
            <a:r>
              <a:rPr lang="en-US" dirty="0">
                <a:solidFill>
                  <a:schemeClr val="bg2">
                    <a:lumMod val="75000"/>
                  </a:schemeClr>
                </a:solidFill>
                <a:latin typeface="Cambria" panose="02040503050406030204" pitchFamily="18" charset="0"/>
              </a:rPr>
              <a:t>MĂNG NON</a:t>
            </a:r>
          </a:p>
        </p:txBody>
      </p:sp>
    </p:spTree>
    <p:extLst>
      <p:ext uri="{BB962C8B-B14F-4D97-AF65-F5344CB8AC3E}">
        <p14:creationId xmlns:p14="http://schemas.microsoft.com/office/powerpoint/2010/main" val="259796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strVal val="#ppt_w+.3"/>
                                          </p:val>
                                        </p:tav>
                                        <p:tav tm="100000">
                                          <p:val>
                                            <p:strVal val="#ppt_w"/>
                                          </p:val>
                                        </p:tav>
                                      </p:tavLst>
                                    </p:anim>
                                    <p:anim calcmode="lin" valueType="num">
                                      <p:cBhvr>
                                        <p:cTn id="16" dur="1000" fill="hold"/>
                                        <p:tgtEl>
                                          <p:spTgt spid="8"/>
                                        </p:tgtEl>
                                        <p:attrNameLst>
                                          <p:attrName>ppt_h</p:attrName>
                                        </p:attrNameLst>
                                      </p:cBhvr>
                                      <p:tavLst>
                                        <p:tav tm="0">
                                          <p:val>
                                            <p:strVal val="#ppt_h"/>
                                          </p:val>
                                        </p:tav>
                                        <p:tav tm="100000">
                                          <p:val>
                                            <p:strVal val="#ppt_h"/>
                                          </p:val>
                                        </p:tav>
                                      </p:tavLst>
                                    </p:anim>
                                    <p:animEffect transition="in" filter="fade">
                                      <p:cBhvr>
                                        <p:cTn id="17" dur="1000"/>
                                        <p:tgtEl>
                                          <p:spTgt spid="8"/>
                                        </p:tgtEl>
                                      </p:cBhvr>
                                    </p:animEffect>
                                  </p:childTnLst>
                                </p:cTn>
                              </p:par>
                              <p:par>
                                <p:cTn id="18" presetID="50" presetClass="entr" presetSubtype="0" decel="10000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strVal val="#ppt_w+.3"/>
                                          </p:val>
                                        </p:tav>
                                        <p:tav tm="100000">
                                          <p:val>
                                            <p:strVal val="#ppt_w"/>
                                          </p:val>
                                        </p:tav>
                                      </p:tavLst>
                                    </p:anim>
                                    <p:anim calcmode="lin" valueType="num">
                                      <p:cBhvr>
                                        <p:cTn id="21" dur="1000" fill="hold"/>
                                        <p:tgtEl>
                                          <p:spTgt spid="7"/>
                                        </p:tgtEl>
                                        <p:attrNameLst>
                                          <p:attrName>ppt_h</p:attrName>
                                        </p:attrNameLst>
                                      </p:cBhvr>
                                      <p:tavLst>
                                        <p:tav tm="0">
                                          <p:val>
                                            <p:strVal val="#ppt_h"/>
                                          </p:val>
                                        </p:tav>
                                        <p:tav tm="100000">
                                          <p:val>
                                            <p:strVal val="#ppt_h"/>
                                          </p:val>
                                        </p:tav>
                                      </p:tavLst>
                                    </p:anim>
                                    <p:animEffect transition="in" filter="fade">
                                      <p:cBhvr>
                                        <p:cTn id="22" dur="1000"/>
                                        <p:tgtEl>
                                          <p:spTgt spid="7"/>
                                        </p:tgtEl>
                                      </p:cBhvr>
                                    </p:animEffec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自定义设计方案">
  <a:themeElements>
    <a:clrScheme name="自定义 50">
      <a:dk1>
        <a:sysClr val="windowText" lastClr="000000"/>
      </a:dk1>
      <a:lt1>
        <a:sysClr val="window" lastClr="FFFFFF"/>
      </a:lt1>
      <a:dk2>
        <a:srgbClr val="44546A"/>
      </a:dk2>
      <a:lt2>
        <a:srgbClr val="E7E6E6"/>
      </a:lt2>
      <a:accent1>
        <a:srgbClr val="0070C0"/>
      </a:accent1>
      <a:accent2>
        <a:srgbClr val="92D050"/>
      </a:accent2>
      <a:accent3>
        <a:srgbClr val="0070C0"/>
      </a:accent3>
      <a:accent4>
        <a:srgbClr val="92D050"/>
      </a:accent4>
      <a:accent5>
        <a:srgbClr val="0070C0"/>
      </a:accent5>
      <a:accent6>
        <a:srgbClr val="92D050"/>
      </a:accent6>
      <a:hlink>
        <a:srgbClr val="0070C0"/>
      </a:hlink>
      <a:folHlink>
        <a:srgbClr val="92D05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TotalTime>
  <Words>1185</Words>
  <Application>Microsoft Office PowerPoint</Application>
  <PresentationFormat>Widescreen</PresentationFormat>
  <Paragraphs>102</Paragraphs>
  <Slides>29</Slides>
  <Notes>1</Notes>
  <HiddenSlides>0</HiddenSlides>
  <MMClips>1</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29</vt:i4>
      </vt:variant>
    </vt:vector>
  </HeadingPairs>
  <TitlesOfParts>
    <vt:vector size="45" baseType="lpstr">
      <vt:lpstr>UTM Thanh Nhac TL</vt:lpstr>
      <vt:lpstr>Arial</vt:lpstr>
      <vt:lpstr>UTM Loko</vt:lpstr>
      <vt:lpstr>Calibri Light</vt:lpstr>
      <vt:lpstr>UTM Nyala</vt:lpstr>
      <vt:lpstr>Impact</vt:lpstr>
      <vt:lpstr>Cambria</vt:lpstr>
      <vt:lpstr>Times New Roman</vt:lpstr>
      <vt:lpstr>Noto Serif Display ExtraCondensed Bold</vt:lpstr>
      <vt:lpstr>Calibri</vt:lpstr>
      <vt:lpstr>Office Theme</vt:lpstr>
      <vt:lpstr>1_Office Theme</vt:lpstr>
      <vt:lpstr>2_Office Theme</vt:lpstr>
      <vt:lpstr>3_Office Theme</vt:lpstr>
      <vt:lpstr>Default Design</vt:lpstr>
      <vt:lpstr>自定义设计方案</vt:lpstr>
      <vt:lpstr>NGUYÊN NHÂN LÀM NƯỚC BỊ Ô NHIỄM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NGUYÊN NHÂN LÀM NƯỚC BỊ Ô NHIỄM</dc:title>
  <dc:creator>Nguyễn Thị Hồng Linh</dc:creator>
  <cp:keywords>Măng Non Team</cp:keywords>
  <cp:lastModifiedBy>Lan Anh Dương</cp:lastModifiedBy>
  <cp:revision>34</cp:revision>
  <dcterms:created xsi:type="dcterms:W3CDTF">2021-11-30T04:00:24Z</dcterms:created>
  <dcterms:modified xsi:type="dcterms:W3CDTF">2023-07-21T07:39:32Z</dcterms:modified>
</cp:coreProperties>
</file>