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1.wav" ContentType="audio/x-wav"/>
  <Override PartName="/ppt/media/audio2.wav" ContentType="audio/x-wav"/>
  <Override PartName="/ppt/media/audio3.wav" ContentType="audio/x-wav"/>
  <Override PartName="/ppt/media/audio4.wav" ContentType="audio/x-wav"/>
  <Override PartName="/ppt/media/audio5.wav" ContentType="audio/x-wav"/>
  <Override PartName="/ppt/media/audio6.wav" ContentType="audio/x-wav"/>
  <Override PartName="/ppt/media/audio7.wav" ContentType="audio/x-wav"/>
  <Override PartName="/ppt/media/audio8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2" r:id="rId1"/>
  </p:sldMasterIdLst>
  <p:notesMasterIdLst>
    <p:notesMasterId r:id="rId44"/>
  </p:notesMasterIdLst>
  <p:sldIdLst>
    <p:sldId id="257" r:id="rId2"/>
    <p:sldId id="259" r:id="rId3"/>
    <p:sldId id="306" r:id="rId4"/>
    <p:sldId id="310" r:id="rId5"/>
    <p:sldId id="311" r:id="rId6"/>
    <p:sldId id="312" r:id="rId7"/>
    <p:sldId id="313" r:id="rId8"/>
    <p:sldId id="314" r:id="rId9"/>
    <p:sldId id="315" r:id="rId10"/>
    <p:sldId id="307" r:id="rId11"/>
    <p:sldId id="349" r:id="rId12"/>
    <p:sldId id="323" r:id="rId13"/>
    <p:sldId id="324" r:id="rId14"/>
    <p:sldId id="322" r:id="rId15"/>
    <p:sldId id="325" r:id="rId16"/>
    <p:sldId id="329" r:id="rId17"/>
    <p:sldId id="330" r:id="rId18"/>
    <p:sldId id="331" r:id="rId19"/>
    <p:sldId id="332" r:id="rId20"/>
    <p:sldId id="333" r:id="rId21"/>
    <p:sldId id="335" r:id="rId22"/>
    <p:sldId id="319" r:id="rId23"/>
    <p:sldId id="339" r:id="rId24"/>
    <p:sldId id="326" r:id="rId25"/>
    <p:sldId id="327" r:id="rId26"/>
    <p:sldId id="336" r:id="rId27"/>
    <p:sldId id="337" r:id="rId28"/>
    <p:sldId id="338" r:id="rId29"/>
    <p:sldId id="340" r:id="rId30"/>
    <p:sldId id="341" r:id="rId31"/>
    <p:sldId id="342" r:id="rId32"/>
    <p:sldId id="343" r:id="rId33"/>
    <p:sldId id="344" r:id="rId34"/>
    <p:sldId id="345" r:id="rId35"/>
    <p:sldId id="320" r:id="rId36"/>
    <p:sldId id="308" r:id="rId37"/>
    <p:sldId id="321" r:id="rId38"/>
    <p:sldId id="346" r:id="rId39"/>
    <p:sldId id="347" r:id="rId40"/>
    <p:sldId id="348" r:id="rId41"/>
    <p:sldId id="328" r:id="rId42"/>
    <p:sldId id="309" r:id="rId43"/>
  </p:sldIdLst>
  <p:sldSz cx="9144000" cy="5143500" type="screen16x9"/>
  <p:notesSz cx="6858000" cy="9144000"/>
  <p:embeddedFontLst>
    <p:embeddedFont>
      <p:font typeface="#9Slide03 Arima Madurai Black" pitchFamily="2" charset="0"/>
      <p:bold r:id="rId45"/>
    </p:embeddedFont>
    <p:embeddedFont>
      <p:font typeface="#9Slide03 Nokia" pitchFamily="18" charset="0"/>
      <p:regular r:id="rId46"/>
    </p:embeddedFont>
    <p:embeddedFont>
      <p:font typeface="Open Sans" pitchFamily="34" charset="0"/>
      <p:regular r:id="rId47"/>
      <p:bold r:id="rId48"/>
      <p:italic r:id="rId49"/>
      <p:boldItalic r:id="rId50"/>
    </p:embeddedFont>
    <p:embeddedFont>
      <p:font typeface="#9Slide03 NguyenHa 01" pitchFamily="18" charset="0"/>
      <p:regular r:id="rId51"/>
    </p:embeddedFont>
    <p:embeddedFont>
      <p:font typeface="#9Slide03 Arima Madurai ExtraBo" pitchFamily="2" charset="0"/>
      <p:bold r:id="rId52"/>
    </p:embeddedFont>
    <p:embeddedFont>
      <p:font typeface="Patrick Hand" charset="0"/>
      <p:regular r:id="rId53"/>
    </p:embeddedFont>
    <p:embeddedFont>
      <p:font typeface="宋体" pitchFamily="2" charset="-122"/>
      <p:regular r:id="rId54"/>
    </p:embeddedFont>
    <p:embeddedFont>
      <p:font typeface="Calibri" pitchFamily="34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E8B583"/>
    <a:srgbClr val="92D050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17AAB89-87B8-4C35-802C-651C62422369}">
  <a:tblStyle styleId="{C17AAB89-87B8-4C35-802C-651C624223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47" autoAdjust="0"/>
    <p:restoredTop sz="94660"/>
  </p:normalViewPr>
  <p:slideViewPr>
    <p:cSldViewPr>
      <p:cViewPr>
        <p:scale>
          <a:sx n="50" d="100"/>
          <a:sy n="50" d="100"/>
        </p:scale>
        <p:origin x="-1579" y="-10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68245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4" name="Google Shape;3524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9a5448116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9a5448116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Google Shape;3573;g9a54481165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4" name="Google Shape;3574;g9a54481165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9a5448116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9a5448116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g9ec6d92151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4" name="Google Shape;4094;g9ec6d92151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g9ec6d92151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4" name="Google Shape;4094;g9ec6d92151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g9ec6d92151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4" name="Google Shape;4094;g9ec6d92151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9a5448116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9a5448116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Google Shape;3573;g9a54481165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4" name="Google Shape;3574;g9a54481165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Google Shape;3573;g9a54481165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4" name="Google Shape;3574;g9a54481165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9" name="Google Shape;4129;g9a54481165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0" name="Google Shape;4130;g9a54481165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g9a5448116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5" name="Google Shape;4135;g9a5448116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ivvic"/>
              <a:buChar char="●"/>
              <a:defRPr sz="1200">
                <a:solidFill>
                  <a:schemeClr val="accent1"/>
                </a:solidFill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5" name="Google Shape;435;p4"/>
          <p:cNvGrpSpPr/>
          <p:nvPr/>
        </p:nvGrpSpPr>
        <p:grpSpPr>
          <a:xfrm rot="9401011">
            <a:off x="123746" y="91426"/>
            <a:ext cx="973981" cy="753848"/>
            <a:chOff x="1642400" y="1129775"/>
            <a:chExt cx="193200" cy="144025"/>
          </a:xfrm>
        </p:grpSpPr>
        <p:sp>
          <p:nvSpPr>
            <p:cNvPr id="436" name="Google Shape;436;p4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"/>
          <p:cNvGrpSpPr/>
          <p:nvPr/>
        </p:nvGrpSpPr>
        <p:grpSpPr>
          <a:xfrm rot="1024943">
            <a:off x="7935185" y="51235"/>
            <a:ext cx="1167069" cy="834182"/>
            <a:chOff x="3287500" y="1126625"/>
            <a:chExt cx="222800" cy="159250"/>
          </a:xfrm>
        </p:grpSpPr>
        <p:sp>
          <p:nvSpPr>
            <p:cNvPr id="453" name="Google Shape;453;p4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4" name="Google Shape;474;p4"/>
          <p:cNvSpPr/>
          <p:nvPr/>
        </p:nvSpPr>
        <p:spPr>
          <a:xfrm>
            <a:off x="-448425" y="4042624"/>
            <a:ext cx="1006830" cy="1191316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5" name="Google Shape;475;p4"/>
          <p:cNvGrpSpPr/>
          <p:nvPr/>
        </p:nvGrpSpPr>
        <p:grpSpPr>
          <a:xfrm>
            <a:off x="8185518" y="4127845"/>
            <a:ext cx="882445" cy="951313"/>
            <a:chOff x="301225" y="1363100"/>
            <a:chExt cx="229600" cy="247525"/>
          </a:xfrm>
        </p:grpSpPr>
        <p:sp>
          <p:nvSpPr>
            <p:cNvPr id="476" name="Google Shape;476;p4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2400" y="-1954349"/>
            <a:ext cx="2918460" cy="4968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"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7300286" y="3364428"/>
            <a:ext cx="1872975" cy="1829015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8024787" y="-976497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217776" y="4152624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24597" y="4320087"/>
            <a:ext cx="878525" cy="627975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8436625" y="108023"/>
            <a:ext cx="627975" cy="878525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3">
  <p:cSld name="CUSTOM_2_1_1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4"/>
          <p:cNvSpPr/>
          <p:nvPr/>
        </p:nvSpPr>
        <p:spPr>
          <a:xfrm rot="6300015">
            <a:off x="-1114867" y="-996670"/>
            <a:ext cx="2683373" cy="213857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34"/>
          <p:cNvSpPr/>
          <p:nvPr/>
        </p:nvSpPr>
        <p:spPr>
          <a:xfrm>
            <a:off x="-10742" y="-156700"/>
            <a:ext cx="1593639" cy="1275040"/>
          </a:xfrm>
          <a:custGeom>
            <a:avLst/>
            <a:gdLst/>
            <a:ahLst/>
            <a:cxnLst/>
            <a:rect l="l" t="t" r="r" b="b"/>
            <a:pathLst>
              <a:path w="12405" h="9925" extrusionOk="0">
                <a:moveTo>
                  <a:pt x="5523" y="0"/>
                </a:moveTo>
                <a:cubicBezTo>
                  <a:pt x="3739" y="0"/>
                  <a:pt x="1268" y="336"/>
                  <a:pt x="0" y="503"/>
                </a:cubicBezTo>
                <a:cubicBezTo>
                  <a:pt x="269" y="2056"/>
                  <a:pt x="590" y="5853"/>
                  <a:pt x="1417" y="7212"/>
                </a:cubicBezTo>
                <a:cubicBezTo>
                  <a:pt x="1779" y="7868"/>
                  <a:pt x="2102" y="8120"/>
                  <a:pt x="2391" y="8120"/>
                </a:cubicBezTo>
                <a:cubicBezTo>
                  <a:pt x="2998" y="8120"/>
                  <a:pt x="3454" y="7004"/>
                  <a:pt x="3797" y="6173"/>
                </a:cubicBezTo>
                <a:cubicBezTo>
                  <a:pt x="4355" y="7103"/>
                  <a:pt x="4734" y="8765"/>
                  <a:pt x="5587" y="9483"/>
                </a:cubicBezTo>
                <a:cubicBezTo>
                  <a:pt x="5963" y="9795"/>
                  <a:pt x="6256" y="9924"/>
                  <a:pt x="6483" y="9924"/>
                </a:cubicBezTo>
                <a:cubicBezTo>
                  <a:pt x="7289" y="9924"/>
                  <a:pt x="7273" y="8300"/>
                  <a:pt x="7273" y="7424"/>
                </a:cubicBezTo>
                <a:lnTo>
                  <a:pt x="7273" y="7424"/>
                </a:lnTo>
                <a:cubicBezTo>
                  <a:pt x="7791" y="7709"/>
                  <a:pt x="9410" y="8877"/>
                  <a:pt x="10158" y="8877"/>
                </a:cubicBezTo>
                <a:cubicBezTo>
                  <a:pt x="10253" y="8877"/>
                  <a:pt x="10334" y="8858"/>
                  <a:pt x="10397" y="8816"/>
                </a:cubicBezTo>
                <a:cubicBezTo>
                  <a:pt x="11763" y="7828"/>
                  <a:pt x="8794" y="6250"/>
                  <a:pt x="8396" y="5769"/>
                </a:cubicBezTo>
                <a:cubicBezTo>
                  <a:pt x="12405" y="3929"/>
                  <a:pt x="9300" y="3043"/>
                  <a:pt x="6202" y="2325"/>
                </a:cubicBezTo>
                <a:cubicBezTo>
                  <a:pt x="7966" y="1812"/>
                  <a:pt x="9486" y="612"/>
                  <a:pt x="6760" y="80"/>
                </a:cubicBezTo>
                <a:cubicBezTo>
                  <a:pt x="6419" y="24"/>
                  <a:pt x="5995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34"/>
          <p:cNvSpPr/>
          <p:nvPr/>
        </p:nvSpPr>
        <p:spPr>
          <a:xfrm>
            <a:off x="-48511" y="-92595"/>
            <a:ext cx="1322701" cy="972371"/>
          </a:xfrm>
          <a:custGeom>
            <a:avLst/>
            <a:gdLst/>
            <a:ahLst/>
            <a:cxnLst/>
            <a:rect l="l" t="t" r="r" b="b"/>
            <a:pathLst>
              <a:path w="10296" h="7569" extrusionOk="0">
                <a:moveTo>
                  <a:pt x="234" y="0"/>
                </a:moveTo>
                <a:cubicBezTo>
                  <a:pt x="117" y="0"/>
                  <a:pt x="1" y="136"/>
                  <a:pt x="108" y="223"/>
                </a:cubicBezTo>
                <a:cubicBezTo>
                  <a:pt x="3341" y="2788"/>
                  <a:pt x="6631" y="5270"/>
                  <a:pt x="10050" y="7541"/>
                </a:cubicBezTo>
                <a:cubicBezTo>
                  <a:pt x="10074" y="7560"/>
                  <a:pt x="10098" y="7568"/>
                  <a:pt x="10120" y="7568"/>
                </a:cubicBezTo>
                <a:cubicBezTo>
                  <a:pt x="10224" y="7568"/>
                  <a:pt x="10295" y="7392"/>
                  <a:pt x="10184" y="7329"/>
                </a:cubicBezTo>
                <a:cubicBezTo>
                  <a:pt x="6791" y="5059"/>
                  <a:pt x="3501" y="2570"/>
                  <a:pt x="320" y="30"/>
                </a:cubicBezTo>
                <a:cubicBezTo>
                  <a:pt x="293" y="9"/>
                  <a:pt x="264" y="0"/>
                  <a:pt x="2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8" name="Google Shape;3448;p34"/>
          <p:cNvSpPr/>
          <p:nvPr/>
        </p:nvSpPr>
        <p:spPr>
          <a:xfrm>
            <a:off x="638533" y="384790"/>
            <a:ext cx="463125" cy="499482"/>
          </a:xfrm>
          <a:custGeom>
            <a:avLst/>
            <a:gdLst/>
            <a:ahLst/>
            <a:cxnLst/>
            <a:rect l="l" t="t" r="r" b="b"/>
            <a:pathLst>
              <a:path w="3605" h="3888" extrusionOk="0">
                <a:moveTo>
                  <a:pt x="3465" y="0"/>
                </a:moveTo>
                <a:cubicBezTo>
                  <a:pt x="3459" y="0"/>
                  <a:pt x="3452" y="1"/>
                  <a:pt x="3445" y="2"/>
                </a:cubicBezTo>
                <a:cubicBezTo>
                  <a:pt x="2322" y="86"/>
                  <a:pt x="1200" y="34"/>
                  <a:pt x="103" y="246"/>
                </a:cubicBezTo>
                <a:cubicBezTo>
                  <a:pt x="52" y="246"/>
                  <a:pt x="0" y="297"/>
                  <a:pt x="0" y="355"/>
                </a:cubicBezTo>
                <a:cubicBezTo>
                  <a:pt x="0" y="1503"/>
                  <a:pt x="347" y="2625"/>
                  <a:pt x="456" y="3748"/>
                </a:cubicBezTo>
                <a:cubicBezTo>
                  <a:pt x="468" y="3841"/>
                  <a:pt x="541" y="3887"/>
                  <a:pt x="606" y="3887"/>
                </a:cubicBezTo>
                <a:cubicBezTo>
                  <a:pt x="672" y="3887"/>
                  <a:pt x="731" y="3841"/>
                  <a:pt x="719" y="3748"/>
                </a:cubicBezTo>
                <a:cubicBezTo>
                  <a:pt x="616" y="2728"/>
                  <a:pt x="347" y="1740"/>
                  <a:pt x="295" y="701"/>
                </a:cubicBezTo>
                <a:cubicBezTo>
                  <a:pt x="273" y="433"/>
                  <a:pt x="443" y="410"/>
                  <a:pt x="647" y="410"/>
                </a:cubicBezTo>
                <a:cubicBezTo>
                  <a:pt x="690" y="410"/>
                  <a:pt x="735" y="411"/>
                  <a:pt x="780" y="411"/>
                </a:cubicBezTo>
                <a:cubicBezTo>
                  <a:pt x="822" y="411"/>
                  <a:pt x="864" y="410"/>
                  <a:pt x="905" y="406"/>
                </a:cubicBezTo>
                <a:cubicBezTo>
                  <a:pt x="1174" y="381"/>
                  <a:pt x="1418" y="355"/>
                  <a:pt x="1681" y="355"/>
                </a:cubicBezTo>
                <a:lnTo>
                  <a:pt x="3445" y="272"/>
                </a:lnTo>
                <a:cubicBezTo>
                  <a:pt x="3598" y="247"/>
                  <a:pt x="3605" y="0"/>
                  <a:pt x="34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9" name="Google Shape;3449;p34"/>
          <p:cNvSpPr/>
          <p:nvPr/>
        </p:nvSpPr>
        <p:spPr>
          <a:xfrm>
            <a:off x="198532" y="34845"/>
            <a:ext cx="473917" cy="543032"/>
          </a:xfrm>
          <a:custGeom>
            <a:avLst/>
            <a:gdLst/>
            <a:ahLst/>
            <a:cxnLst/>
            <a:rect l="l" t="t" r="r" b="b"/>
            <a:pathLst>
              <a:path w="3689" h="4227" extrusionOk="0">
                <a:moveTo>
                  <a:pt x="3528" y="0"/>
                </a:moveTo>
                <a:cubicBezTo>
                  <a:pt x="2380" y="109"/>
                  <a:pt x="1206" y="135"/>
                  <a:pt x="109" y="456"/>
                </a:cubicBezTo>
                <a:cubicBezTo>
                  <a:pt x="58" y="481"/>
                  <a:pt x="0" y="539"/>
                  <a:pt x="0" y="590"/>
                </a:cubicBezTo>
                <a:cubicBezTo>
                  <a:pt x="135" y="1764"/>
                  <a:pt x="161" y="2970"/>
                  <a:pt x="404" y="4118"/>
                </a:cubicBezTo>
                <a:cubicBezTo>
                  <a:pt x="425" y="4194"/>
                  <a:pt x="479" y="4227"/>
                  <a:pt x="533" y="4227"/>
                </a:cubicBezTo>
                <a:cubicBezTo>
                  <a:pt x="611" y="4227"/>
                  <a:pt x="689" y="4161"/>
                  <a:pt x="674" y="4067"/>
                </a:cubicBezTo>
                <a:cubicBezTo>
                  <a:pt x="539" y="3502"/>
                  <a:pt x="481" y="2944"/>
                  <a:pt x="430" y="2354"/>
                </a:cubicBezTo>
                <a:cubicBezTo>
                  <a:pt x="430" y="2194"/>
                  <a:pt x="218" y="699"/>
                  <a:pt x="321" y="674"/>
                </a:cubicBezTo>
                <a:cubicBezTo>
                  <a:pt x="1366" y="379"/>
                  <a:pt x="2463" y="353"/>
                  <a:pt x="3528" y="270"/>
                </a:cubicBezTo>
                <a:cubicBezTo>
                  <a:pt x="3688" y="270"/>
                  <a:pt x="3688" y="0"/>
                  <a:pt x="35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34"/>
          <p:cNvSpPr/>
          <p:nvPr/>
        </p:nvSpPr>
        <p:spPr>
          <a:xfrm>
            <a:off x="784215" y="275593"/>
            <a:ext cx="55241" cy="50359"/>
          </a:xfrm>
          <a:custGeom>
            <a:avLst/>
            <a:gdLst/>
            <a:ahLst/>
            <a:cxnLst/>
            <a:rect l="l" t="t" r="r" b="b"/>
            <a:pathLst>
              <a:path w="430" h="392" extrusionOk="0">
                <a:moveTo>
                  <a:pt x="208" y="0"/>
                </a:moveTo>
                <a:cubicBezTo>
                  <a:pt x="104" y="0"/>
                  <a:pt x="1" y="73"/>
                  <a:pt x="14" y="211"/>
                </a:cubicBezTo>
                <a:cubicBezTo>
                  <a:pt x="26" y="335"/>
                  <a:pt x="119" y="391"/>
                  <a:pt x="212" y="391"/>
                </a:cubicBezTo>
                <a:cubicBezTo>
                  <a:pt x="321" y="391"/>
                  <a:pt x="429" y="316"/>
                  <a:pt x="412" y="185"/>
                </a:cubicBezTo>
                <a:cubicBezTo>
                  <a:pt x="400" y="60"/>
                  <a:pt x="303" y="0"/>
                  <a:pt x="2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34"/>
          <p:cNvSpPr/>
          <p:nvPr/>
        </p:nvSpPr>
        <p:spPr>
          <a:xfrm>
            <a:off x="914481" y="265059"/>
            <a:ext cx="53699" cy="49075"/>
          </a:xfrm>
          <a:custGeom>
            <a:avLst/>
            <a:gdLst/>
            <a:ahLst/>
            <a:cxnLst/>
            <a:rect l="l" t="t" r="r" b="b"/>
            <a:pathLst>
              <a:path w="418" h="382" extrusionOk="0">
                <a:moveTo>
                  <a:pt x="211" y="0"/>
                </a:moveTo>
                <a:cubicBezTo>
                  <a:pt x="105" y="0"/>
                  <a:pt x="0" y="75"/>
                  <a:pt x="14" y="216"/>
                </a:cubicBezTo>
                <a:cubicBezTo>
                  <a:pt x="14" y="328"/>
                  <a:pt x="104" y="381"/>
                  <a:pt x="199" y="381"/>
                </a:cubicBezTo>
                <a:cubicBezTo>
                  <a:pt x="306" y="381"/>
                  <a:pt x="418" y="315"/>
                  <a:pt x="418" y="190"/>
                </a:cubicBezTo>
                <a:cubicBezTo>
                  <a:pt x="406" y="62"/>
                  <a:pt x="308" y="0"/>
                  <a:pt x="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34"/>
          <p:cNvSpPr/>
          <p:nvPr/>
        </p:nvSpPr>
        <p:spPr>
          <a:xfrm>
            <a:off x="912940" y="498484"/>
            <a:ext cx="53699" cy="50745"/>
          </a:xfrm>
          <a:custGeom>
            <a:avLst/>
            <a:gdLst/>
            <a:ahLst/>
            <a:cxnLst/>
            <a:rect l="l" t="t" r="r" b="b"/>
            <a:pathLst>
              <a:path w="418" h="395" extrusionOk="0">
                <a:moveTo>
                  <a:pt x="218" y="1"/>
                </a:moveTo>
                <a:cubicBezTo>
                  <a:pt x="112" y="1"/>
                  <a:pt x="0" y="75"/>
                  <a:pt x="0" y="214"/>
                </a:cubicBezTo>
                <a:cubicBezTo>
                  <a:pt x="12" y="339"/>
                  <a:pt x="105" y="395"/>
                  <a:pt x="199" y="395"/>
                </a:cubicBezTo>
                <a:cubicBezTo>
                  <a:pt x="308" y="395"/>
                  <a:pt x="418" y="319"/>
                  <a:pt x="404" y="188"/>
                </a:cubicBezTo>
                <a:cubicBezTo>
                  <a:pt x="404" y="61"/>
                  <a:pt x="314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34"/>
          <p:cNvSpPr/>
          <p:nvPr/>
        </p:nvSpPr>
        <p:spPr>
          <a:xfrm>
            <a:off x="797833" y="853440"/>
            <a:ext cx="55113" cy="50488"/>
          </a:xfrm>
          <a:custGeom>
            <a:avLst/>
            <a:gdLst/>
            <a:ahLst/>
            <a:cxnLst/>
            <a:rect l="l" t="t" r="r" b="b"/>
            <a:pathLst>
              <a:path w="429" h="393" extrusionOk="0">
                <a:moveTo>
                  <a:pt x="218" y="1"/>
                </a:moveTo>
                <a:cubicBezTo>
                  <a:pt x="109" y="1"/>
                  <a:pt x="0" y="75"/>
                  <a:pt x="17" y="203"/>
                </a:cubicBezTo>
                <a:cubicBezTo>
                  <a:pt x="30" y="331"/>
                  <a:pt x="126" y="392"/>
                  <a:pt x="221" y="392"/>
                </a:cubicBezTo>
                <a:cubicBezTo>
                  <a:pt x="326" y="392"/>
                  <a:pt x="428" y="318"/>
                  <a:pt x="415" y="177"/>
                </a:cubicBezTo>
                <a:cubicBezTo>
                  <a:pt x="403" y="55"/>
                  <a:pt x="311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34"/>
          <p:cNvSpPr/>
          <p:nvPr/>
        </p:nvSpPr>
        <p:spPr>
          <a:xfrm>
            <a:off x="766872" y="959811"/>
            <a:ext cx="53828" cy="50488"/>
          </a:xfrm>
          <a:custGeom>
            <a:avLst/>
            <a:gdLst/>
            <a:ahLst/>
            <a:cxnLst/>
            <a:rect l="l" t="t" r="r" b="b"/>
            <a:pathLst>
              <a:path w="419" h="393" extrusionOk="0">
                <a:moveTo>
                  <a:pt x="220" y="1"/>
                </a:moveTo>
                <a:cubicBezTo>
                  <a:pt x="111" y="1"/>
                  <a:pt x="1" y="77"/>
                  <a:pt x="15" y="208"/>
                </a:cubicBezTo>
                <a:cubicBezTo>
                  <a:pt x="15" y="333"/>
                  <a:pt x="105" y="393"/>
                  <a:pt x="200" y="393"/>
                </a:cubicBezTo>
                <a:cubicBezTo>
                  <a:pt x="306" y="393"/>
                  <a:pt x="419" y="318"/>
                  <a:pt x="419" y="176"/>
                </a:cubicBezTo>
                <a:cubicBezTo>
                  <a:pt x="404" y="55"/>
                  <a:pt x="312" y="1"/>
                  <a:pt x="2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34"/>
          <p:cNvSpPr/>
          <p:nvPr/>
        </p:nvSpPr>
        <p:spPr>
          <a:xfrm>
            <a:off x="396115" y="432709"/>
            <a:ext cx="55626" cy="49460"/>
          </a:xfrm>
          <a:custGeom>
            <a:avLst/>
            <a:gdLst/>
            <a:ahLst/>
            <a:cxnLst/>
            <a:rect l="l" t="t" r="r" b="b"/>
            <a:pathLst>
              <a:path w="433" h="385" extrusionOk="0">
                <a:moveTo>
                  <a:pt x="217" y="0"/>
                </a:moveTo>
                <a:cubicBezTo>
                  <a:pt x="109" y="0"/>
                  <a:pt x="1" y="74"/>
                  <a:pt x="14" y="219"/>
                </a:cubicBezTo>
                <a:cubicBezTo>
                  <a:pt x="26" y="331"/>
                  <a:pt x="118" y="385"/>
                  <a:pt x="211" y="385"/>
                </a:cubicBezTo>
                <a:cubicBezTo>
                  <a:pt x="320" y="385"/>
                  <a:pt x="432" y="310"/>
                  <a:pt x="418" y="168"/>
                </a:cubicBezTo>
                <a:cubicBezTo>
                  <a:pt x="404" y="55"/>
                  <a:pt x="311" y="0"/>
                  <a:pt x="2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34"/>
          <p:cNvSpPr/>
          <p:nvPr/>
        </p:nvSpPr>
        <p:spPr>
          <a:xfrm>
            <a:off x="282806" y="725101"/>
            <a:ext cx="55113" cy="49460"/>
          </a:xfrm>
          <a:custGeom>
            <a:avLst/>
            <a:gdLst/>
            <a:ahLst/>
            <a:cxnLst/>
            <a:rect l="l" t="t" r="r" b="b"/>
            <a:pathLst>
              <a:path w="429" h="385" extrusionOk="0">
                <a:moveTo>
                  <a:pt x="211" y="1"/>
                </a:moveTo>
                <a:cubicBezTo>
                  <a:pt x="105" y="1"/>
                  <a:pt x="1" y="75"/>
                  <a:pt x="18" y="214"/>
                </a:cubicBezTo>
                <a:cubicBezTo>
                  <a:pt x="30" y="329"/>
                  <a:pt x="125" y="384"/>
                  <a:pt x="220" y="384"/>
                </a:cubicBezTo>
                <a:cubicBezTo>
                  <a:pt x="325" y="384"/>
                  <a:pt x="429" y="316"/>
                  <a:pt x="415" y="188"/>
                </a:cubicBezTo>
                <a:cubicBezTo>
                  <a:pt x="403" y="61"/>
                  <a:pt x="306" y="1"/>
                  <a:pt x="2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34"/>
          <p:cNvSpPr/>
          <p:nvPr/>
        </p:nvSpPr>
        <p:spPr>
          <a:xfrm>
            <a:off x="822113" y="-9476"/>
            <a:ext cx="53057" cy="49075"/>
          </a:xfrm>
          <a:custGeom>
            <a:avLst/>
            <a:gdLst/>
            <a:ahLst/>
            <a:cxnLst/>
            <a:rect l="l" t="t" r="r" b="b"/>
            <a:pathLst>
              <a:path w="413" h="382" extrusionOk="0">
                <a:moveTo>
                  <a:pt x="210" y="1"/>
                </a:moveTo>
                <a:cubicBezTo>
                  <a:pt x="105" y="1"/>
                  <a:pt x="1" y="75"/>
                  <a:pt x="14" y="217"/>
                </a:cubicBezTo>
                <a:cubicBezTo>
                  <a:pt x="26" y="328"/>
                  <a:pt x="115" y="382"/>
                  <a:pt x="206" y="382"/>
                </a:cubicBezTo>
                <a:cubicBezTo>
                  <a:pt x="308" y="382"/>
                  <a:pt x="412" y="314"/>
                  <a:pt x="412" y="185"/>
                </a:cubicBezTo>
                <a:cubicBezTo>
                  <a:pt x="400" y="60"/>
                  <a:pt x="305" y="1"/>
                  <a:pt x="2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34"/>
          <p:cNvSpPr/>
          <p:nvPr/>
        </p:nvSpPr>
        <p:spPr>
          <a:xfrm>
            <a:off x="320319" y="-50714"/>
            <a:ext cx="55626" cy="50488"/>
          </a:xfrm>
          <a:custGeom>
            <a:avLst/>
            <a:gdLst/>
            <a:ahLst/>
            <a:cxnLst/>
            <a:rect l="l" t="t" r="r" b="b"/>
            <a:pathLst>
              <a:path w="433" h="393" extrusionOk="0">
                <a:moveTo>
                  <a:pt x="213" y="1"/>
                </a:moveTo>
                <a:cubicBezTo>
                  <a:pt x="107" y="1"/>
                  <a:pt x="1" y="75"/>
                  <a:pt x="14" y="217"/>
                </a:cubicBezTo>
                <a:cubicBezTo>
                  <a:pt x="29" y="338"/>
                  <a:pt x="121" y="392"/>
                  <a:pt x="213" y="392"/>
                </a:cubicBezTo>
                <a:cubicBezTo>
                  <a:pt x="322" y="392"/>
                  <a:pt x="432" y="317"/>
                  <a:pt x="418" y="185"/>
                </a:cubicBezTo>
                <a:cubicBezTo>
                  <a:pt x="406" y="61"/>
                  <a:pt x="309" y="1"/>
                  <a:pt x="2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34"/>
          <p:cNvSpPr/>
          <p:nvPr/>
        </p:nvSpPr>
        <p:spPr>
          <a:xfrm>
            <a:off x="1627347" y="646222"/>
            <a:ext cx="85816" cy="65261"/>
          </a:xfrm>
          <a:custGeom>
            <a:avLst/>
            <a:gdLst/>
            <a:ahLst/>
            <a:cxnLst/>
            <a:rect l="l" t="t" r="r" b="b"/>
            <a:pathLst>
              <a:path w="668" h="508" extrusionOk="0">
                <a:moveTo>
                  <a:pt x="321" y="0"/>
                </a:moveTo>
                <a:cubicBezTo>
                  <a:pt x="0" y="0"/>
                  <a:pt x="0" y="507"/>
                  <a:pt x="321" y="507"/>
                </a:cubicBezTo>
                <a:cubicBezTo>
                  <a:pt x="667" y="507"/>
                  <a:pt x="667" y="0"/>
                  <a:pt x="3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34"/>
          <p:cNvSpPr/>
          <p:nvPr/>
        </p:nvSpPr>
        <p:spPr>
          <a:xfrm>
            <a:off x="1685800" y="543191"/>
            <a:ext cx="85816" cy="68473"/>
          </a:xfrm>
          <a:custGeom>
            <a:avLst/>
            <a:gdLst/>
            <a:ahLst/>
            <a:cxnLst/>
            <a:rect l="l" t="t" r="r" b="b"/>
            <a:pathLst>
              <a:path w="668" h="533" extrusionOk="0">
                <a:moveTo>
                  <a:pt x="347" y="1"/>
                </a:moveTo>
                <a:cubicBezTo>
                  <a:pt x="0" y="1"/>
                  <a:pt x="0" y="533"/>
                  <a:pt x="347" y="533"/>
                </a:cubicBezTo>
                <a:cubicBezTo>
                  <a:pt x="667" y="533"/>
                  <a:pt x="667" y="1"/>
                  <a:pt x="3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34"/>
          <p:cNvSpPr/>
          <p:nvPr/>
        </p:nvSpPr>
        <p:spPr>
          <a:xfrm>
            <a:off x="1733590" y="656885"/>
            <a:ext cx="85816" cy="68602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21" y="1"/>
                </a:moveTo>
                <a:cubicBezTo>
                  <a:pt x="0" y="1"/>
                  <a:pt x="0" y="533"/>
                  <a:pt x="321" y="533"/>
                </a:cubicBezTo>
                <a:cubicBezTo>
                  <a:pt x="667" y="533"/>
                  <a:pt x="667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62" name="Google Shape;3462;p34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3463" name="Google Shape;3463;p34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4" name="Google Shape;3474;p34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3475" name="Google Shape;3475;p34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7" name="Google Shape;3487;p34"/>
          <p:cNvGrpSpPr/>
          <p:nvPr/>
        </p:nvGrpSpPr>
        <p:grpSpPr>
          <a:xfrm rot="10800000" flipH="1">
            <a:off x="7217662" y="-1755381"/>
            <a:ext cx="3196958" cy="3284371"/>
            <a:chOff x="7217662" y="3775244"/>
            <a:chExt cx="3196958" cy="3284371"/>
          </a:xfrm>
        </p:grpSpPr>
        <p:sp>
          <p:nvSpPr>
            <p:cNvPr id="3488" name="Google Shape;3488;p34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9" name="Google Shape;3489;p34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3490" name="Google Shape;3490;p3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3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3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1" name="Google Shape;3511;p34"/>
          <p:cNvSpPr/>
          <p:nvPr/>
        </p:nvSpPr>
        <p:spPr>
          <a:xfrm rot="-4452864">
            <a:off x="-1519744" y="4232090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194CA1-8F2D-4C12-B8CB-25813A748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B98CF4-E55E-4BB6-B48E-7CBABBF31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7CE424-2DBB-4357-A6F8-BA20B1310A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A3BC2313-5150-4962-99B9-C117DE6F5EC6}" type="datetimeFigureOut">
              <a:rPr lang="vi-VN" smtClean="0"/>
              <a:t>27/11/2021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28BE7CF-B67E-4ED2-A2B7-90D47BDF4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4DAB1F-F455-4AD8-89AC-5B2D4632E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DEE63B4A-46EB-45E2-82A5-FC0AA4044DB3}" type="slidenum">
              <a:rPr lang="vi-VN" smtClean="0"/>
              <a:t>‹#›</a:t>
            </a:fld>
            <a:endParaRPr lang="vi-VN"/>
          </a:p>
        </p:txBody>
      </p:sp>
      <p:sp>
        <p:nvSpPr>
          <p:cNvPr id="7" name="TextBox 6"/>
          <p:cNvSpPr txBox="1"/>
          <p:nvPr userDrawn="1"/>
        </p:nvSpPr>
        <p:spPr>
          <a:xfrm rot="5400000">
            <a:off x="8446247" y="2930409"/>
            <a:ext cx="94128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err="1" smtClean="0">
                <a:latin typeface="#9Slide03 Nokia" pitchFamily="18" charset="0"/>
              </a:rPr>
              <a:t>Thầy</a:t>
            </a:r>
            <a:r>
              <a:rPr lang="en-US" sz="700" baseline="0" dirty="0" smtClean="0">
                <a:latin typeface="#9Slide03 Nokia" pitchFamily="18" charset="0"/>
              </a:rPr>
              <a:t> </a:t>
            </a:r>
            <a:r>
              <a:rPr lang="en-US" sz="700" baseline="0" dirty="0" err="1" smtClean="0">
                <a:latin typeface="#9Slide03 Nokia" pitchFamily="18" charset="0"/>
              </a:rPr>
              <a:t>Hảo</a:t>
            </a:r>
            <a:endParaRPr lang="en-US" sz="700" dirty="0">
              <a:latin typeface="#9Slide03 Nok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90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1260204" y="-323850"/>
            <a:ext cx="7350281" cy="4650406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chemeClr val="accent6"/>
            </a:solidFill>
            <a:ln w="9600" cap="flat" cmpd="sng">
              <a:solidFill>
                <a:schemeClr val="accent6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3308963" y="2091400"/>
            <a:ext cx="24384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3308963" y="2493075"/>
            <a:ext cx="24384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903" name="Google Shape;903;p7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4" name="Google Shape;904;p7"/>
          <p:cNvGrpSpPr/>
          <p:nvPr/>
        </p:nvGrpSpPr>
        <p:grpSpPr>
          <a:xfrm>
            <a:off x="271005" y="1135966"/>
            <a:ext cx="8600462" cy="2643102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1400" y="-2108411"/>
            <a:ext cx="2918460" cy="4968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8"/>
          <p:cNvSpPr/>
          <p:nvPr/>
        </p:nvSpPr>
        <p:spPr>
          <a:xfrm rot="10800000" flipH="1">
            <a:off x="-2204475" y="-2592523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8"/>
          <p:cNvSpPr/>
          <p:nvPr/>
        </p:nvSpPr>
        <p:spPr>
          <a:xfrm>
            <a:off x="-2204475" y="3457227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8"/>
          <p:cNvSpPr/>
          <p:nvPr/>
        </p:nvSpPr>
        <p:spPr>
          <a:xfrm>
            <a:off x="1426348" y="3457230"/>
            <a:ext cx="5124438" cy="3182502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8"/>
          <p:cNvSpPr txBox="1">
            <a:spLocks noGrp="1"/>
          </p:cNvSpPr>
          <p:nvPr>
            <p:ph type="title"/>
          </p:nvPr>
        </p:nvSpPr>
        <p:spPr>
          <a:xfrm>
            <a:off x="1617900" y="1316225"/>
            <a:ext cx="5908200" cy="140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33" name="Google Shape;933;p8"/>
          <p:cNvSpPr/>
          <p:nvPr/>
        </p:nvSpPr>
        <p:spPr>
          <a:xfrm>
            <a:off x="3369439" y="334717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F1B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4" name="Google Shape;934;p8"/>
          <p:cNvGrpSpPr/>
          <p:nvPr/>
        </p:nvGrpSpPr>
        <p:grpSpPr>
          <a:xfrm>
            <a:off x="2823965" y="3359742"/>
            <a:ext cx="494121" cy="349740"/>
            <a:chOff x="3411725" y="3214797"/>
            <a:chExt cx="481130" cy="340611"/>
          </a:xfrm>
        </p:grpSpPr>
        <p:sp>
          <p:nvSpPr>
            <p:cNvPr id="935" name="Google Shape;935;p8"/>
            <p:cNvSpPr/>
            <p:nvPr/>
          </p:nvSpPr>
          <p:spPr>
            <a:xfrm>
              <a:off x="3411725" y="3307919"/>
              <a:ext cx="481130" cy="247489"/>
            </a:xfrm>
            <a:custGeom>
              <a:avLst/>
              <a:gdLst/>
              <a:ahLst/>
              <a:cxnLst/>
              <a:rect l="l" t="t" r="r" b="b"/>
              <a:pathLst>
                <a:path w="26789" h="13780" extrusionOk="0">
                  <a:moveTo>
                    <a:pt x="24646" y="1"/>
                  </a:moveTo>
                  <a:cubicBezTo>
                    <a:pt x="24335" y="1"/>
                    <a:pt x="23920" y="1"/>
                    <a:pt x="23643" y="139"/>
                  </a:cubicBezTo>
                  <a:cubicBezTo>
                    <a:pt x="23194" y="450"/>
                    <a:pt x="22918" y="865"/>
                    <a:pt x="22779" y="1314"/>
                  </a:cubicBezTo>
                  <a:lnTo>
                    <a:pt x="22779" y="1591"/>
                  </a:lnTo>
                  <a:cubicBezTo>
                    <a:pt x="22468" y="2178"/>
                    <a:pt x="22053" y="2731"/>
                    <a:pt x="21742" y="3181"/>
                  </a:cubicBezTo>
                  <a:cubicBezTo>
                    <a:pt x="20878" y="4183"/>
                    <a:pt x="19876" y="5185"/>
                    <a:pt x="18873" y="5911"/>
                  </a:cubicBezTo>
                  <a:cubicBezTo>
                    <a:pt x="17283" y="7190"/>
                    <a:pt x="15693" y="8227"/>
                    <a:pt x="13827" y="8918"/>
                  </a:cubicBezTo>
                  <a:cubicBezTo>
                    <a:pt x="13274" y="9229"/>
                    <a:pt x="12686" y="9368"/>
                    <a:pt x="12099" y="9506"/>
                  </a:cubicBezTo>
                  <a:cubicBezTo>
                    <a:pt x="11684" y="9644"/>
                    <a:pt x="11096" y="9644"/>
                    <a:pt x="10509" y="9782"/>
                  </a:cubicBezTo>
                  <a:cubicBezTo>
                    <a:pt x="9274" y="9906"/>
                    <a:pt x="8040" y="10012"/>
                    <a:pt x="6805" y="10012"/>
                  </a:cubicBezTo>
                  <a:cubicBezTo>
                    <a:pt x="6311" y="10012"/>
                    <a:pt x="5818" y="9995"/>
                    <a:pt x="5324" y="9955"/>
                  </a:cubicBezTo>
                  <a:cubicBezTo>
                    <a:pt x="4909" y="9782"/>
                    <a:pt x="4460" y="9782"/>
                    <a:pt x="4183" y="9644"/>
                  </a:cubicBezTo>
                  <a:cubicBezTo>
                    <a:pt x="4183" y="9506"/>
                    <a:pt x="4321" y="9368"/>
                    <a:pt x="4460" y="9229"/>
                  </a:cubicBezTo>
                  <a:cubicBezTo>
                    <a:pt x="5047" y="8504"/>
                    <a:pt x="5773" y="7778"/>
                    <a:pt x="6361" y="7190"/>
                  </a:cubicBezTo>
                  <a:cubicBezTo>
                    <a:pt x="7052" y="7052"/>
                    <a:pt x="7501" y="6775"/>
                    <a:pt x="8089" y="6326"/>
                  </a:cubicBezTo>
                  <a:cubicBezTo>
                    <a:pt x="8366" y="6049"/>
                    <a:pt x="8642" y="5911"/>
                    <a:pt x="8953" y="5635"/>
                  </a:cubicBezTo>
                  <a:cubicBezTo>
                    <a:pt x="9368" y="5324"/>
                    <a:pt x="9506" y="4909"/>
                    <a:pt x="9817" y="4598"/>
                  </a:cubicBezTo>
                  <a:cubicBezTo>
                    <a:pt x="10094" y="4183"/>
                    <a:pt x="10232" y="3457"/>
                    <a:pt x="10094" y="3042"/>
                  </a:cubicBezTo>
                  <a:cubicBezTo>
                    <a:pt x="9956" y="2593"/>
                    <a:pt x="9644" y="2178"/>
                    <a:pt x="9230" y="1867"/>
                  </a:cubicBezTo>
                  <a:cubicBezTo>
                    <a:pt x="8953" y="1729"/>
                    <a:pt x="8504" y="1729"/>
                    <a:pt x="8227" y="1729"/>
                  </a:cubicBezTo>
                  <a:lnTo>
                    <a:pt x="7640" y="1729"/>
                  </a:lnTo>
                  <a:cubicBezTo>
                    <a:pt x="7363" y="1867"/>
                    <a:pt x="7052" y="2005"/>
                    <a:pt x="6776" y="2316"/>
                  </a:cubicBezTo>
                  <a:cubicBezTo>
                    <a:pt x="6050" y="2316"/>
                    <a:pt x="5186" y="2593"/>
                    <a:pt x="4771" y="3319"/>
                  </a:cubicBezTo>
                  <a:lnTo>
                    <a:pt x="4771" y="3457"/>
                  </a:lnTo>
                  <a:cubicBezTo>
                    <a:pt x="3768" y="4598"/>
                    <a:pt x="2593" y="5462"/>
                    <a:pt x="1591" y="6637"/>
                  </a:cubicBezTo>
                  <a:cubicBezTo>
                    <a:pt x="1003" y="7363"/>
                    <a:pt x="588" y="8054"/>
                    <a:pt x="312" y="8918"/>
                  </a:cubicBezTo>
                  <a:cubicBezTo>
                    <a:pt x="1" y="9782"/>
                    <a:pt x="139" y="10819"/>
                    <a:pt x="588" y="11511"/>
                  </a:cubicBezTo>
                  <a:cubicBezTo>
                    <a:pt x="1314" y="12824"/>
                    <a:pt x="2904" y="13412"/>
                    <a:pt x="4183" y="13550"/>
                  </a:cubicBezTo>
                  <a:cubicBezTo>
                    <a:pt x="5115" y="13712"/>
                    <a:pt x="6093" y="13779"/>
                    <a:pt x="7064" y="13779"/>
                  </a:cubicBezTo>
                  <a:cubicBezTo>
                    <a:pt x="7751" y="13779"/>
                    <a:pt x="8433" y="13746"/>
                    <a:pt x="9091" y="13688"/>
                  </a:cubicBezTo>
                  <a:cubicBezTo>
                    <a:pt x="10370" y="13688"/>
                    <a:pt x="11822" y="13550"/>
                    <a:pt x="13101" y="13239"/>
                  </a:cubicBezTo>
                  <a:cubicBezTo>
                    <a:pt x="13827" y="13101"/>
                    <a:pt x="14414" y="12824"/>
                    <a:pt x="15002" y="12548"/>
                  </a:cubicBezTo>
                  <a:cubicBezTo>
                    <a:pt x="16004" y="12237"/>
                    <a:pt x="16869" y="11684"/>
                    <a:pt x="17733" y="11234"/>
                  </a:cubicBezTo>
                  <a:cubicBezTo>
                    <a:pt x="19599" y="10232"/>
                    <a:pt x="21466" y="8918"/>
                    <a:pt x="22918" y="7501"/>
                  </a:cubicBezTo>
                  <a:cubicBezTo>
                    <a:pt x="24508" y="6049"/>
                    <a:pt x="25786" y="4321"/>
                    <a:pt x="26512" y="2316"/>
                  </a:cubicBezTo>
                  <a:cubicBezTo>
                    <a:pt x="26789" y="1452"/>
                    <a:pt x="26063" y="277"/>
                    <a:pt x="25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3437803" y="3388003"/>
              <a:ext cx="165771" cy="116722"/>
            </a:xfrm>
            <a:custGeom>
              <a:avLst/>
              <a:gdLst/>
              <a:ahLst/>
              <a:cxnLst/>
              <a:rect l="l" t="t" r="r" b="b"/>
              <a:pathLst>
                <a:path w="9230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139" y="1452"/>
                    <a:pt x="139" y="3042"/>
                    <a:pt x="415" y="4459"/>
                  </a:cubicBezTo>
                  <a:cubicBezTo>
                    <a:pt x="1003" y="4909"/>
                    <a:pt x="1591" y="5047"/>
                    <a:pt x="2316" y="5323"/>
                  </a:cubicBezTo>
                  <a:cubicBezTo>
                    <a:pt x="3457" y="5635"/>
                    <a:pt x="4736" y="5911"/>
                    <a:pt x="6049" y="6049"/>
                  </a:cubicBezTo>
                  <a:cubicBezTo>
                    <a:pt x="7052" y="6360"/>
                    <a:pt x="8192" y="6360"/>
                    <a:pt x="9229" y="6499"/>
                  </a:cubicBezTo>
                  <a:lnTo>
                    <a:pt x="9229" y="6049"/>
                  </a:lnTo>
                  <a:lnTo>
                    <a:pt x="9229" y="5773"/>
                  </a:lnTo>
                  <a:cubicBezTo>
                    <a:pt x="9057" y="4459"/>
                    <a:pt x="8918" y="3042"/>
                    <a:pt x="8918" y="1729"/>
                  </a:cubicBezTo>
                  <a:lnTo>
                    <a:pt x="8780" y="1729"/>
                  </a:lnTo>
                  <a:cubicBezTo>
                    <a:pt x="7328" y="1314"/>
                    <a:pt x="5600" y="1176"/>
                    <a:pt x="4045" y="1003"/>
                  </a:cubicBezTo>
                  <a:cubicBezTo>
                    <a:pt x="2731" y="865"/>
                    <a:pt x="1279" y="5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3629005" y="3374964"/>
              <a:ext cx="49067" cy="124175"/>
            </a:xfrm>
            <a:custGeom>
              <a:avLst/>
              <a:gdLst/>
              <a:ahLst/>
              <a:cxnLst/>
              <a:rect l="l" t="t" r="r" b="b"/>
              <a:pathLst>
                <a:path w="2732" h="6914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593" y="173"/>
                    <a:pt x="2316" y="312"/>
                    <a:pt x="2040" y="450"/>
                  </a:cubicBezTo>
                  <a:lnTo>
                    <a:pt x="2040" y="588"/>
                  </a:lnTo>
                  <a:cubicBezTo>
                    <a:pt x="1867" y="588"/>
                    <a:pt x="1867" y="726"/>
                    <a:pt x="1867" y="726"/>
                  </a:cubicBezTo>
                  <a:cubicBezTo>
                    <a:pt x="1003" y="2766"/>
                    <a:pt x="588" y="4909"/>
                    <a:pt x="1" y="6914"/>
                  </a:cubicBezTo>
                  <a:cubicBezTo>
                    <a:pt x="139" y="6775"/>
                    <a:pt x="450" y="6637"/>
                    <a:pt x="588" y="6499"/>
                  </a:cubicBezTo>
                  <a:cubicBezTo>
                    <a:pt x="1176" y="4321"/>
                    <a:pt x="2040" y="2178"/>
                    <a:pt x="27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3706611" y="3383028"/>
              <a:ext cx="8082" cy="13057"/>
            </a:xfrm>
            <a:custGeom>
              <a:avLst/>
              <a:gdLst/>
              <a:ahLst/>
              <a:cxnLst/>
              <a:rect l="l" t="t" r="r" b="b"/>
              <a:pathLst>
                <a:path w="450" h="727" extrusionOk="0">
                  <a:moveTo>
                    <a:pt x="450" y="1"/>
                  </a:moveTo>
                  <a:cubicBezTo>
                    <a:pt x="450" y="139"/>
                    <a:pt x="311" y="139"/>
                    <a:pt x="139" y="139"/>
                  </a:cubicBezTo>
                  <a:cubicBezTo>
                    <a:pt x="139" y="277"/>
                    <a:pt x="0" y="589"/>
                    <a:pt x="0" y="727"/>
                  </a:cubicBezTo>
                  <a:cubicBezTo>
                    <a:pt x="0" y="589"/>
                    <a:pt x="139" y="589"/>
                    <a:pt x="311" y="416"/>
                  </a:cubicBezTo>
                  <a:cubicBezTo>
                    <a:pt x="450" y="416"/>
                    <a:pt x="450" y="589"/>
                    <a:pt x="450" y="589"/>
                  </a:cubicBezTo>
                  <a:lnTo>
                    <a:pt x="450" y="416"/>
                  </a:lnTo>
                  <a:lnTo>
                    <a:pt x="450" y="277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3662537" y="338800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3652605" y="3365032"/>
              <a:ext cx="49049" cy="118590"/>
            </a:xfrm>
            <a:custGeom>
              <a:avLst/>
              <a:gdLst/>
              <a:ahLst/>
              <a:cxnLst/>
              <a:rect l="l" t="t" r="r" b="b"/>
              <a:pathLst>
                <a:path w="2731" h="6603" extrusionOk="0">
                  <a:moveTo>
                    <a:pt x="2592" y="1"/>
                  </a:moveTo>
                  <a:cubicBezTo>
                    <a:pt x="2454" y="1"/>
                    <a:pt x="2281" y="139"/>
                    <a:pt x="2143" y="139"/>
                  </a:cubicBezTo>
                  <a:lnTo>
                    <a:pt x="2143" y="277"/>
                  </a:lnTo>
                  <a:cubicBezTo>
                    <a:pt x="1417" y="2455"/>
                    <a:pt x="553" y="4459"/>
                    <a:pt x="0" y="6602"/>
                  </a:cubicBezTo>
                  <a:cubicBezTo>
                    <a:pt x="415" y="6326"/>
                    <a:pt x="864" y="6188"/>
                    <a:pt x="1141" y="5911"/>
                  </a:cubicBezTo>
                  <a:lnTo>
                    <a:pt x="1141" y="5738"/>
                  </a:lnTo>
                  <a:cubicBezTo>
                    <a:pt x="1590" y="4010"/>
                    <a:pt x="2143" y="2282"/>
                    <a:pt x="2731" y="726"/>
                  </a:cubicBezTo>
                  <a:cubicBezTo>
                    <a:pt x="2731" y="415"/>
                    <a:pt x="2731" y="139"/>
                    <a:pt x="2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3686118" y="3398563"/>
              <a:ext cx="26096" cy="64566"/>
            </a:xfrm>
            <a:custGeom>
              <a:avLst/>
              <a:gdLst/>
              <a:ahLst/>
              <a:cxnLst/>
              <a:rect l="l" t="t" r="r" b="b"/>
              <a:pathLst>
                <a:path w="1453" h="3595" extrusionOk="0">
                  <a:moveTo>
                    <a:pt x="1003" y="0"/>
                  </a:moveTo>
                  <a:cubicBezTo>
                    <a:pt x="726" y="1141"/>
                    <a:pt x="277" y="2454"/>
                    <a:pt x="1" y="3595"/>
                  </a:cubicBezTo>
                  <a:cubicBezTo>
                    <a:pt x="588" y="3318"/>
                    <a:pt x="1003" y="3007"/>
                    <a:pt x="1452" y="2731"/>
                  </a:cubicBezTo>
                  <a:lnTo>
                    <a:pt x="1452" y="2592"/>
                  </a:lnTo>
                  <a:cubicBezTo>
                    <a:pt x="1280" y="1728"/>
                    <a:pt x="1141" y="1002"/>
                    <a:pt x="1003" y="138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8"/>
            <p:cNvSpPr/>
            <p:nvPr/>
          </p:nvSpPr>
          <p:spPr>
            <a:xfrm>
              <a:off x="3615966" y="3390481"/>
              <a:ext cx="34160" cy="103701"/>
            </a:xfrm>
            <a:custGeom>
              <a:avLst/>
              <a:gdLst/>
              <a:ahLst/>
              <a:cxnLst/>
              <a:rect l="l" t="t" r="r" b="b"/>
              <a:pathLst>
                <a:path w="1902" h="5774" extrusionOk="0">
                  <a:moveTo>
                    <a:pt x="1902" y="1"/>
                  </a:moveTo>
                  <a:cubicBezTo>
                    <a:pt x="1729" y="1"/>
                    <a:pt x="1591" y="174"/>
                    <a:pt x="1314" y="312"/>
                  </a:cubicBezTo>
                  <a:lnTo>
                    <a:pt x="1314" y="450"/>
                  </a:lnTo>
                  <a:cubicBezTo>
                    <a:pt x="1176" y="588"/>
                    <a:pt x="1176" y="865"/>
                    <a:pt x="1038" y="1038"/>
                  </a:cubicBezTo>
                  <a:cubicBezTo>
                    <a:pt x="727" y="1902"/>
                    <a:pt x="312" y="2904"/>
                    <a:pt x="1" y="3768"/>
                  </a:cubicBezTo>
                  <a:cubicBezTo>
                    <a:pt x="1" y="4494"/>
                    <a:pt x="174" y="5047"/>
                    <a:pt x="174" y="5773"/>
                  </a:cubicBezTo>
                  <a:cubicBezTo>
                    <a:pt x="450" y="4771"/>
                    <a:pt x="727" y="3630"/>
                    <a:pt x="1038" y="2593"/>
                  </a:cubicBezTo>
                  <a:cubicBezTo>
                    <a:pt x="1314" y="1729"/>
                    <a:pt x="1591" y="865"/>
                    <a:pt x="1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3613488" y="3405999"/>
              <a:ext cx="10578" cy="28574"/>
            </a:xfrm>
            <a:custGeom>
              <a:avLst/>
              <a:gdLst/>
              <a:ahLst/>
              <a:cxnLst/>
              <a:rect l="l" t="t" r="r" b="b"/>
              <a:pathLst>
                <a:path w="589" h="1591" extrusionOk="0">
                  <a:moveTo>
                    <a:pt x="588" y="1"/>
                  </a:moveTo>
                  <a:cubicBezTo>
                    <a:pt x="450" y="174"/>
                    <a:pt x="139" y="312"/>
                    <a:pt x="0" y="588"/>
                  </a:cubicBezTo>
                  <a:lnTo>
                    <a:pt x="0" y="1591"/>
                  </a:lnTo>
                  <a:cubicBezTo>
                    <a:pt x="312" y="1038"/>
                    <a:pt x="450" y="450"/>
                    <a:pt x="5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3603556" y="3491668"/>
              <a:ext cx="18" cy="13057"/>
            </a:xfrm>
            <a:custGeom>
              <a:avLst/>
              <a:gdLst/>
              <a:ahLst/>
              <a:cxnLst/>
              <a:rect l="l" t="t" r="r" b="b"/>
              <a:pathLst>
                <a:path w="1" h="727" extrusionOk="0">
                  <a:moveTo>
                    <a:pt x="0" y="727"/>
                  </a:moveTo>
                  <a:lnTo>
                    <a:pt x="0" y="727"/>
                  </a:lnTo>
                  <a:lnTo>
                    <a:pt x="0" y="1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3448364" y="3323437"/>
              <a:ext cx="232815" cy="80102"/>
            </a:xfrm>
            <a:custGeom>
              <a:avLst/>
              <a:gdLst/>
              <a:ahLst/>
              <a:cxnLst/>
              <a:rect l="l" t="t" r="r" b="b"/>
              <a:pathLst>
                <a:path w="12963" h="4460" extrusionOk="0">
                  <a:moveTo>
                    <a:pt x="8780" y="2005"/>
                  </a:moveTo>
                  <a:cubicBezTo>
                    <a:pt x="8918" y="2005"/>
                    <a:pt x="8918" y="2178"/>
                    <a:pt x="8918" y="2178"/>
                  </a:cubicBezTo>
                  <a:cubicBezTo>
                    <a:pt x="8918" y="2317"/>
                    <a:pt x="8918" y="2317"/>
                    <a:pt x="8780" y="2317"/>
                  </a:cubicBezTo>
                  <a:cubicBezTo>
                    <a:pt x="8641" y="2317"/>
                    <a:pt x="8641" y="2317"/>
                    <a:pt x="8641" y="2178"/>
                  </a:cubicBezTo>
                  <a:cubicBezTo>
                    <a:pt x="8641" y="2178"/>
                    <a:pt x="8641" y="2005"/>
                    <a:pt x="8780" y="2005"/>
                  </a:cubicBezTo>
                  <a:close/>
                  <a:moveTo>
                    <a:pt x="9506" y="2455"/>
                  </a:moveTo>
                  <a:cubicBezTo>
                    <a:pt x="9644" y="2455"/>
                    <a:pt x="9782" y="2593"/>
                    <a:pt x="9782" y="2731"/>
                  </a:cubicBezTo>
                  <a:cubicBezTo>
                    <a:pt x="9782" y="2870"/>
                    <a:pt x="9644" y="3042"/>
                    <a:pt x="9506" y="3042"/>
                  </a:cubicBezTo>
                  <a:cubicBezTo>
                    <a:pt x="9194" y="3042"/>
                    <a:pt x="9056" y="2870"/>
                    <a:pt x="9056" y="2731"/>
                  </a:cubicBezTo>
                  <a:cubicBezTo>
                    <a:pt x="9056" y="2593"/>
                    <a:pt x="9194" y="2455"/>
                    <a:pt x="9506" y="2455"/>
                  </a:cubicBezTo>
                  <a:close/>
                  <a:moveTo>
                    <a:pt x="8192" y="2593"/>
                  </a:moveTo>
                  <a:cubicBezTo>
                    <a:pt x="8469" y="2593"/>
                    <a:pt x="8780" y="2870"/>
                    <a:pt x="8780" y="3319"/>
                  </a:cubicBezTo>
                  <a:cubicBezTo>
                    <a:pt x="8780" y="3595"/>
                    <a:pt x="8469" y="3907"/>
                    <a:pt x="8192" y="3907"/>
                  </a:cubicBezTo>
                  <a:cubicBezTo>
                    <a:pt x="7777" y="3907"/>
                    <a:pt x="7466" y="3595"/>
                    <a:pt x="7466" y="3319"/>
                  </a:cubicBezTo>
                  <a:cubicBezTo>
                    <a:pt x="7466" y="2870"/>
                    <a:pt x="7777" y="2593"/>
                    <a:pt x="8192" y="2593"/>
                  </a:cubicBezTo>
                  <a:close/>
                  <a:moveTo>
                    <a:pt x="4321" y="1"/>
                  </a:moveTo>
                  <a:cubicBezTo>
                    <a:pt x="3733" y="277"/>
                    <a:pt x="3007" y="727"/>
                    <a:pt x="2420" y="1141"/>
                  </a:cubicBezTo>
                  <a:cubicBezTo>
                    <a:pt x="1556" y="1729"/>
                    <a:pt x="691" y="2317"/>
                    <a:pt x="0" y="2731"/>
                  </a:cubicBezTo>
                  <a:cubicBezTo>
                    <a:pt x="277" y="2870"/>
                    <a:pt x="553" y="3042"/>
                    <a:pt x="864" y="3181"/>
                  </a:cubicBezTo>
                  <a:cubicBezTo>
                    <a:pt x="3284" y="3907"/>
                    <a:pt x="5876" y="3734"/>
                    <a:pt x="8469" y="4460"/>
                  </a:cubicBezTo>
                  <a:cubicBezTo>
                    <a:pt x="8780" y="4321"/>
                    <a:pt x="9056" y="4045"/>
                    <a:pt x="9506" y="3734"/>
                  </a:cubicBezTo>
                  <a:cubicBezTo>
                    <a:pt x="9782" y="3457"/>
                    <a:pt x="10197" y="3319"/>
                    <a:pt x="10646" y="3042"/>
                  </a:cubicBezTo>
                  <a:cubicBezTo>
                    <a:pt x="11372" y="2593"/>
                    <a:pt x="12236" y="2317"/>
                    <a:pt x="12962" y="1867"/>
                  </a:cubicBezTo>
                  <a:cubicBezTo>
                    <a:pt x="11510" y="1591"/>
                    <a:pt x="10059" y="1452"/>
                    <a:pt x="8641" y="1141"/>
                  </a:cubicBezTo>
                  <a:cubicBezTo>
                    <a:pt x="8469" y="1141"/>
                    <a:pt x="8192" y="865"/>
                    <a:pt x="8330" y="588"/>
                  </a:cubicBezTo>
                  <a:cubicBezTo>
                    <a:pt x="8054" y="450"/>
                    <a:pt x="7777" y="450"/>
                    <a:pt x="7466" y="450"/>
                  </a:cubicBezTo>
                  <a:cubicBezTo>
                    <a:pt x="7466" y="588"/>
                    <a:pt x="7190" y="727"/>
                    <a:pt x="7051" y="727"/>
                  </a:cubicBezTo>
                  <a:cubicBezTo>
                    <a:pt x="6187" y="588"/>
                    <a:pt x="5185" y="277"/>
                    <a:pt x="4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3543965" y="3230314"/>
              <a:ext cx="292407" cy="116740"/>
            </a:xfrm>
            <a:custGeom>
              <a:avLst/>
              <a:gdLst/>
              <a:ahLst/>
              <a:cxnLst/>
              <a:rect l="l" t="t" r="r" b="b"/>
              <a:pathLst>
                <a:path w="16281" h="6500" extrusionOk="0">
                  <a:moveTo>
                    <a:pt x="8641" y="727"/>
                  </a:moveTo>
                  <a:cubicBezTo>
                    <a:pt x="8780" y="727"/>
                    <a:pt x="8918" y="865"/>
                    <a:pt x="8918" y="865"/>
                  </a:cubicBezTo>
                  <a:cubicBezTo>
                    <a:pt x="8918" y="1003"/>
                    <a:pt x="8780" y="1003"/>
                    <a:pt x="8641" y="1003"/>
                  </a:cubicBezTo>
                  <a:cubicBezTo>
                    <a:pt x="8641" y="1003"/>
                    <a:pt x="8503" y="1003"/>
                    <a:pt x="8503" y="865"/>
                  </a:cubicBezTo>
                  <a:lnTo>
                    <a:pt x="8641" y="727"/>
                  </a:lnTo>
                  <a:close/>
                  <a:moveTo>
                    <a:pt x="7777" y="1591"/>
                  </a:moveTo>
                  <a:cubicBezTo>
                    <a:pt x="7916" y="1591"/>
                    <a:pt x="8054" y="1729"/>
                    <a:pt x="8054" y="1729"/>
                  </a:cubicBezTo>
                  <a:cubicBezTo>
                    <a:pt x="8054" y="1867"/>
                    <a:pt x="7916" y="2006"/>
                    <a:pt x="7777" y="2006"/>
                  </a:cubicBezTo>
                  <a:cubicBezTo>
                    <a:pt x="7639" y="2006"/>
                    <a:pt x="7639" y="1867"/>
                    <a:pt x="7639" y="1729"/>
                  </a:cubicBezTo>
                  <a:cubicBezTo>
                    <a:pt x="7639" y="1729"/>
                    <a:pt x="7639" y="1591"/>
                    <a:pt x="7777" y="1591"/>
                  </a:cubicBezTo>
                  <a:close/>
                  <a:moveTo>
                    <a:pt x="5323" y="4771"/>
                  </a:moveTo>
                  <a:cubicBezTo>
                    <a:pt x="5461" y="4771"/>
                    <a:pt x="5461" y="4771"/>
                    <a:pt x="5461" y="4909"/>
                  </a:cubicBezTo>
                  <a:cubicBezTo>
                    <a:pt x="5461" y="5047"/>
                    <a:pt x="5461" y="5047"/>
                    <a:pt x="5323" y="5047"/>
                  </a:cubicBezTo>
                  <a:cubicBezTo>
                    <a:pt x="5185" y="5047"/>
                    <a:pt x="5185" y="5047"/>
                    <a:pt x="5185" y="4909"/>
                  </a:cubicBezTo>
                  <a:cubicBezTo>
                    <a:pt x="5185" y="4771"/>
                    <a:pt x="5185" y="4771"/>
                    <a:pt x="5323" y="4771"/>
                  </a:cubicBezTo>
                  <a:close/>
                  <a:moveTo>
                    <a:pt x="7328" y="4460"/>
                  </a:moveTo>
                  <a:cubicBezTo>
                    <a:pt x="7639" y="4460"/>
                    <a:pt x="7777" y="4771"/>
                    <a:pt x="7777" y="4909"/>
                  </a:cubicBezTo>
                  <a:cubicBezTo>
                    <a:pt x="7777" y="5186"/>
                    <a:pt x="7639" y="5324"/>
                    <a:pt x="7328" y="5324"/>
                  </a:cubicBezTo>
                  <a:cubicBezTo>
                    <a:pt x="7190" y="5324"/>
                    <a:pt x="7051" y="5186"/>
                    <a:pt x="7051" y="4909"/>
                  </a:cubicBezTo>
                  <a:cubicBezTo>
                    <a:pt x="7051" y="4771"/>
                    <a:pt x="7190" y="4460"/>
                    <a:pt x="7328" y="4460"/>
                  </a:cubicBezTo>
                  <a:close/>
                  <a:moveTo>
                    <a:pt x="6464" y="5186"/>
                  </a:moveTo>
                  <a:cubicBezTo>
                    <a:pt x="6602" y="5186"/>
                    <a:pt x="6775" y="5324"/>
                    <a:pt x="6775" y="5462"/>
                  </a:cubicBezTo>
                  <a:cubicBezTo>
                    <a:pt x="6775" y="5635"/>
                    <a:pt x="6602" y="5773"/>
                    <a:pt x="6464" y="5773"/>
                  </a:cubicBezTo>
                  <a:cubicBezTo>
                    <a:pt x="6326" y="5773"/>
                    <a:pt x="6187" y="5635"/>
                    <a:pt x="6187" y="5462"/>
                  </a:cubicBezTo>
                  <a:cubicBezTo>
                    <a:pt x="6187" y="5324"/>
                    <a:pt x="6326" y="5186"/>
                    <a:pt x="6464" y="5186"/>
                  </a:cubicBezTo>
                  <a:close/>
                  <a:moveTo>
                    <a:pt x="7639" y="1"/>
                  </a:moveTo>
                  <a:cubicBezTo>
                    <a:pt x="7639" y="1"/>
                    <a:pt x="7639" y="139"/>
                    <a:pt x="7466" y="139"/>
                  </a:cubicBezTo>
                  <a:cubicBezTo>
                    <a:pt x="7777" y="139"/>
                    <a:pt x="8054" y="277"/>
                    <a:pt x="8054" y="589"/>
                  </a:cubicBezTo>
                  <a:cubicBezTo>
                    <a:pt x="8054" y="865"/>
                    <a:pt x="7777" y="1003"/>
                    <a:pt x="7466" y="1003"/>
                  </a:cubicBezTo>
                  <a:cubicBezTo>
                    <a:pt x="7190" y="1003"/>
                    <a:pt x="7051" y="865"/>
                    <a:pt x="7051" y="589"/>
                  </a:cubicBezTo>
                  <a:cubicBezTo>
                    <a:pt x="7051" y="450"/>
                    <a:pt x="7051" y="277"/>
                    <a:pt x="7190" y="277"/>
                  </a:cubicBezTo>
                  <a:cubicBezTo>
                    <a:pt x="7051" y="277"/>
                    <a:pt x="6913" y="277"/>
                    <a:pt x="6775" y="450"/>
                  </a:cubicBezTo>
                  <a:cubicBezTo>
                    <a:pt x="6187" y="727"/>
                    <a:pt x="5738" y="1003"/>
                    <a:pt x="5185" y="1314"/>
                  </a:cubicBezTo>
                  <a:cubicBezTo>
                    <a:pt x="4597" y="1729"/>
                    <a:pt x="4010" y="2006"/>
                    <a:pt x="3595" y="2317"/>
                  </a:cubicBezTo>
                  <a:cubicBezTo>
                    <a:pt x="2454" y="3043"/>
                    <a:pt x="1417" y="3734"/>
                    <a:pt x="277" y="4322"/>
                  </a:cubicBezTo>
                  <a:cubicBezTo>
                    <a:pt x="138" y="4460"/>
                    <a:pt x="0" y="4460"/>
                    <a:pt x="0" y="4598"/>
                  </a:cubicBezTo>
                  <a:cubicBezTo>
                    <a:pt x="553" y="4771"/>
                    <a:pt x="1141" y="4909"/>
                    <a:pt x="1867" y="5047"/>
                  </a:cubicBezTo>
                  <a:cubicBezTo>
                    <a:pt x="2143" y="5047"/>
                    <a:pt x="2281" y="5324"/>
                    <a:pt x="2143" y="5462"/>
                  </a:cubicBezTo>
                  <a:lnTo>
                    <a:pt x="2143" y="5635"/>
                  </a:lnTo>
                  <a:cubicBezTo>
                    <a:pt x="2454" y="5635"/>
                    <a:pt x="2731" y="5635"/>
                    <a:pt x="3007" y="5773"/>
                  </a:cubicBezTo>
                  <a:cubicBezTo>
                    <a:pt x="3007" y="5635"/>
                    <a:pt x="3318" y="5462"/>
                    <a:pt x="3457" y="5462"/>
                  </a:cubicBezTo>
                  <a:cubicBezTo>
                    <a:pt x="5185" y="5773"/>
                    <a:pt x="6775" y="6050"/>
                    <a:pt x="8330" y="6188"/>
                  </a:cubicBezTo>
                  <a:cubicBezTo>
                    <a:pt x="8503" y="6326"/>
                    <a:pt x="8641" y="6326"/>
                    <a:pt x="8641" y="6499"/>
                  </a:cubicBezTo>
                  <a:cubicBezTo>
                    <a:pt x="8780" y="6326"/>
                    <a:pt x="8918" y="6326"/>
                    <a:pt x="8918" y="6188"/>
                  </a:cubicBezTo>
                  <a:cubicBezTo>
                    <a:pt x="9367" y="6050"/>
                    <a:pt x="9644" y="5773"/>
                    <a:pt x="10059" y="5635"/>
                  </a:cubicBezTo>
                  <a:cubicBezTo>
                    <a:pt x="10785" y="5047"/>
                    <a:pt x="11649" y="4460"/>
                    <a:pt x="12375" y="4045"/>
                  </a:cubicBezTo>
                  <a:cubicBezTo>
                    <a:pt x="13100" y="3457"/>
                    <a:pt x="13965" y="3043"/>
                    <a:pt x="14829" y="2455"/>
                  </a:cubicBezTo>
                  <a:cubicBezTo>
                    <a:pt x="15105" y="2178"/>
                    <a:pt x="15555" y="2006"/>
                    <a:pt x="15831" y="1729"/>
                  </a:cubicBezTo>
                  <a:cubicBezTo>
                    <a:pt x="15969" y="1591"/>
                    <a:pt x="16108" y="1591"/>
                    <a:pt x="16280" y="1453"/>
                  </a:cubicBezTo>
                  <a:cubicBezTo>
                    <a:pt x="13377" y="865"/>
                    <a:pt x="10508" y="727"/>
                    <a:pt x="76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3714675" y="3338954"/>
              <a:ext cx="25467" cy="62106"/>
            </a:xfrm>
            <a:custGeom>
              <a:avLst/>
              <a:gdLst/>
              <a:ahLst/>
              <a:cxnLst/>
              <a:rect l="l" t="t" r="r" b="b"/>
              <a:pathLst>
                <a:path w="1418" h="3458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41" y="139"/>
                    <a:pt x="865" y="450"/>
                    <a:pt x="554" y="588"/>
                  </a:cubicBezTo>
                  <a:cubicBezTo>
                    <a:pt x="277" y="727"/>
                    <a:pt x="139" y="865"/>
                    <a:pt x="1" y="865"/>
                  </a:cubicBezTo>
                  <a:cubicBezTo>
                    <a:pt x="1" y="1314"/>
                    <a:pt x="139" y="1729"/>
                    <a:pt x="139" y="2178"/>
                  </a:cubicBezTo>
                  <a:cubicBezTo>
                    <a:pt x="139" y="2317"/>
                    <a:pt x="139" y="2455"/>
                    <a:pt x="1" y="2455"/>
                  </a:cubicBezTo>
                  <a:lnTo>
                    <a:pt x="1" y="2731"/>
                  </a:lnTo>
                  <a:lnTo>
                    <a:pt x="1" y="2870"/>
                  </a:lnTo>
                  <a:lnTo>
                    <a:pt x="1" y="3043"/>
                  </a:lnTo>
                  <a:cubicBezTo>
                    <a:pt x="139" y="3043"/>
                    <a:pt x="277" y="3181"/>
                    <a:pt x="277" y="3319"/>
                  </a:cubicBezTo>
                  <a:lnTo>
                    <a:pt x="277" y="3457"/>
                  </a:lnTo>
                  <a:cubicBezTo>
                    <a:pt x="554" y="2317"/>
                    <a:pt x="1003" y="1141"/>
                    <a:pt x="141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3779241" y="3284948"/>
              <a:ext cx="44092" cy="113633"/>
            </a:xfrm>
            <a:custGeom>
              <a:avLst/>
              <a:gdLst/>
              <a:ahLst/>
              <a:cxnLst/>
              <a:rect l="l" t="t" r="r" b="b"/>
              <a:pathLst>
                <a:path w="2455" h="6327" extrusionOk="0">
                  <a:moveTo>
                    <a:pt x="2455" y="1"/>
                  </a:moveTo>
                  <a:lnTo>
                    <a:pt x="2455" y="1"/>
                  </a:lnTo>
                  <a:cubicBezTo>
                    <a:pt x="2316" y="139"/>
                    <a:pt x="2005" y="277"/>
                    <a:pt x="1729" y="415"/>
                  </a:cubicBezTo>
                  <a:lnTo>
                    <a:pt x="1729" y="554"/>
                  </a:lnTo>
                  <a:cubicBezTo>
                    <a:pt x="1452" y="1729"/>
                    <a:pt x="1141" y="2731"/>
                    <a:pt x="726" y="3734"/>
                  </a:cubicBezTo>
                  <a:cubicBezTo>
                    <a:pt x="415" y="4598"/>
                    <a:pt x="139" y="5462"/>
                    <a:pt x="0" y="6326"/>
                  </a:cubicBezTo>
                  <a:cubicBezTo>
                    <a:pt x="415" y="6050"/>
                    <a:pt x="865" y="5738"/>
                    <a:pt x="1279" y="5462"/>
                  </a:cubicBezTo>
                  <a:cubicBezTo>
                    <a:pt x="1141" y="5462"/>
                    <a:pt x="1141" y="5324"/>
                    <a:pt x="1141" y="5185"/>
                  </a:cubicBezTo>
                  <a:lnTo>
                    <a:pt x="2455" y="1"/>
                  </a:ln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3724606" y="3320958"/>
              <a:ext cx="44092" cy="116111"/>
            </a:xfrm>
            <a:custGeom>
              <a:avLst/>
              <a:gdLst/>
              <a:ahLst/>
              <a:cxnLst/>
              <a:rect l="l" t="t" r="r" b="b"/>
              <a:pathLst>
                <a:path w="2455" h="6465" extrusionOk="0">
                  <a:moveTo>
                    <a:pt x="2455" y="0"/>
                  </a:moveTo>
                  <a:lnTo>
                    <a:pt x="2455" y="0"/>
                  </a:lnTo>
                  <a:cubicBezTo>
                    <a:pt x="2178" y="139"/>
                    <a:pt x="1902" y="277"/>
                    <a:pt x="1729" y="415"/>
                  </a:cubicBezTo>
                  <a:cubicBezTo>
                    <a:pt x="865" y="2316"/>
                    <a:pt x="312" y="4321"/>
                    <a:pt x="1" y="6326"/>
                  </a:cubicBezTo>
                  <a:lnTo>
                    <a:pt x="1" y="6464"/>
                  </a:lnTo>
                  <a:cubicBezTo>
                    <a:pt x="312" y="6326"/>
                    <a:pt x="588" y="6188"/>
                    <a:pt x="865" y="5911"/>
                  </a:cubicBezTo>
                  <a:cubicBezTo>
                    <a:pt x="727" y="5911"/>
                    <a:pt x="727" y="5773"/>
                    <a:pt x="727" y="5600"/>
                  </a:cubicBezTo>
                  <a:cubicBezTo>
                    <a:pt x="1314" y="3733"/>
                    <a:pt x="1902" y="1867"/>
                    <a:pt x="245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3812754" y="3266324"/>
              <a:ext cx="36028" cy="108658"/>
            </a:xfrm>
            <a:custGeom>
              <a:avLst/>
              <a:gdLst/>
              <a:ahLst/>
              <a:cxnLst/>
              <a:rect l="l" t="t" r="r" b="b"/>
              <a:pathLst>
                <a:path w="2006" h="6050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867" y="173"/>
                    <a:pt x="1591" y="312"/>
                    <a:pt x="1314" y="450"/>
                  </a:cubicBezTo>
                  <a:lnTo>
                    <a:pt x="1314" y="588"/>
                  </a:lnTo>
                  <a:cubicBezTo>
                    <a:pt x="865" y="2455"/>
                    <a:pt x="450" y="4183"/>
                    <a:pt x="1" y="6050"/>
                  </a:cubicBezTo>
                  <a:cubicBezTo>
                    <a:pt x="139" y="5911"/>
                    <a:pt x="450" y="5773"/>
                    <a:pt x="589" y="5635"/>
                  </a:cubicBezTo>
                  <a:lnTo>
                    <a:pt x="589" y="5358"/>
                  </a:lnTo>
                  <a:cubicBezTo>
                    <a:pt x="1142" y="3630"/>
                    <a:pt x="1591" y="1729"/>
                    <a:pt x="2006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3836354" y="3289923"/>
              <a:ext cx="20510" cy="67063"/>
            </a:xfrm>
            <a:custGeom>
              <a:avLst/>
              <a:gdLst/>
              <a:ahLst/>
              <a:cxnLst/>
              <a:rect l="l" t="t" r="r" b="b"/>
              <a:pathLst>
                <a:path w="1142" h="3734" extrusionOk="0">
                  <a:moveTo>
                    <a:pt x="1003" y="0"/>
                  </a:moveTo>
                  <a:cubicBezTo>
                    <a:pt x="692" y="1279"/>
                    <a:pt x="415" y="2454"/>
                    <a:pt x="0" y="3733"/>
                  </a:cubicBezTo>
                  <a:cubicBezTo>
                    <a:pt x="415" y="3457"/>
                    <a:pt x="865" y="3180"/>
                    <a:pt x="1141" y="2869"/>
                  </a:cubicBezTo>
                  <a:lnTo>
                    <a:pt x="1141" y="2731"/>
                  </a:lnTo>
                  <a:cubicBezTo>
                    <a:pt x="1003" y="1867"/>
                    <a:pt x="1003" y="864"/>
                    <a:pt x="1003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3750684" y="3300466"/>
              <a:ext cx="49067" cy="121068"/>
            </a:xfrm>
            <a:custGeom>
              <a:avLst/>
              <a:gdLst/>
              <a:ahLst/>
              <a:cxnLst/>
              <a:rect l="l" t="t" r="r" b="b"/>
              <a:pathLst>
                <a:path w="2732" h="6741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316" y="277"/>
                    <a:pt x="2005" y="416"/>
                    <a:pt x="1729" y="692"/>
                  </a:cubicBezTo>
                  <a:lnTo>
                    <a:pt x="1729" y="865"/>
                  </a:lnTo>
                  <a:cubicBezTo>
                    <a:pt x="1141" y="2731"/>
                    <a:pt x="588" y="4736"/>
                    <a:pt x="0" y="6741"/>
                  </a:cubicBezTo>
                  <a:cubicBezTo>
                    <a:pt x="277" y="6464"/>
                    <a:pt x="588" y="6188"/>
                    <a:pt x="1003" y="6050"/>
                  </a:cubicBezTo>
                  <a:lnTo>
                    <a:pt x="1003" y="5877"/>
                  </a:lnTo>
                  <a:cubicBezTo>
                    <a:pt x="1141" y="4736"/>
                    <a:pt x="1452" y="3734"/>
                    <a:pt x="1867" y="2731"/>
                  </a:cubicBezTo>
                  <a:cubicBezTo>
                    <a:pt x="2178" y="1867"/>
                    <a:pt x="2455" y="865"/>
                    <a:pt x="2731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3582453" y="3370007"/>
              <a:ext cx="23599" cy="23599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726" y="0"/>
                  </a:moveTo>
                  <a:cubicBezTo>
                    <a:pt x="311" y="0"/>
                    <a:pt x="0" y="277"/>
                    <a:pt x="0" y="726"/>
                  </a:cubicBezTo>
                  <a:cubicBezTo>
                    <a:pt x="0" y="1002"/>
                    <a:pt x="311" y="1314"/>
                    <a:pt x="726" y="1314"/>
                  </a:cubicBezTo>
                  <a:cubicBezTo>
                    <a:pt x="1003" y="1314"/>
                    <a:pt x="1314" y="1002"/>
                    <a:pt x="1314" y="726"/>
                  </a:cubicBezTo>
                  <a:cubicBezTo>
                    <a:pt x="1314" y="277"/>
                    <a:pt x="1003" y="0"/>
                    <a:pt x="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3611009" y="3367511"/>
              <a:ext cx="13057" cy="10578"/>
            </a:xfrm>
            <a:custGeom>
              <a:avLst/>
              <a:gdLst/>
              <a:ahLst/>
              <a:cxnLst/>
              <a:rect l="l" t="t" r="r" b="b"/>
              <a:pathLst>
                <a:path w="727" h="589" extrusionOk="0">
                  <a:moveTo>
                    <a:pt x="450" y="1"/>
                  </a:moveTo>
                  <a:cubicBezTo>
                    <a:pt x="138" y="1"/>
                    <a:pt x="0" y="139"/>
                    <a:pt x="0" y="277"/>
                  </a:cubicBezTo>
                  <a:cubicBezTo>
                    <a:pt x="0" y="416"/>
                    <a:pt x="138" y="588"/>
                    <a:pt x="450" y="588"/>
                  </a:cubicBezTo>
                  <a:cubicBezTo>
                    <a:pt x="588" y="588"/>
                    <a:pt x="726" y="416"/>
                    <a:pt x="726" y="277"/>
                  </a:cubicBezTo>
                  <a:cubicBezTo>
                    <a:pt x="726" y="139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3603556" y="3359447"/>
              <a:ext cx="4975" cy="5604"/>
            </a:xfrm>
            <a:custGeom>
              <a:avLst/>
              <a:gdLst/>
              <a:ahLst/>
              <a:cxnLst/>
              <a:rect l="l" t="t" r="r" b="b"/>
              <a:pathLst>
                <a:path w="277" h="312" extrusionOk="0">
                  <a:moveTo>
                    <a:pt x="139" y="0"/>
                  </a:moveTo>
                  <a:cubicBezTo>
                    <a:pt x="0" y="0"/>
                    <a:pt x="0" y="173"/>
                    <a:pt x="0" y="173"/>
                  </a:cubicBezTo>
                  <a:cubicBezTo>
                    <a:pt x="0" y="312"/>
                    <a:pt x="0" y="312"/>
                    <a:pt x="139" y="312"/>
                  </a:cubicBezTo>
                  <a:cubicBezTo>
                    <a:pt x="277" y="312"/>
                    <a:pt x="277" y="312"/>
                    <a:pt x="277" y="173"/>
                  </a:cubicBezTo>
                  <a:cubicBezTo>
                    <a:pt x="277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3670601" y="3232811"/>
              <a:ext cx="18014" cy="15535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415" y="0"/>
                    <a:pt x="277" y="0"/>
                    <a:pt x="139" y="138"/>
                  </a:cubicBezTo>
                  <a:cubicBezTo>
                    <a:pt x="0" y="138"/>
                    <a:pt x="0" y="311"/>
                    <a:pt x="0" y="450"/>
                  </a:cubicBezTo>
                  <a:cubicBezTo>
                    <a:pt x="0" y="726"/>
                    <a:pt x="139" y="864"/>
                    <a:pt x="415" y="864"/>
                  </a:cubicBezTo>
                  <a:cubicBezTo>
                    <a:pt x="726" y="864"/>
                    <a:pt x="1003" y="726"/>
                    <a:pt x="1003" y="450"/>
                  </a:cubicBezTo>
                  <a:cubicBezTo>
                    <a:pt x="1003" y="138"/>
                    <a:pt x="726" y="0"/>
                    <a:pt x="41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3696679" y="3243353"/>
              <a:ext cx="7453" cy="4993"/>
            </a:xfrm>
            <a:custGeom>
              <a:avLst/>
              <a:gdLst/>
              <a:ahLst/>
              <a:cxnLst/>
              <a:rect l="l" t="t" r="r" b="b"/>
              <a:pathLst>
                <a:path w="415" h="278" extrusionOk="0">
                  <a:moveTo>
                    <a:pt x="138" y="1"/>
                  </a:moveTo>
                  <a:lnTo>
                    <a:pt x="0" y="139"/>
                  </a:lnTo>
                  <a:cubicBezTo>
                    <a:pt x="0" y="277"/>
                    <a:pt x="138" y="277"/>
                    <a:pt x="138" y="277"/>
                  </a:cubicBezTo>
                  <a:cubicBezTo>
                    <a:pt x="277" y="277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3681161" y="3258871"/>
              <a:ext cx="7453" cy="7471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138" y="1"/>
                  </a:moveTo>
                  <a:cubicBezTo>
                    <a:pt x="0" y="1"/>
                    <a:pt x="0" y="139"/>
                    <a:pt x="0" y="139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416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3637069" y="3315983"/>
              <a:ext cx="4993" cy="4993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277"/>
                    <a:pt x="1" y="277"/>
                    <a:pt x="139" y="277"/>
                  </a:cubicBezTo>
                  <a:cubicBezTo>
                    <a:pt x="277" y="277"/>
                    <a:pt x="277" y="277"/>
                    <a:pt x="277" y="139"/>
                  </a:cubicBezTo>
                  <a:cubicBezTo>
                    <a:pt x="277" y="1"/>
                    <a:pt x="277" y="1"/>
                    <a:pt x="139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3655083" y="3323437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277" y="1"/>
                  </a:moveTo>
                  <a:cubicBezTo>
                    <a:pt x="139" y="1"/>
                    <a:pt x="0" y="139"/>
                    <a:pt x="0" y="277"/>
                  </a:cubicBezTo>
                  <a:cubicBezTo>
                    <a:pt x="0" y="450"/>
                    <a:pt x="139" y="588"/>
                    <a:pt x="277" y="588"/>
                  </a:cubicBezTo>
                  <a:cubicBezTo>
                    <a:pt x="415" y="588"/>
                    <a:pt x="588" y="450"/>
                    <a:pt x="588" y="277"/>
                  </a:cubicBezTo>
                  <a:cubicBezTo>
                    <a:pt x="588" y="139"/>
                    <a:pt x="415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3670601" y="3310398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277" y="1"/>
                  </a:moveTo>
                  <a:cubicBezTo>
                    <a:pt x="139" y="1"/>
                    <a:pt x="0" y="312"/>
                    <a:pt x="0" y="450"/>
                  </a:cubicBezTo>
                  <a:cubicBezTo>
                    <a:pt x="0" y="727"/>
                    <a:pt x="139" y="865"/>
                    <a:pt x="277" y="865"/>
                  </a:cubicBezTo>
                  <a:cubicBezTo>
                    <a:pt x="588" y="865"/>
                    <a:pt x="726" y="727"/>
                    <a:pt x="726" y="450"/>
                  </a:cubicBezTo>
                  <a:cubicBezTo>
                    <a:pt x="726" y="312"/>
                    <a:pt x="588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3422286" y="3214797"/>
              <a:ext cx="452574" cy="307942"/>
            </a:xfrm>
            <a:custGeom>
              <a:avLst/>
              <a:gdLst/>
              <a:ahLst/>
              <a:cxnLst/>
              <a:rect l="l" t="t" r="r" b="b"/>
              <a:pathLst>
                <a:path w="25199" h="17146" extrusionOk="0">
                  <a:moveTo>
                    <a:pt x="24058" y="4183"/>
                  </a:moveTo>
                  <a:cubicBezTo>
                    <a:pt x="24058" y="5047"/>
                    <a:pt x="24058" y="6050"/>
                    <a:pt x="24196" y="6914"/>
                  </a:cubicBezTo>
                  <a:lnTo>
                    <a:pt x="24196" y="7052"/>
                  </a:lnTo>
                  <a:cubicBezTo>
                    <a:pt x="23920" y="7363"/>
                    <a:pt x="23470" y="7640"/>
                    <a:pt x="23055" y="7916"/>
                  </a:cubicBezTo>
                  <a:cubicBezTo>
                    <a:pt x="23470" y="6637"/>
                    <a:pt x="23747" y="5462"/>
                    <a:pt x="24058" y="4183"/>
                  </a:cubicBezTo>
                  <a:close/>
                  <a:moveTo>
                    <a:pt x="23747" y="2870"/>
                  </a:moveTo>
                  <a:cubicBezTo>
                    <a:pt x="23332" y="4598"/>
                    <a:pt x="22883" y="6499"/>
                    <a:pt x="22330" y="8227"/>
                  </a:cubicBezTo>
                  <a:lnTo>
                    <a:pt x="22330" y="8504"/>
                  </a:lnTo>
                  <a:cubicBezTo>
                    <a:pt x="22191" y="8642"/>
                    <a:pt x="21880" y="8780"/>
                    <a:pt x="21742" y="8919"/>
                  </a:cubicBezTo>
                  <a:cubicBezTo>
                    <a:pt x="22191" y="7052"/>
                    <a:pt x="22606" y="5324"/>
                    <a:pt x="23055" y="3457"/>
                  </a:cubicBezTo>
                  <a:lnTo>
                    <a:pt x="23055" y="3319"/>
                  </a:lnTo>
                  <a:cubicBezTo>
                    <a:pt x="23332" y="3181"/>
                    <a:pt x="23608" y="3042"/>
                    <a:pt x="23747" y="2870"/>
                  </a:cubicBezTo>
                  <a:close/>
                  <a:moveTo>
                    <a:pt x="22330" y="3907"/>
                  </a:moveTo>
                  <a:lnTo>
                    <a:pt x="21016" y="9091"/>
                  </a:lnTo>
                  <a:cubicBezTo>
                    <a:pt x="21016" y="9230"/>
                    <a:pt x="21016" y="9368"/>
                    <a:pt x="21154" y="9368"/>
                  </a:cubicBezTo>
                  <a:cubicBezTo>
                    <a:pt x="20740" y="9644"/>
                    <a:pt x="20290" y="9956"/>
                    <a:pt x="19875" y="10232"/>
                  </a:cubicBezTo>
                  <a:cubicBezTo>
                    <a:pt x="20014" y="9368"/>
                    <a:pt x="20290" y="8504"/>
                    <a:pt x="20601" y="7640"/>
                  </a:cubicBezTo>
                  <a:cubicBezTo>
                    <a:pt x="21016" y="6637"/>
                    <a:pt x="21327" y="5635"/>
                    <a:pt x="21604" y="4460"/>
                  </a:cubicBezTo>
                  <a:lnTo>
                    <a:pt x="21604" y="4321"/>
                  </a:lnTo>
                  <a:cubicBezTo>
                    <a:pt x="21880" y="4183"/>
                    <a:pt x="22191" y="4045"/>
                    <a:pt x="22330" y="3907"/>
                  </a:cubicBezTo>
                  <a:close/>
                  <a:moveTo>
                    <a:pt x="17698" y="6914"/>
                  </a:moveTo>
                  <a:cubicBezTo>
                    <a:pt x="17283" y="8054"/>
                    <a:pt x="16834" y="9230"/>
                    <a:pt x="16557" y="10370"/>
                  </a:cubicBezTo>
                  <a:lnTo>
                    <a:pt x="16557" y="10232"/>
                  </a:lnTo>
                  <a:cubicBezTo>
                    <a:pt x="16557" y="10094"/>
                    <a:pt x="16419" y="9956"/>
                    <a:pt x="16281" y="9956"/>
                  </a:cubicBezTo>
                  <a:cubicBezTo>
                    <a:pt x="16281" y="9956"/>
                    <a:pt x="16281" y="9783"/>
                    <a:pt x="16142" y="9783"/>
                  </a:cubicBezTo>
                  <a:cubicBezTo>
                    <a:pt x="15970" y="9956"/>
                    <a:pt x="15831" y="9956"/>
                    <a:pt x="15831" y="10094"/>
                  </a:cubicBezTo>
                  <a:cubicBezTo>
                    <a:pt x="15831" y="9956"/>
                    <a:pt x="15970" y="9644"/>
                    <a:pt x="15970" y="9506"/>
                  </a:cubicBezTo>
                  <a:cubicBezTo>
                    <a:pt x="16142" y="9506"/>
                    <a:pt x="16281" y="9506"/>
                    <a:pt x="16281" y="9368"/>
                  </a:cubicBezTo>
                  <a:cubicBezTo>
                    <a:pt x="16419" y="9368"/>
                    <a:pt x="16419" y="9230"/>
                    <a:pt x="16419" y="9091"/>
                  </a:cubicBezTo>
                  <a:cubicBezTo>
                    <a:pt x="16419" y="8642"/>
                    <a:pt x="16281" y="8227"/>
                    <a:pt x="16281" y="7778"/>
                  </a:cubicBezTo>
                  <a:cubicBezTo>
                    <a:pt x="16419" y="7778"/>
                    <a:pt x="16557" y="7640"/>
                    <a:pt x="16834" y="7501"/>
                  </a:cubicBezTo>
                  <a:cubicBezTo>
                    <a:pt x="17145" y="7363"/>
                    <a:pt x="17421" y="7052"/>
                    <a:pt x="17698" y="6914"/>
                  </a:cubicBezTo>
                  <a:close/>
                  <a:moveTo>
                    <a:pt x="14414" y="865"/>
                  </a:moveTo>
                  <a:cubicBezTo>
                    <a:pt x="17283" y="1591"/>
                    <a:pt x="20152" y="1729"/>
                    <a:pt x="23055" y="2317"/>
                  </a:cubicBezTo>
                  <a:cubicBezTo>
                    <a:pt x="22883" y="2455"/>
                    <a:pt x="22744" y="2455"/>
                    <a:pt x="22606" y="2593"/>
                  </a:cubicBezTo>
                  <a:cubicBezTo>
                    <a:pt x="22330" y="2870"/>
                    <a:pt x="21880" y="3042"/>
                    <a:pt x="21604" y="3319"/>
                  </a:cubicBezTo>
                  <a:cubicBezTo>
                    <a:pt x="20740" y="3907"/>
                    <a:pt x="19875" y="4321"/>
                    <a:pt x="19150" y="4909"/>
                  </a:cubicBezTo>
                  <a:cubicBezTo>
                    <a:pt x="18424" y="5324"/>
                    <a:pt x="17560" y="5911"/>
                    <a:pt x="16834" y="6499"/>
                  </a:cubicBezTo>
                  <a:cubicBezTo>
                    <a:pt x="16419" y="6637"/>
                    <a:pt x="16142" y="6914"/>
                    <a:pt x="15693" y="7052"/>
                  </a:cubicBezTo>
                  <a:cubicBezTo>
                    <a:pt x="15693" y="7190"/>
                    <a:pt x="15555" y="7190"/>
                    <a:pt x="15416" y="7363"/>
                  </a:cubicBezTo>
                  <a:cubicBezTo>
                    <a:pt x="15416" y="7190"/>
                    <a:pt x="15278" y="7190"/>
                    <a:pt x="15105" y="7052"/>
                  </a:cubicBezTo>
                  <a:cubicBezTo>
                    <a:pt x="13550" y="6914"/>
                    <a:pt x="11960" y="6637"/>
                    <a:pt x="10232" y="6326"/>
                  </a:cubicBezTo>
                  <a:cubicBezTo>
                    <a:pt x="10093" y="6326"/>
                    <a:pt x="9782" y="6499"/>
                    <a:pt x="9782" y="6637"/>
                  </a:cubicBezTo>
                  <a:cubicBezTo>
                    <a:pt x="9644" y="6914"/>
                    <a:pt x="9921" y="7190"/>
                    <a:pt x="10093" y="7190"/>
                  </a:cubicBezTo>
                  <a:cubicBezTo>
                    <a:pt x="11511" y="7501"/>
                    <a:pt x="12962" y="7640"/>
                    <a:pt x="14414" y="7916"/>
                  </a:cubicBezTo>
                  <a:cubicBezTo>
                    <a:pt x="13688" y="8366"/>
                    <a:pt x="12824" y="8642"/>
                    <a:pt x="12098" y="9091"/>
                  </a:cubicBezTo>
                  <a:cubicBezTo>
                    <a:pt x="11649" y="9368"/>
                    <a:pt x="11234" y="9506"/>
                    <a:pt x="10958" y="9783"/>
                  </a:cubicBezTo>
                  <a:cubicBezTo>
                    <a:pt x="10508" y="10094"/>
                    <a:pt x="10232" y="10370"/>
                    <a:pt x="9921" y="10509"/>
                  </a:cubicBezTo>
                  <a:cubicBezTo>
                    <a:pt x="7328" y="9783"/>
                    <a:pt x="4736" y="9956"/>
                    <a:pt x="2316" y="9230"/>
                  </a:cubicBezTo>
                  <a:cubicBezTo>
                    <a:pt x="2005" y="9091"/>
                    <a:pt x="1729" y="8919"/>
                    <a:pt x="1452" y="8780"/>
                  </a:cubicBezTo>
                  <a:cubicBezTo>
                    <a:pt x="2143" y="8366"/>
                    <a:pt x="3008" y="7778"/>
                    <a:pt x="3872" y="7190"/>
                  </a:cubicBezTo>
                  <a:cubicBezTo>
                    <a:pt x="4459" y="6776"/>
                    <a:pt x="5185" y="6326"/>
                    <a:pt x="5773" y="6050"/>
                  </a:cubicBezTo>
                  <a:cubicBezTo>
                    <a:pt x="6637" y="6326"/>
                    <a:pt x="7639" y="6637"/>
                    <a:pt x="8503" y="6776"/>
                  </a:cubicBezTo>
                  <a:cubicBezTo>
                    <a:pt x="8642" y="6776"/>
                    <a:pt x="8918" y="6637"/>
                    <a:pt x="8918" y="6499"/>
                  </a:cubicBezTo>
                  <a:lnTo>
                    <a:pt x="8918" y="6326"/>
                  </a:lnTo>
                  <a:cubicBezTo>
                    <a:pt x="9056" y="6188"/>
                    <a:pt x="8918" y="5911"/>
                    <a:pt x="8642" y="5911"/>
                  </a:cubicBezTo>
                  <a:cubicBezTo>
                    <a:pt x="7916" y="5773"/>
                    <a:pt x="7328" y="5635"/>
                    <a:pt x="6775" y="5462"/>
                  </a:cubicBezTo>
                  <a:cubicBezTo>
                    <a:pt x="6775" y="5324"/>
                    <a:pt x="6913" y="5324"/>
                    <a:pt x="7052" y="5186"/>
                  </a:cubicBezTo>
                  <a:cubicBezTo>
                    <a:pt x="8192" y="4598"/>
                    <a:pt x="9229" y="3907"/>
                    <a:pt x="10370" y="3181"/>
                  </a:cubicBezTo>
                  <a:cubicBezTo>
                    <a:pt x="10785" y="2870"/>
                    <a:pt x="11372" y="2593"/>
                    <a:pt x="11960" y="2178"/>
                  </a:cubicBezTo>
                  <a:cubicBezTo>
                    <a:pt x="12513" y="1867"/>
                    <a:pt x="12962" y="1591"/>
                    <a:pt x="13550" y="1314"/>
                  </a:cubicBezTo>
                  <a:cubicBezTo>
                    <a:pt x="13688" y="1141"/>
                    <a:pt x="13826" y="1141"/>
                    <a:pt x="13965" y="1141"/>
                  </a:cubicBezTo>
                  <a:cubicBezTo>
                    <a:pt x="14103" y="1003"/>
                    <a:pt x="14241" y="1003"/>
                    <a:pt x="14241" y="1003"/>
                  </a:cubicBezTo>
                  <a:cubicBezTo>
                    <a:pt x="14414" y="1003"/>
                    <a:pt x="14414" y="865"/>
                    <a:pt x="14414" y="865"/>
                  </a:cubicBezTo>
                  <a:close/>
                  <a:moveTo>
                    <a:pt x="21016" y="4771"/>
                  </a:moveTo>
                  <a:lnTo>
                    <a:pt x="21016" y="4771"/>
                  </a:lnTo>
                  <a:cubicBezTo>
                    <a:pt x="20740" y="5635"/>
                    <a:pt x="20463" y="6637"/>
                    <a:pt x="20152" y="7501"/>
                  </a:cubicBezTo>
                  <a:cubicBezTo>
                    <a:pt x="19737" y="8504"/>
                    <a:pt x="19426" y="9506"/>
                    <a:pt x="19288" y="10647"/>
                  </a:cubicBezTo>
                  <a:lnTo>
                    <a:pt x="19288" y="10820"/>
                  </a:lnTo>
                  <a:cubicBezTo>
                    <a:pt x="18873" y="10958"/>
                    <a:pt x="18562" y="11234"/>
                    <a:pt x="18285" y="11511"/>
                  </a:cubicBezTo>
                  <a:cubicBezTo>
                    <a:pt x="18873" y="9506"/>
                    <a:pt x="19426" y="7501"/>
                    <a:pt x="20014" y="5635"/>
                  </a:cubicBezTo>
                  <a:lnTo>
                    <a:pt x="20014" y="5462"/>
                  </a:lnTo>
                  <a:cubicBezTo>
                    <a:pt x="20290" y="5186"/>
                    <a:pt x="20601" y="5047"/>
                    <a:pt x="21016" y="4771"/>
                  </a:cubicBezTo>
                  <a:close/>
                  <a:moveTo>
                    <a:pt x="11234" y="10647"/>
                  </a:moveTo>
                  <a:lnTo>
                    <a:pt x="11234" y="10647"/>
                  </a:lnTo>
                  <a:cubicBezTo>
                    <a:pt x="11096" y="11096"/>
                    <a:pt x="10958" y="11684"/>
                    <a:pt x="10646" y="12237"/>
                  </a:cubicBezTo>
                  <a:lnTo>
                    <a:pt x="10646" y="11234"/>
                  </a:lnTo>
                  <a:cubicBezTo>
                    <a:pt x="10785" y="10958"/>
                    <a:pt x="11096" y="10820"/>
                    <a:pt x="11234" y="10647"/>
                  </a:cubicBezTo>
                  <a:close/>
                  <a:moveTo>
                    <a:pt x="19288" y="5911"/>
                  </a:moveTo>
                  <a:lnTo>
                    <a:pt x="19288" y="5911"/>
                  </a:lnTo>
                  <a:cubicBezTo>
                    <a:pt x="18735" y="7778"/>
                    <a:pt x="18147" y="9644"/>
                    <a:pt x="17560" y="11511"/>
                  </a:cubicBezTo>
                  <a:cubicBezTo>
                    <a:pt x="17560" y="11684"/>
                    <a:pt x="17560" y="11822"/>
                    <a:pt x="17698" y="11822"/>
                  </a:cubicBezTo>
                  <a:cubicBezTo>
                    <a:pt x="17421" y="12099"/>
                    <a:pt x="17145" y="12237"/>
                    <a:pt x="16834" y="12375"/>
                  </a:cubicBezTo>
                  <a:lnTo>
                    <a:pt x="16834" y="12237"/>
                  </a:lnTo>
                  <a:cubicBezTo>
                    <a:pt x="17145" y="10232"/>
                    <a:pt x="17698" y="8227"/>
                    <a:pt x="18562" y="6326"/>
                  </a:cubicBezTo>
                  <a:cubicBezTo>
                    <a:pt x="18735" y="6188"/>
                    <a:pt x="19011" y="6050"/>
                    <a:pt x="19288" y="5911"/>
                  </a:cubicBezTo>
                  <a:close/>
                  <a:moveTo>
                    <a:pt x="15693" y="10232"/>
                  </a:moveTo>
                  <a:lnTo>
                    <a:pt x="15693" y="10370"/>
                  </a:lnTo>
                  <a:cubicBezTo>
                    <a:pt x="15831" y="11234"/>
                    <a:pt x="15970" y="11960"/>
                    <a:pt x="16142" y="12824"/>
                  </a:cubicBezTo>
                  <a:lnTo>
                    <a:pt x="16142" y="12963"/>
                  </a:lnTo>
                  <a:cubicBezTo>
                    <a:pt x="15693" y="13239"/>
                    <a:pt x="15278" y="13550"/>
                    <a:pt x="14691" y="13827"/>
                  </a:cubicBezTo>
                  <a:cubicBezTo>
                    <a:pt x="14967" y="12686"/>
                    <a:pt x="15416" y="11373"/>
                    <a:pt x="15693" y="10232"/>
                  </a:cubicBezTo>
                  <a:close/>
                  <a:moveTo>
                    <a:pt x="15416" y="8366"/>
                  </a:moveTo>
                  <a:cubicBezTo>
                    <a:pt x="15555" y="8504"/>
                    <a:pt x="15555" y="8780"/>
                    <a:pt x="15555" y="9091"/>
                  </a:cubicBezTo>
                  <a:cubicBezTo>
                    <a:pt x="14967" y="10647"/>
                    <a:pt x="14414" y="12375"/>
                    <a:pt x="13965" y="14103"/>
                  </a:cubicBezTo>
                  <a:lnTo>
                    <a:pt x="13965" y="14276"/>
                  </a:lnTo>
                  <a:cubicBezTo>
                    <a:pt x="13688" y="14553"/>
                    <a:pt x="13239" y="14691"/>
                    <a:pt x="12824" y="14967"/>
                  </a:cubicBezTo>
                  <a:cubicBezTo>
                    <a:pt x="13377" y="12824"/>
                    <a:pt x="14241" y="10820"/>
                    <a:pt x="14967" y="8642"/>
                  </a:cubicBezTo>
                  <a:lnTo>
                    <a:pt x="14967" y="8504"/>
                  </a:lnTo>
                  <a:cubicBezTo>
                    <a:pt x="15105" y="8504"/>
                    <a:pt x="15278" y="8366"/>
                    <a:pt x="15416" y="8366"/>
                  </a:cubicBezTo>
                  <a:close/>
                  <a:moveTo>
                    <a:pt x="12686" y="9783"/>
                  </a:moveTo>
                  <a:cubicBezTo>
                    <a:pt x="12375" y="10647"/>
                    <a:pt x="12098" y="11511"/>
                    <a:pt x="11822" y="12375"/>
                  </a:cubicBezTo>
                  <a:cubicBezTo>
                    <a:pt x="11511" y="13412"/>
                    <a:pt x="11234" y="14553"/>
                    <a:pt x="10958" y="15555"/>
                  </a:cubicBezTo>
                  <a:cubicBezTo>
                    <a:pt x="10958" y="14829"/>
                    <a:pt x="10785" y="14276"/>
                    <a:pt x="10785" y="13550"/>
                  </a:cubicBezTo>
                  <a:cubicBezTo>
                    <a:pt x="11096" y="12686"/>
                    <a:pt x="11511" y="11684"/>
                    <a:pt x="11822" y="10820"/>
                  </a:cubicBezTo>
                  <a:cubicBezTo>
                    <a:pt x="11960" y="10647"/>
                    <a:pt x="11960" y="10370"/>
                    <a:pt x="12098" y="10232"/>
                  </a:cubicBezTo>
                  <a:lnTo>
                    <a:pt x="12098" y="10094"/>
                  </a:lnTo>
                  <a:cubicBezTo>
                    <a:pt x="12375" y="9956"/>
                    <a:pt x="12513" y="9783"/>
                    <a:pt x="12686" y="9783"/>
                  </a:cubicBezTo>
                  <a:close/>
                  <a:moveTo>
                    <a:pt x="14241" y="8919"/>
                  </a:moveTo>
                  <a:lnTo>
                    <a:pt x="14241" y="8919"/>
                  </a:lnTo>
                  <a:cubicBezTo>
                    <a:pt x="13550" y="11096"/>
                    <a:pt x="12686" y="13239"/>
                    <a:pt x="12098" y="15417"/>
                  </a:cubicBezTo>
                  <a:cubicBezTo>
                    <a:pt x="11960" y="15555"/>
                    <a:pt x="11649" y="15693"/>
                    <a:pt x="11511" y="15832"/>
                  </a:cubicBezTo>
                  <a:cubicBezTo>
                    <a:pt x="12098" y="13827"/>
                    <a:pt x="12513" y="11684"/>
                    <a:pt x="13377" y="9644"/>
                  </a:cubicBezTo>
                  <a:cubicBezTo>
                    <a:pt x="13377" y="9644"/>
                    <a:pt x="13377" y="9506"/>
                    <a:pt x="13550" y="9506"/>
                  </a:cubicBezTo>
                  <a:lnTo>
                    <a:pt x="13550" y="9368"/>
                  </a:lnTo>
                  <a:cubicBezTo>
                    <a:pt x="13826" y="9230"/>
                    <a:pt x="14103" y="9091"/>
                    <a:pt x="14241" y="8919"/>
                  </a:cubicBezTo>
                  <a:close/>
                  <a:moveTo>
                    <a:pt x="865" y="9644"/>
                  </a:moveTo>
                  <a:cubicBezTo>
                    <a:pt x="2143" y="10232"/>
                    <a:pt x="3595" y="10509"/>
                    <a:pt x="4909" y="10647"/>
                  </a:cubicBezTo>
                  <a:cubicBezTo>
                    <a:pt x="6464" y="10820"/>
                    <a:pt x="8192" y="10958"/>
                    <a:pt x="9644" y="11373"/>
                  </a:cubicBezTo>
                  <a:lnTo>
                    <a:pt x="9782" y="11373"/>
                  </a:lnTo>
                  <a:cubicBezTo>
                    <a:pt x="9782" y="12686"/>
                    <a:pt x="9921" y="14103"/>
                    <a:pt x="10093" y="15417"/>
                  </a:cubicBezTo>
                  <a:lnTo>
                    <a:pt x="10093" y="16143"/>
                  </a:lnTo>
                  <a:cubicBezTo>
                    <a:pt x="9056" y="16004"/>
                    <a:pt x="7916" y="16004"/>
                    <a:pt x="6913" y="15693"/>
                  </a:cubicBezTo>
                  <a:cubicBezTo>
                    <a:pt x="5600" y="15555"/>
                    <a:pt x="4321" y="15279"/>
                    <a:pt x="3180" y="14967"/>
                  </a:cubicBezTo>
                  <a:cubicBezTo>
                    <a:pt x="2455" y="14691"/>
                    <a:pt x="1867" y="14553"/>
                    <a:pt x="1279" y="14103"/>
                  </a:cubicBezTo>
                  <a:cubicBezTo>
                    <a:pt x="1003" y="12686"/>
                    <a:pt x="1003" y="11096"/>
                    <a:pt x="865" y="9644"/>
                  </a:cubicBezTo>
                  <a:close/>
                  <a:moveTo>
                    <a:pt x="14241" y="1"/>
                  </a:moveTo>
                  <a:lnTo>
                    <a:pt x="14103" y="139"/>
                  </a:lnTo>
                  <a:cubicBezTo>
                    <a:pt x="13550" y="277"/>
                    <a:pt x="12962" y="588"/>
                    <a:pt x="12375" y="865"/>
                  </a:cubicBezTo>
                  <a:cubicBezTo>
                    <a:pt x="11822" y="1314"/>
                    <a:pt x="11234" y="1591"/>
                    <a:pt x="10646" y="2006"/>
                  </a:cubicBezTo>
                  <a:cubicBezTo>
                    <a:pt x="9506" y="2731"/>
                    <a:pt x="8365" y="3457"/>
                    <a:pt x="7190" y="4183"/>
                  </a:cubicBezTo>
                  <a:cubicBezTo>
                    <a:pt x="5911" y="4909"/>
                    <a:pt x="4736" y="5635"/>
                    <a:pt x="3595" y="6326"/>
                  </a:cubicBezTo>
                  <a:cubicBezTo>
                    <a:pt x="2455" y="7052"/>
                    <a:pt x="1279" y="7778"/>
                    <a:pt x="139" y="8642"/>
                  </a:cubicBezTo>
                  <a:cubicBezTo>
                    <a:pt x="0" y="8642"/>
                    <a:pt x="0" y="8780"/>
                    <a:pt x="0" y="9091"/>
                  </a:cubicBezTo>
                  <a:cubicBezTo>
                    <a:pt x="139" y="10958"/>
                    <a:pt x="139" y="12686"/>
                    <a:pt x="415" y="14414"/>
                  </a:cubicBezTo>
                  <a:lnTo>
                    <a:pt x="415" y="14553"/>
                  </a:lnTo>
                  <a:lnTo>
                    <a:pt x="415" y="14691"/>
                  </a:lnTo>
                  <a:cubicBezTo>
                    <a:pt x="588" y="14691"/>
                    <a:pt x="588" y="14829"/>
                    <a:pt x="726" y="14829"/>
                  </a:cubicBezTo>
                  <a:cubicBezTo>
                    <a:pt x="1452" y="15279"/>
                    <a:pt x="2143" y="15555"/>
                    <a:pt x="2869" y="15832"/>
                  </a:cubicBezTo>
                  <a:cubicBezTo>
                    <a:pt x="3733" y="16143"/>
                    <a:pt x="4598" y="16281"/>
                    <a:pt x="5462" y="16419"/>
                  </a:cubicBezTo>
                  <a:cubicBezTo>
                    <a:pt x="7052" y="16696"/>
                    <a:pt x="8780" y="16869"/>
                    <a:pt x="10370" y="17145"/>
                  </a:cubicBezTo>
                  <a:lnTo>
                    <a:pt x="10785" y="17145"/>
                  </a:lnTo>
                  <a:cubicBezTo>
                    <a:pt x="10958" y="17145"/>
                    <a:pt x="11096" y="17145"/>
                    <a:pt x="11096" y="17007"/>
                  </a:cubicBezTo>
                  <a:cubicBezTo>
                    <a:pt x="15970" y="14276"/>
                    <a:pt x="20601" y="11096"/>
                    <a:pt x="24922" y="7640"/>
                  </a:cubicBezTo>
                  <a:cubicBezTo>
                    <a:pt x="25060" y="7501"/>
                    <a:pt x="25198" y="7190"/>
                    <a:pt x="25060" y="7052"/>
                  </a:cubicBezTo>
                  <a:lnTo>
                    <a:pt x="25060" y="6776"/>
                  </a:lnTo>
                  <a:cubicBezTo>
                    <a:pt x="25060" y="6050"/>
                    <a:pt x="25060" y="5324"/>
                    <a:pt x="24922" y="4460"/>
                  </a:cubicBezTo>
                  <a:lnTo>
                    <a:pt x="24922" y="3319"/>
                  </a:lnTo>
                  <a:cubicBezTo>
                    <a:pt x="24922" y="3042"/>
                    <a:pt x="24784" y="2731"/>
                    <a:pt x="24784" y="2455"/>
                  </a:cubicBezTo>
                  <a:cubicBezTo>
                    <a:pt x="24784" y="2317"/>
                    <a:pt x="24784" y="2178"/>
                    <a:pt x="24611" y="2006"/>
                  </a:cubicBezTo>
                  <a:cubicBezTo>
                    <a:pt x="24611" y="2006"/>
                    <a:pt x="24611" y="1867"/>
                    <a:pt x="24473" y="1867"/>
                  </a:cubicBezTo>
                  <a:lnTo>
                    <a:pt x="24334" y="1867"/>
                  </a:lnTo>
                  <a:cubicBezTo>
                    <a:pt x="24334" y="1729"/>
                    <a:pt x="24196" y="1729"/>
                    <a:pt x="24058" y="1591"/>
                  </a:cubicBezTo>
                  <a:cubicBezTo>
                    <a:pt x="21016" y="1003"/>
                    <a:pt x="17698" y="727"/>
                    <a:pt x="14691" y="1"/>
                  </a:cubicBezTo>
                  <a:lnTo>
                    <a:pt x="14552" y="1"/>
                  </a:lnTo>
                  <a:cubicBezTo>
                    <a:pt x="14552" y="1"/>
                    <a:pt x="14414" y="1"/>
                    <a:pt x="14414" y="139"/>
                  </a:cubicBezTo>
                  <a:lnTo>
                    <a:pt x="142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8"/>
          <p:cNvSpPr/>
          <p:nvPr/>
        </p:nvSpPr>
        <p:spPr>
          <a:xfrm>
            <a:off x="3595107" y="3995488"/>
            <a:ext cx="18" cy="2564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1" y="1"/>
                </a:moveTo>
                <a:lnTo>
                  <a:pt x="1" y="139"/>
                </a:lnTo>
                <a:lnTo>
                  <a:pt x="1" y="139"/>
                </a:lnTo>
                <a:lnTo>
                  <a:pt x="1" y="139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8"/>
          <p:cNvSpPr/>
          <p:nvPr/>
        </p:nvSpPr>
        <p:spPr>
          <a:xfrm>
            <a:off x="3515434" y="3724565"/>
            <a:ext cx="2564" cy="7672"/>
          </a:xfrm>
          <a:custGeom>
            <a:avLst/>
            <a:gdLst/>
            <a:ahLst/>
            <a:cxnLst/>
            <a:rect l="l" t="t" r="r" b="b"/>
            <a:pathLst>
              <a:path w="139" h="416" extrusionOk="0">
                <a:moveTo>
                  <a:pt x="138" y="415"/>
                </a:moveTo>
                <a:cubicBezTo>
                  <a:pt x="138" y="277"/>
                  <a:pt x="0" y="139"/>
                  <a:pt x="0" y="0"/>
                </a:cubicBezTo>
                <a:cubicBezTo>
                  <a:pt x="0" y="139"/>
                  <a:pt x="138" y="277"/>
                  <a:pt x="138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8"/>
          <p:cNvSpPr/>
          <p:nvPr/>
        </p:nvSpPr>
        <p:spPr>
          <a:xfrm>
            <a:off x="3507134" y="3697787"/>
            <a:ext cx="18" cy="5127"/>
          </a:xfrm>
          <a:custGeom>
            <a:avLst/>
            <a:gdLst/>
            <a:ahLst/>
            <a:cxnLst/>
            <a:rect l="l" t="t" r="r" b="b"/>
            <a:pathLst>
              <a:path w="1" h="278" extrusionOk="0">
                <a:moveTo>
                  <a:pt x="1" y="1"/>
                </a:moveTo>
                <a:lnTo>
                  <a:pt x="1" y="277"/>
                </a:lnTo>
                <a:lnTo>
                  <a:pt x="1" y="1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8"/>
          <p:cNvSpPr/>
          <p:nvPr/>
        </p:nvSpPr>
        <p:spPr>
          <a:xfrm>
            <a:off x="3525633" y="3756434"/>
            <a:ext cx="3191" cy="7672"/>
          </a:xfrm>
          <a:custGeom>
            <a:avLst/>
            <a:gdLst/>
            <a:ahLst/>
            <a:cxnLst/>
            <a:rect l="l" t="t" r="r" b="b"/>
            <a:pathLst>
              <a:path w="173" h="416" extrusionOk="0">
                <a:moveTo>
                  <a:pt x="173" y="415"/>
                </a:moveTo>
                <a:cubicBezTo>
                  <a:pt x="173" y="277"/>
                  <a:pt x="0" y="139"/>
                  <a:pt x="0" y="1"/>
                </a:cubicBezTo>
                <a:cubicBezTo>
                  <a:pt x="0" y="139"/>
                  <a:pt x="173" y="277"/>
                  <a:pt x="173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8"/>
          <p:cNvSpPr/>
          <p:nvPr/>
        </p:nvSpPr>
        <p:spPr>
          <a:xfrm>
            <a:off x="3584281" y="3963620"/>
            <a:ext cx="18" cy="5109"/>
          </a:xfrm>
          <a:custGeom>
            <a:avLst/>
            <a:gdLst/>
            <a:ahLst/>
            <a:cxnLst/>
            <a:rect l="l" t="t" r="r" b="b"/>
            <a:pathLst>
              <a:path w="1" h="277" extrusionOk="0">
                <a:moveTo>
                  <a:pt x="0" y="0"/>
                </a:moveTo>
                <a:lnTo>
                  <a:pt x="0" y="277"/>
                </a:lnTo>
                <a:lnTo>
                  <a:pt x="0" y="0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8"/>
          <p:cNvSpPr/>
          <p:nvPr/>
        </p:nvSpPr>
        <p:spPr>
          <a:xfrm>
            <a:off x="3496935" y="3668463"/>
            <a:ext cx="76528" cy="13408"/>
          </a:xfrm>
          <a:custGeom>
            <a:avLst/>
            <a:gdLst/>
            <a:ahLst/>
            <a:cxnLst/>
            <a:rect l="l" t="t" r="r" b="b"/>
            <a:pathLst>
              <a:path w="4149" h="727" extrusionOk="0">
                <a:moveTo>
                  <a:pt x="3734" y="1"/>
                </a:moveTo>
                <a:cubicBezTo>
                  <a:pt x="2981" y="183"/>
                  <a:pt x="2213" y="381"/>
                  <a:pt x="1449" y="534"/>
                </a:cubicBezTo>
                <a:lnTo>
                  <a:pt x="1449" y="534"/>
                </a:lnTo>
                <a:cubicBezTo>
                  <a:pt x="2385" y="381"/>
                  <a:pt x="3304" y="183"/>
                  <a:pt x="4148" y="1"/>
                </a:cubicBezTo>
                <a:close/>
                <a:moveTo>
                  <a:pt x="1449" y="534"/>
                </a:moveTo>
                <a:cubicBezTo>
                  <a:pt x="968" y="613"/>
                  <a:pt x="482" y="680"/>
                  <a:pt x="1" y="727"/>
                </a:cubicBezTo>
                <a:lnTo>
                  <a:pt x="277" y="727"/>
                </a:lnTo>
                <a:cubicBezTo>
                  <a:pt x="665" y="680"/>
                  <a:pt x="1057" y="613"/>
                  <a:pt x="1449" y="534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8"/>
          <p:cNvSpPr/>
          <p:nvPr/>
        </p:nvSpPr>
        <p:spPr>
          <a:xfrm>
            <a:off x="4816532" y="4279155"/>
            <a:ext cx="18" cy="5773"/>
          </a:xfrm>
          <a:custGeom>
            <a:avLst/>
            <a:gdLst/>
            <a:ahLst/>
            <a:cxnLst/>
            <a:rect l="l" t="t" r="r" b="b"/>
            <a:pathLst>
              <a:path w="1" h="313" extrusionOk="0">
                <a:moveTo>
                  <a:pt x="1" y="1"/>
                </a:moveTo>
                <a:lnTo>
                  <a:pt x="1" y="312"/>
                </a:lnTo>
                <a:lnTo>
                  <a:pt x="1" y="31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8"/>
          <p:cNvSpPr/>
          <p:nvPr/>
        </p:nvSpPr>
        <p:spPr>
          <a:xfrm>
            <a:off x="4774463" y="4292545"/>
            <a:ext cx="26155" cy="10863"/>
          </a:xfrm>
          <a:custGeom>
            <a:avLst/>
            <a:gdLst/>
            <a:ahLst/>
            <a:cxnLst/>
            <a:rect l="l" t="t" r="r" b="b"/>
            <a:pathLst>
              <a:path w="1418" h="589" extrusionOk="0">
                <a:moveTo>
                  <a:pt x="1417" y="1"/>
                </a:moveTo>
                <a:lnTo>
                  <a:pt x="1417" y="1"/>
                </a:lnTo>
                <a:cubicBezTo>
                  <a:pt x="1245" y="130"/>
                  <a:pt x="1042" y="230"/>
                  <a:pt x="835" y="312"/>
                </a:cubicBezTo>
                <a:lnTo>
                  <a:pt x="1003" y="312"/>
                </a:lnTo>
                <a:cubicBezTo>
                  <a:pt x="1141" y="139"/>
                  <a:pt x="1279" y="139"/>
                  <a:pt x="1417" y="1"/>
                </a:cubicBezTo>
                <a:close/>
                <a:moveTo>
                  <a:pt x="726" y="312"/>
                </a:moveTo>
                <a:cubicBezTo>
                  <a:pt x="415" y="450"/>
                  <a:pt x="138" y="450"/>
                  <a:pt x="0" y="588"/>
                </a:cubicBezTo>
                <a:cubicBezTo>
                  <a:pt x="242" y="508"/>
                  <a:pt x="543" y="427"/>
                  <a:pt x="835" y="312"/>
                </a:cubicBez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8"/>
          <p:cNvSpPr/>
          <p:nvPr/>
        </p:nvSpPr>
        <p:spPr>
          <a:xfrm>
            <a:off x="4813986" y="4284910"/>
            <a:ext cx="2564" cy="2564"/>
          </a:xfrm>
          <a:custGeom>
            <a:avLst/>
            <a:gdLst/>
            <a:ahLst/>
            <a:cxnLst/>
            <a:rect l="l" t="t" r="r" b="b"/>
            <a:pathLst>
              <a:path w="139" h="139" extrusionOk="0">
                <a:moveTo>
                  <a:pt x="139" y="0"/>
                </a:moveTo>
                <a:cubicBezTo>
                  <a:pt x="0" y="0"/>
                  <a:pt x="0" y="138"/>
                  <a:pt x="0" y="138"/>
                </a:cubicBezTo>
                <a:lnTo>
                  <a:pt x="139" y="0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8"/>
          <p:cNvSpPr/>
          <p:nvPr/>
        </p:nvSpPr>
        <p:spPr>
          <a:xfrm>
            <a:off x="3592562" y="3527579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8"/>
          <p:cNvSpPr/>
          <p:nvPr/>
        </p:nvSpPr>
        <p:spPr>
          <a:xfrm>
            <a:off x="3605306" y="3533315"/>
            <a:ext cx="3209" cy="2582"/>
          </a:xfrm>
          <a:custGeom>
            <a:avLst/>
            <a:gdLst/>
            <a:ahLst/>
            <a:cxnLst/>
            <a:rect l="l" t="t" r="r" b="b"/>
            <a:pathLst>
              <a:path w="174" h="140" extrusionOk="0">
                <a:moveTo>
                  <a:pt x="1" y="1"/>
                </a:moveTo>
                <a:lnTo>
                  <a:pt x="1" y="139"/>
                </a:lnTo>
                <a:lnTo>
                  <a:pt x="17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8"/>
          <p:cNvSpPr/>
          <p:nvPr/>
        </p:nvSpPr>
        <p:spPr>
          <a:xfrm>
            <a:off x="3605306" y="355181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" name="Google Shape;977;p8"/>
          <p:cNvGrpSpPr/>
          <p:nvPr/>
        </p:nvGrpSpPr>
        <p:grpSpPr>
          <a:xfrm>
            <a:off x="3478236" y="3296581"/>
            <a:ext cx="1376489" cy="1381587"/>
            <a:chOff x="3972921" y="3209840"/>
            <a:chExt cx="1340301" cy="1345527"/>
          </a:xfrm>
        </p:grpSpPr>
        <p:sp>
          <p:nvSpPr>
            <p:cNvPr id="978" name="Google Shape;978;p8"/>
            <p:cNvSpPr/>
            <p:nvPr/>
          </p:nvSpPr>
          <p:spPr>
            <a:xfrm>
              <a:off x="3972921" y="3589766"/>
              <a:ext cx="1340301" cy="965601"/>
            </a:xfrm>
            <a:custGeom>
              <a:avLst/>
              <a:gdLst/>
              <a:ahLst/>
              <a:cxnLst/>
              <a:rect l="l" t="t" r="r" b="b"/>
              <a:pathLst>
                <a:path w="74627" h="53764" extrusionOk="0">
                  <a:moveTo>
                    <a:pt x="2040" y="0"/>
                  </a:moveTo>
                  <a:cubicBezTo>
                    <a:pt x="1452" y="0"/>
                    <a:pt x="1038" y="138"/>
                    <a:pt x="588" y="449"/>
                  </a:cubicBezTo>
                  <a:cubicBezTo>
                    <a:pt x="174" y="1002"/>
                    <a:pt x="1" y="1728"/>
                    <a:pt x="174" y="2316"/>
                  </a:cubicBezTo>
                  <a:cubicBezTo>
                    <a:pt x="3457" y="14137"/>
                    <a:pt x="7087" y="25924"/>
                    <a:pt x="11096" y="37469"/>
                  </a:cubicBezTo>
                  <a:cubicBezTo>
                    <a:pt x="11545" y="39024"/>
                    <a:pt x="11960" y="40614"/>
                    <a:pt x="12548" y="42066"/>
                  </a:cubicBezTo>
                  <a:cubicBezTo>
                    <a:pt x="13135" y="44070"/>
                    <a:pt x="13689" y="45937"/>
                    <a:pt x="14414" y="47665"/>
                  </a:cubicBezTo>
                  <a:cubicBezTo>
                    <a:pt x="15140" y="49255"/>
                    <a:pt x="15866" y="50983"/>
                    <a:pt x="17145" y="52159"/>
                  </a:cubicBezTo>
                  <a:cubicBezTo>
                    <a:pt x="18458" y="53438"/>
                    <a:pt x="20325" y="53714"/>
                    <a:pt x="21915" y="53714"/>
                  </a:cubicBezTo>
                  <a:cubicBezTo>
                    <a:pt x="22344" y="53749"/>
                    <a:pt x="22768" y="53764"/>
                    <a:pt x="23189" y="53764"/>
                  </a:cubicBezTo>
                  <a:cubicBezTo>
                    <a:pt x="24872" y="53764"/>
                    <a:pt x="26498" y="53521"/>
                    <a:pt x="28102" y="53299"/>
                  </a:cubicBezTo>
                  <a:cubicBezTo>
                    <a:pt x="29830" y="53023"/>
                    <a:pt x="31420" y="52712"/>
                    <a:pt x="33149" y="52435"/>
                  </a:cubicBezTo>
                  <a:cubicBezTo>
                    <a:pt x="34428" y="52297"/>
                    <a:pt x="35741" y="52297"/>
                    <a:pt x="37020" y="52159"/>
                  </a:cubicBezTo>
                  <a:cubicBezTo>
                    <a:pt x="38886" y="51986"/>
                    <a:pt x="40615" y="51986"/>
                    <a:pt x="42516" y="51848"/>
                  </a:cubicBezTo>
                  <a:cubicBezTo>
                    <a:pt x="45972" y="51571"/>
                    <a:pt x="49429" y="51122"/>
                    <a:pt x="52885" y="49981"/>
                  </a:cubicBezTo>
                  <a:cubicBezTo>
                    <a:pt x="54441" y="49393"/>
                    <a:pt x="56031" y="48529"/>
                    <a:pt x="57483" y="47527"/>
                  </a:cubicBezTo>
                  <a:cubicBezTo>
                    <a:pt x="58347" y="46974"/>
                    <a:pt x="59073" y="46386"/>
                    <a:pt x="59798" y="45799"/>
                  </a:cubicBezTo>
                  <a:cubicBezTo>
                    <a:pt x="60351" y="45073"/>
                    <a:pt x="61077" y="44520"/>
                    <a:pt x="61665" y="43794"/>
                  </a:cubicBezTo>
                  <a:cubicBezTo>
                    <a:pt x="63808" y="41616"/>
                    <a:pt x="65986" y="39335"/>
                    <a:pt x="67714" y="36881"/>
                  </a:cubicBezTo>
                  <a:cubicBezTo>
                    <a:pt x="69580" y="36604"/>
                    <a:pt x="71309" y="36155"/>
                    <a:pt x="73175" y="35879"/>
                  </a:cubicBezTo>
                  <a:cubicBezTo>
                    <a:pt x="73901" y="35740"/>
                    <a:pt x="74489" y="34876"/>
                    <a:pt x="74489" y="34012"/>
                  </a:cubicBezTo>
                  <a:cubicBezTo>
                    <a:pt x="74627" y="33286"/>
                    <a:pt x="74316" y="32422"/>
                    <a:pt x="74039" y="31696"/>
                  </a:cubicBezTo>
                  <a:cubicBezTo>
                    <a:pt x="73763" y="30970"/>
                    <a:pt x="73175" y="30383"/>
                    <a:pt x="72588" y="29830"/>
                  </a:cubicBezTo>
                  <a:cubicBezTo>
                    <a:pt x="72173" y="29519"/>
                    <a:pt x="71723" y="29242"/>
                    <a:pt x="71170" y="29242"/>
                  </a:cubicBezTo>
                  <a:cubicBezTo>
                    <a:pt x="70721" y="29242"/>
                    <a:pt x="70168" y="29519"/>
                    <a:pt x="69857" y="29830"/>
                  </a:cubicBezTo>
                  <a:cubicBezTo>
                    <a:pt x="69131" y="30556"/>
                    <a:pt x="68993" y="31834"/>
                    <a:pt x="69857" y="32560"/>
                  </a:cubicBezTo>
                  <a:cubicBezTo>
                    <a:pt x="69719" y="32699"/>
                    <a:pt x="69580" y="32699"/>
                    <a:pt x="69442" y="32699"/>
                  </a:cubicBezTo>
                  <a:cubicBezTo>
                    <a:pt x="69304" y="32284"/>
                    <a:pt x="68993" y="31973"/>
                    <a:pt x="68578" y="31696"/>
                  </a:cubicBezTo>
                  <a:cubicBezTo>
                    <a:pt x="68311" y="31558"/>
                    <a:pt x="68015" y="31491"/>
                    <a:pt x="67717" y="31491"/>
                  </a:cubicBezTo>
                  <a:cubicBezTo>
                    <a:pt x="67048" y="31491"/>
                    <a:pt x="66368" y="31824"/>
                    <a:pt x="65986" y="32422"/>
                  </a:cubicBezTo>
                  <a:cubicBezTo>
                    <a:pt x="65847" y="32837"/>
                    <a:pt x="65536" y="33148"/>
                    <a:pt x="65398" y="33563"/>
                  </a:cubicBezTo>
                  <a:cubicBezTo>
                    <a:pt x="65121" y="33701"/>
                    <a:pt x="64983" y="34012"/>
                    <a:pt x="64810" y="34150"/>
                  </a:cubicBezTo>
                  <a:cubicBezTo>
                    <a:pt x="64672" y="34289"/>
                    <a:pt x="64672" y="34427"/>
                    <a:pt x="64672" y="34565"/>
                  </a:cubicBezTo>
                  <a:cubicBezTo>
                    <a:pt x="64396" y="34876"/>
                    <a:pt x="64119" y="35291"/>
                    <a:pt x="63946" y="35567"/>
                  </a:cubicBezTo>
                  <a:cubicBezTo>
                    <a:pt x="62806" y="37019"/>
                    <a:pt x="61527" y="38471"/>
                    <a:pt x="60213" y="39888"/>
                  </a:cubicBezTo>
                  <a:cubicBezTo>
                    <a:pt x="58934" y="41202"/>
                    <a:pt x="57621" y="42653"/>
                    <a:pt x="56031" y="43932"/>
                  </a:cubicBezTo>
                  <a:cubicBezTo>
                    <a:pt x="54890" y="44796"/>
                    <a:pt x="53750" y="45384"/>
                    <a:pt x="52436" y="45937"/>
                  </a:cubicBezTo>
                  <a:cubicBezTo>
                    <a:pt x="50293" y="46801"/>
                    <a:pt x="47977" y="47389"/>
                    <a:pt x="45661" y="47665"/>
                  </a:cubicBezTo>
                  <a:cubicBezTo>
                    <a:pt x="42066" y="48115"/>
                    <a:pt x="38610" y="48253"/>
                    <a:pt x="35015" y="48391"/>
                  </a:cubicBezTo>
                  <a:cubicBezTo>
                    <a:pt x="32146" y="48702"/>
                    <a:pt x="29381" y="49255"/>
                    <a:pt x="26650" y="49566"/>
                  </a:cubicBezTo>
                  <a:cubicBezTo>
                    <a:pt x="25284" y="49769"/>
                    <a:pt x="23918" y="49897"/>
                    <a:pt x="22551" y="49897"/>
                  </a:cubicBezTo>
                  <a:cubicBezTo>
                    <a:pt x="22051" y="49897"/>
                    <a:pt x="21551" y="49880"/>
                    <a:pt x="21051" y="49843"/>
                  </a:cubicBezTo>
                  <a:cubicBezTo>
                    <a:pt x="20602" y="49843"/>
                    <a:pt x="20325" y="49705"/>
                    <a:pt x="20048" y="49566"/>
                  </a:cubicBezTo>
                  <a:lnTo>
                    <a:pt x="19737" y="49566"/>
                  </a:lnTo>
                  <a:cubicBezTo>
                    <a:pt x="19737" y="49393"/>
                    <a:pt x="19599" y="49255"/>
                    <a:pt x="19461" y="49117"/>
                  </a:cubicBezTo>
                  <a:cubicBezTo>
                    <a:pt x="18873" y="48253"/>
                    <a:pt x="18458" y="47389"/>
                    <a:pt x="18009" y="46525"/>
                  </a:cubicBezTo>
                  <a:cubicBezTo>
                    <a:pt x="17007" y="43932"/>
                    <a:pt x="16281" y="41340"/>
                    <a:pt x="15417" y="38609"/>
                  </a:cubicBezTo>
                  <a:cubicBezTo>
                    <a:pt x="15002" y="37157"/>
                    <a:pt x="14553" y="35879"/>
                    <a:pt x="14000" y="34427"/>
                  </a:cubicBezTo>
                  <a:cubicBezTo>
                    <a:pt x="13274" y="32284"/>
                    <a:pt x="12548" y="29968"/>
                    <a:pt x="11822" y="27790"/>
                  </a:cubicBezTo>
                  <a:cubicBezTo>
                    <a:pt x="9368" y="20186"/>
                    <a:pt x="7087" y="12685"/>
                    <a:pt x="4909" y="5047"/>
                  </a:cubicBezTo>
                  <a:lnTo>
                    <a:pt x="4909" y="5047"/>
                  </a:lnTo>
                  <a:cubicBezTo>
                    <a:pt x="5047" y="5185"/>
                    <a:pt x="5358" y="5323"/>
                    <a:pt x="5497" y="5496"/>
                  </a:cubicBezTo>
                  <a:cubicBezTo>
                    <a:pt x="5635" y="5496"/>
                    <a:pt x="5635" y="5634"/>
                    <a:pt x="5773" y="5634"/>
                  </a:cubicBezTo>
                  <a:cubicBezTo>
                    <a:pt x="6222" y="6049"/>
                    <a:pt x="6499" y="6187"/>
                    <a:pt x="7087" y="6187"/>
                  </a:cubicBezTo>
                  <a:cubicBezTo>
                    <a:pt x="7640" y="6187"/>
                    <a:pt x="8089" y="6049"/>
                    <a:pt x="8504" y="5634"/>
                  </a:cubicBezTo>
                  <a:cubicBezTo>
                    <a:pt x="8815" y="5323"/>
                    <a:pt x="8953" y="4770"/>
                    <a:pt x="8953" y="4321"/>
                  </a:cubicBezTo>
                  <a:cubicBezTo>
                    <a:pt x="8953" y="3906"/>
                    <a:pt x="8815" y="3318"/>
                    <a:pt x="8504" y="2904"/>
                  </a:cubicBezTo>
                  <a:cubicBezTo>
                    <a:pt x="6775" y="1452"/>
                    <a:pt x="4771" y="449"/>
                    <a:pt x="2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4081561" y="3432077"/>
              <a:ext cx="129761" cy="229295"/>
            </a:xfrm>
            <a:custGeom>
              <a:avLst/>
              <a:gdLst/>
              <a:ahLst/>
              <a:cxnLst/>
              <a:rect l="l" t="t" r="r" b="b"/>
              <a:pathLst>
                <a:path w="7225" h="12767" extrusionOk="0">
                  <a:moveTo>
                    <a:pt x="1452" y="1"/>
                  </a:moveTo>
                  <a:cubicBezTo>
                    <a:pt x="1038" y="139"/>
                    <a:pt x="588" y="450"/>
                    <a:pt x="312" y="865"/>
                  </a:cubicBezTo>
                  <a:cubicBezTo>
                    <a:pt x="1" y="1452"/>
                    <a:pt x="1" y="1867"/>
                    <a:pt x="173" y="2455"/>
                  </a:cubicBezTo>
                  <a:cubicBezTo>
                    <a:pt x="726" y="5773"/>
                    <a:pt x="2040" y="8780"/>
                    <a:pt x="3630" y="11822"/>
                  </a:cubicBezTo>
                  <a:cubicBezTo>
                    <a:pt x="3903" y="12481"/>
                    <a:pt x="4565" y="12767"/>
                    <a:pt x="5232" y="12767"/>
                  </a:cubicBezTo>
                  <a:cubicBezTo>
                    <a:pt x="5579" y="12767"/>
                    <a:pt x="5927" y="12690"/>
                    <a:pt x="6222" y="12548"/>
                  </a:cubicBezTo>
                  <a:cubicBezTo>
                    <a:pt x="6637" y="12237"/>
                    <a:pt x="6914" y="11822"/>
                    <a:pt x="7086" y="11372"/>
                  </a:cubicBezTo>
                  <a:cubicBezTo>
                    <a:pt x="7225" y="10819"/>
                    <a:pt x="7086" y="10370"/>
                    <a:pt x="6775" y="9955"/>
                  </a:cubicBezTo>
                  <a:cubicBezTo>
                    <a:pt x="6361" y="8918"/>
                    <a:pt x="5911" y="8054"/>
                    <a:pt x="5496" y="7052"/>
                  </a:cubicBezTo>
                  <a:cubicBezTo>
                    <a:pt x="4771" y="5185"/>
                    <a:pt x="4183" y="3319"/>
                    <a:pt x="3768" y="1314"/>
                  </a:cubicBezTo>
                  <a:cubicBezTo>
                    <a:pt x="3768" y="865"/>
                    <a:pt x="3319" y="450"/>
                    <a:pt x="2904" y="277"/>
                  </a:cubicBezTo>
                  <a:cubicBezTo>
                    <a:pt x="2593" y="1"/>
                    <a:pt x="2316" y="1"/>
                    <a:pt x="2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4353476" y="4166461"/>
              <a:ext cx="2496" cy="5621"/>
            </a:xfrm>
            <a:custGeom>
              <a:avLst/>
              <a:gdLst/>
              <a:ahLst/>
              <a:cxnLst/>
              <a:rect l="l" t="t" r="r" b="b"/>
              <a:pathLst>
                <a:path w="139" h="313" extrusionOk="0">
                  <a:moveTo>
                    <a:pt x="138" y="312"/>
                  </a:moveTo>
                  <a:cubicBezTo>
                    <a:pt x="0" y="312"/>
                    <a:pt x="0" y="174"/>
                    <a:pt x="0" y="1"/>
                  </a:cubicBezTo>
                  <a:cubicBezTo>
                    <a:pt x="0" y="174"/>
                    <a:pt x="0" y="312"/>
                    <a:pt x="138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4810989" y="4280687"/>
              <a:ext cx="21121" cy="2514"/>
            </a:xfrm>
            <a:custGeom>
              <a:avLst/>
              <a:gdLst/>
              <a:ahLst/>
              <a:cxnLst/>
              <a:rect l="l" t="t" r="r" b="b"/>
              <a:pathLst>
                <a:path w="1176" h="140" extrusionOk="0">
                  <a:moveTo>
                    <a:pt x="1176" y="1"/>
                  </a:moveTo>
                  <a:lnTo>
                    <a:pt x="1176" y="1"/>
                  </a:lnTo>
                  <a:cubicBezTo>
                    <a:pt x="865" y="139"/>
                    <a:pt x="450" y="139"/>
                    <a:pt x="1" y="139"/>
                  </a:cubicBezTo>
                  <a:lnTo>
                    <a:pt x="1038" y="139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4154192" y="3669831"/>
              <a:ext cx="18" cy="5621"/>
            </a:xfrm>
            <a:custGeom>
              <a:avLst/>
              <a:gdLst/>
              <a:ahLst/>
              <a:cxnLst/>
              <a:rect l="l" t="t" r="r" b="b"/>
              <a:pathLst>
                <a:path w="1" h="313" extrusionOk="0">
                  <a:moveTo>
                    <a:pt x="1" y="1"/>
                  </a:moveTo>
                  <a:lnTo>
                    <a:pt x="1" y="312"/>
                  </a:lnTo>
                  <a:lnTo>
                    <a:pt x="1" y="312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4400028" y="4262691"/>
              <a:ext cx="4993" cy="9950"/>
            </a:xfrm>
            <a:custGeom>
              <a:avLst/>
              <a:gdLst/>
              <a:ahLst/>
              <a:cxnLst/>
              <a:rect l="l" t="t" r="r" b="b"/>
              <a:pathLst>
                <a:path w="278" h="554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277"/>
                    <a:pt x="277" y="415"/>
                    <a:pt x="277" y="554"/>
                  </a:cubicBezTo>
                  <a:cubicBezTo>
                    <a:pt x="277" y="277"/>
                    <a:pt x="139" y="139"/>
                    <a:pt x="1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4407482" y="427262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8"/>
            <p:cNvSpPr/>
            <p:nvPr/>
          </p:nvSpPr>
          <p:spPr>
            <a:xfrm>
              <a:off x="4756983" y="4288140"/>
              <a:ext cx="4975" cy="18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277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8"/>
            <p:cNvSpPr/>
            <p:nvPr/>
          </p:nvSpPr>
          <p:spPr>
            <a:xfrm>
              <a:off x="4311880" y="4073357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311"/>
                  </a:moveTo>
                  <a:lnTo>
                    <a:pt x="0" y="0"/>
                  </a:lnTo>
                  <a:lnTo>
                    <a:pt x="0" y="31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4239861" y="3897672"/>
              <a:ext cx="9950" cy="31053"/>
            </a:xfrm>
            <a:custGeom>
              <a:avLst/>
              <a:gdLst/>
              <a:ahLst/>
              <a:cxnLst/>
              <a:rect l="l" t="t" r="r" b="b"/>
              <a:pathLst>
                <a:path w="554" h="1729" extrusionOk="0">
                  <a:moveTo>
                    <a:pt x="1" y="0"/>
                  </a:moveTo>
                  <a:cubicBezTo>
                    <a:pt x="139" y="588"/>
                    <a:pt x="416" y="1141"/>
                    <a:pt x="554" y="1729"/>
                  </a:cubicBezTo>
                  <a:lnTo>
                    <a:pt x="554" y="1729"/>
                  </a:lnTo>
                  <a:cubicBezTo>
                    <a:pt x="416" y="1141"/>
                    <a:pt x="139" y="588"/>
                    <a:pt x="1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4860648" y="4296222"/>
              <a:ext cx="4993" cy="18"/>
            </a:xfrm>
            <a:custGeom>
              <a:avLst/>
              <a:gdLst/>
              <a:ahLst/>
              <a:cxnLst/>
              <a:rect l="l" t="t" r="r" b="b"/>
              <a:pathLst>
                <a:path w="278" h="1" extrusionOk="0">
                  <a:moveTo>
                    <a:pt x="2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4280846" y="4003815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39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4925214" y="42831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4208826" y="3820067"/>
              <a:ext cx="4975" cy="1305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lnTo>
                    <a:pt x="139" y="588"/>
                  </a:lnTo>
                  <a:cubicBezTo>
                    <a:pt x="139" y="588"/>
                    <a:pt x="139" y="727"/>
                    <a:pt x="277" y="7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5049372" y="4247191"/>
              <a:ext cx="2496" cy="4957"/>
            </a:xfrm>
            <a:custGeom>
              <a:avLst/>
              <a:gdLst/>
              <a:ahLst/>
              <a:cxnLst/>
              <a:rect l="l" t="t" r="r" b="b"/>
              <a:pathLst>
                <a:path w="139" h="276" extrusionOk="0">
                  <a:moveTo>
                    <a:pt x="139" y="1"/>
                  </a:moveTo>
                  <a:cubicBezTo>
                    <a:pt x="138" y="138"/>
                    <a:pt x="1" y="138"/>
                    <a:pt x="1" y="276"/>
                  </a:cubicBezTo>
                  <a:cubicBezTo>
                    <a:pt x="1" y="276"/>
                    <a:pt x="138" y="138"/>
                    <a:pt x="139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4886116" y="4283183"/>
              <a:ext cx="39117" cy="7453"/>
            </a:xfrm>
            <a:custGeom>
              <a:avLst/>
              <a:gdLst/>
              <a:ahLst/>
              <a:cxnLst/>
              <a:rect l="l" t="t" r="r" b="b"/>
              <a:pathLst>
                <a:path w="2178" h="415" extrusionOk="0">
                  <a:moveTo>
                    <a:pt x="2178" y="0"/>
                  </a:moveTo>
                  <a:cubicBezTo>
                    <a:pt x="2068" y="0"/>
                    <a:pt x="1937" y="0"/>
                    <a:pt x="1819" y="68"/>
                  </a:cubicBezTo>
                  <a:lnTo>
                    <a:pt x="1819" y="68"/>
                  </a:lnTo>
                  <a:cubicBezTo>
                    <a:pt x="1939" y="46"/>
                    <a:pt x="2058" y="23"/>
                    <a:pt x="2178" y="0"/>
                  </a:cubicBezTo>
                  <a:close/>
                  <a:moveTo>
                    <a:pt x="1819" y="68"/>
                  </a:moveTo>
                  <a:cubicBezTo>
                    <a:pt x="1663" y="98"/>
                    <a:pt x="1506" y="128"/>
                    <a:pt x="1349" y="158"/>
                  </a:cubicBezTo>
                  <a:lnTo>
                    <a:pt x="1349" y="158"/>
                  </a:lnTo>
                  <a:cubicBezTo>
                    <a:pt x="1477" y="145"/>
                    <a:pt x="1604" y="138"/>
                    <a:pt x="1728" y="138"/>
                  </a:cubicBezTo>
                  <a:cubicBezTo>
                    <a:pt x="1757" y="109"/>
                    <a:pt x="1788" y="87"/>
                    <a:pt x="1819" y="68"/>
                  </a:cubicBezTo>
                  <a:close/>
                  <a:moveTo>
                    <a:pt x="1349" y="158"/>
                  </a:moveTo>
                  <a:cubicBezTo>
                    <a:pt x="910" y="201"/>
                    <a:pt x="455" y="308"/>
                    <a:pt x="0" y="415"/>
                  </a:cubicBezTo>
                  <a:cubicBezTo>
                    <a:pt x="450" y="329"/>
                    <a:pt x="900" y="244"/>
                    <a:pt x="1349" y="158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4311880" y="407894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5000341" y="4309243"/>
              <a:ext cx="7453" cy="18032"/>
            </a:xfrm>
            <a:custGeom>
              <a:avLst/>
              <a:gdLst/>
              <a:ahLst/>
              <a:cxnLst/>
              <a:rect l="l" t="t" r="r" b="b"/>
              <a:pathLst>
                <a:path w="415" h="1004" extrusionOk="0">
                  <a:moveTo>
                    <a:pt x="415" y="1"/>
                  </a:moveTo>
                  <a:cubicBezTo>
                    <a:pt x="277" y="277"/>
                    <a:pt x="138" y="416"/>
                    <a:pt x="138" y="554"/>
                  </a:cubicBezTo>
                  <a:cubicBezTo>
                    <a:pt x="0" y="554"/>
                    <a:pt x="0" y="692"/>
                    <a:pt x="0" y="692"/>
                  </a:cubicBezTo>
                  <a:lnTo>
                    <a:pt x="0" y="1003"/>
                  </a:lnTo>
                  <a:cubicBezTo>
                    <a:pt x="138" y="692"/>
                    <a:pt x="277" y="416"/>
                    <a:pt x="415" y="139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4896658" y="4254627"/>
              <a:ext cx="4993" cy="2496"/>
            </a:xfrm>
            <a:custGeom>
              <a:avLst/>
              <a:gdLst/>
              <a:ahLst/>
              <a:cxnLst/>
              <a:rect l="l" t="t" r="r" b="b"/>
              <a:pathLst>
                <a:path w="278" h="139" extrusionOk="0">
                  <a:moveTo>
                    <a:pt x="277" y="0"/>
                  </a:moveTo>
                  <a:cubicBezTo>
                    <a:pt x="139" y="138"/>
                    <a:pt x="1" y="138"/>
                    <a:pt x="1" y="138"/>
                  </a:cubicBezTo>
                  <a:cubicBezTo>
                    <a:pt x="139" y="138"/>
                    <a:pt x="139" y="138"/>
                    <a:pt x="277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4337958" y="4132948"/>
              <a:ext cx="2496" cy="5604"/>
            </a:xfrm>
            <a:custGeom>
              <a:avLst/>
              <a:gdLst/>
              <a:ahLst/>
              <a:cxnLst/>
              <a:rect l="l" t="t" r="r" b="b"/>
              <a:pathLst>
                <a:path w="139" h="312" extrusionOk="0">
                  <a:moveTo>
                    <a:pt x="0" y="0"/>
                  </a:moveTo>
                  <a:cubicBezTo>
                    <a:pt x="0" y="139"/>
                    <a:pt x="0" y="312"/>
                    <a:pt x="138" y="312"/>
                  </a:cubicBezTo>
                  <a:cubicBezTo>
                    <a:pt x="0" y="312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4345394" y="415405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4994738" y="423910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4938253" y="4249652"/>
              <a:ext cx="9950" cy="18"/>
            </a:xfrm>
            <a:custGeom>
              <a:avLst/>
              <a:gdLst/>
              <a:ahLst/>
              <a:cxnLst/>
              <a:rect l="l" t="t" r="r" b="b"/>
              <a:pathLst>
                <a:path w="554" h="1" extrusionOk="0">
                  <a:moveTo>
                    <a:pt x="1" y="1"/>
                  </a:moveTo>
                  <a:lnTo>
                    <a:pt x="554" y="1"/>
                  </a:lnTo>
                  <a:lnTo>
                    <a:pt x="5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lnTo>
                    <a:pt x="2039" y="0"/>
                  </a:ln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4779954" y="4285662"/>
              <a:ext cx="3125" cy="18"/>
            </a:xfrm>
            <a:custGeom>
              <a:avLst/>
              <a:gdLst/>
              <a:ahLst/>
              <a:cxnLst/>
              <a:rect l="l" t="t" r="r" b="b"/>
              <a:pathLst>
                <a:path w="174" h="1" extrusionOk="0">
                  <a:moveTo>
                    <a:pt x="0" y="0"/>
                  </a:moveTo>
                  <a:lnTo>
                    <a:pt x="173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4930189" y="444085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4422999" y="4270144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73" y="139"/>
                  </a:lnTo>
                  <a:cubicBezTo>
                    <a:pt x="173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4927693" y="4435897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4283324" y="443340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5067386" y="4285662"/>
              <a:ext cx="18014" cy="23599"/>
            </a:xfrm>
            <a:custGeom>
              <a:avLst/>
              <a:gdLst/>
              <a:ahLst/>
              <a:cxnLst/>
              <a:rect l="l" t="t" r="r" b="b"/>
              <a:pathLst>
                <a:path w="1003" h="1314" extrusionOk="0">
                  <a:moveTo>
                    <a:pt x="864" y="0"/>
                  </a:moveTo>
                  <a:cubicBezTo>
                    <a:pt x="726" y="0"/>
                    <a:pt x="588" y="139"/>
                    <a:pt x="588" y="277"/>
                  </a:cubicBezTo>
                  <a:cubicBezTo>
                    <a:pt x="415" y="450"/>
                    <a:pt x="277" y="450"/>
                    <a:pt x="277" y="588"/>
                  </a:cubicBezTo>
                  <a:cubicBezTo>
                    <a:pt x="138" y="726"/>
                    <a:pt x="0" y="865"/>
                    <a:pt x="0" y="1003"/>
                  </a:cubicBezTo>
                  <a:lnTo>
                    <a:pt x="0" y="1314"/>
                  </a:lnTo>
                  <a:cubicBezTo>
                    <a:pt x="277" y="865"/>
                    <a:pt x="588" y="450"/>
                    <a:pt x="1002" y="139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5098421" y="4257105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9"/>
                    <a:pt x="277" y="450"/>
                    <a:pt x="0" y="726"/>
                  </a:cubicBezTo>
                  <a:lnTo>
                    <a:pt x="0" y="865"/>
                  </a:lnTo>
                  <a:cubicBezTo>
                    <a:pt x="139" y="588"/>
                    <a:pt x="415" y="312"/>
                    <a:pt x="726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5033855" y="4321672"/>
              <a:ext cx="20510" cy="23599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1003" y="0"/>
                  </a:moveTo>
                  <a:lnTo>
                    <a:pt x="865" y="173"/>
                  </a:lnTo>
                  <a:cubicBezTo>
                    <a:pt x="554" y="450"/>
                    <a:pt x="277" y="588"/>
                    <a:pt x="1" y="726"/>
                  </a:cubicBezTo>
                  <a:lnTo>
                    <a:pt x="1" y="1314"/>
                  </a:lnTo>
                  <a:cubicBezTo>
                    <a:pt x="415" y="864"/>
                    <a:pt x="726" y="450"/>
                    <a:pt x="114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4950664" y="4433401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" y="139"/>
                  </a:moveTo>
                  <a:lnTo>
                    <a:pt x="1" y="139"/>
                  </a:lnTo>
                  <a:lnTo>
                    <a:pt x="174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4953771" y="4430312"/>
              <a:ext cx="2496" cy="3107"/>
            </a:xfrm>
            <a:custGeom>
              <a:avLst/>
              <a:gdLst/>
              <a:ahLst/>
              <a:cxnLst/>
              <a:rect l="l" t="t" r="r" b="b"/>
              <a:pathLst>
                <a:path w="139" h="173" extrusionOk="0">
                  <a:moveTo>
                    <a:pt x="139" y="0"/>
                  </a:moveTo>
                  <a:cubicBezTo>
                    <a:pt x="1" y="0"/>
                    <a:pt x="1" y="173"/>
                    <a:pt x="1" y="173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010273" y="4352706"/>
              <a:ext cx="13039" cy="18642"/>
            </a:xfrm>
            <a:custGeom>
              <a:avLst/>
              <a:gdLst/>
              <a:ahLst/>
              <a:cxnLst/>
              <a:rect l="l" t="t" r="r" b="b"/>
              <a:pathLst>
                <a:path w="726" h="1038" extrusionOk="0">
                  <a:moveTo>
                    <a:pt x="588" y="0"/>
                  </a:moveTo>
                  <a:cubicBezTo>
                    <a:pt x="311" y="312"/>
                    <a:pt x="138" y="726"/>
                    <a:pt x="0" y="1037"/>
                  </a:cubicBezTo>
                  <a:cubicBezTo>
                    <a:pt x="311" y="726"/>
                    <a:pt x="449" y="450"/>
                    <a:pt x="726" y="312"/>
                  </a:cubicBezTo>
                  <a:cubicBezTo>
                    <a:pt x="588" y="173"/>
                    <a:pt x="588" y="173"/>
                    <a:pt x="588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5124499" y="4223574"/>
              <a:ext cx="12428" cy="18032"/>
            </a:xfrm>
            <a:custGeom>
              <a:avLst/>
              <a:gdLst/>
              <a:ahLst/>
              <a:cxnLst/>
              <a:rect l="l" t="t" r="r" b="b"/>
              <a:pathLst>
                <a:path w="692" h="1004" extrusionOk="0">
                  <a:moveTo>
                    <a:pt x="691" y="1"/>
                  </a:moveTo>
                  <a:lnTo>
                    <a:pt x="691" y="1"/>
                  </a:lnTo>
                  <a:cubicBezTo>
                    <a:pt x="691" y="1"/>
                    <a:pt x="553" y="139"/>
                    <a:pt x="415" y="139"/>
                  </a:cubicBezTo>
                  <a:cubicBezTo>
                    <a:pt x="277" y="450"/>
                    <a:pt x="138" y="727"/>
                    <a:pt x="0" y="865"/>
                  </a:cubicBezTo>
                  <a:lnTo>
                    <a:pt x="0" y="1003"/>
                  </a:lnTo>
                  <a:cubicBezTo>
                    <a:pt x="277" y="727"/>
                    <a:pt x="553" y="450"/>
                    <a:pt x="691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4930189" y="437628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4943228" y="4360770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4940732" y="4327257"/>
              <a:ext cx="2514" cy="15535"/>
            </a:xfrm>
            <a:custGeom>
              <a:avLst/>
              <a:gdLst/>
              <a:ahLst/>
              <a:cxnLst/>
              <a:rect l="l" t="t" r="r" b="b"/>
              <a:pathLst>
                <a:path w="140" h="86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553"/>
                    <a:pt x="139" y="864"/>
                  </a:cubicBezTo>
                  <a:lnTo>
                    <a:pt x="139" y="139"/>
                  </a:ln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4938253" y="424965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4927693" y="4378784"/>
              <a:ext cx="7471" cy="64566"/>
            </a:xfrm>
            <a:custGeom>
              <a:avLst/>
              <a:gdLst/>
              <a:ahLst/>
              <a:cxnLst/>
              <a:rect l="l" t="t" r="r" b="b"/>
              <a:pathLst>
                <a:path w="416" h="3595" extrusionOk="0">
                  <a:moveTo>
                    <a:pt x="139" y="0"/>
                  </a:moveTo>
                  <a:lnTo>
                    <a:pt x="139" y="277"/>
                  </a:lnTo>
                  <a:cubicBezTo>
                    <a:pt x="139" y="588"/>
                    <a:pt x="1" y="864"/>
                    <a:pt x="1" y="1141"/>
                  </a:cubicBezTo>
                  <a:lnTo>
                    <a:pt x="1" y="1314"/>
                  </a:lnTo>
                  <a:lnTo>
                    <a:pt x="1" y="1452"/>
                  </a:lnTo>
                  <a:lnTo>
                    <a:pt x="1" y="1590"/>
                  </a:lnTo>
                  <a:lnTo>
                    <a:pt x="1" y="1867"/>
                  </a:lnTo>
                  <a:lnTo>
                    <a:pt x="1" y="2731"/>
                  </a:lnTo>
                  <a:lnTo>
                    <a:pt x="1" y="2869"/>
                  </a:lnTo>
                  <a:lnTo>
                    <a:pt x="1" y="3180"/>
                  </a:lnTo>
                  <a:lnTo>
                    <a:pt x="139" y="3180"/>
                  </a:lnTo>
                  <a:lnTo>
                    <a:pt x="139" y="3457"/>
                  </a:lnTo>
                  <a:lnTo>
                    <a:pt x="139" y="3595"/>
                  </a:lnTo>
                  <a:lnTo>
                    <a:pt x="416" y="3595"/>
                  </a:lnTo>
                  <a:cubicBezTo>
                    <a:pt x="277" y="2316"/>
                    <a:pt x="139" y="1141"/>
                    <a:pt x="139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4950664" y="44358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5012752" y="4228549"/>
              <a:ext cx="34160" cy="8082"/>
            </a:xfrm>
            <a:custGeom>
              <a:avLst/>
              <a:gdLst/>
              <a:ahLst/>
              <a:cxnLst/>
              <a:rect l="l" t="t" r="r" b="b"/>
              <a:pathLst>
                <a:path w="1902" h="450" extrusionOk="0">
                  <a:moveTo>
                    <a:pt x="1901" y="1"/>
                  </a:moveTo>
                  <a:cubicBezTo>
                    <a:pt x="1314" y="173"/>
                    <a:pt x="864" y="173"/>
                    <a:pt x="311" y="312"/>
                  </a:cubicBezTo>
                  <a:cubicBezTo>
                    <a:pt x="211" y="312"/>
                    <a:pt x="184" y="384"/>
                    <a:pt x="110" y="424"/>
                  </a:cubicBezTo>
                  <a:lnTo>
                    <a:pt x="110" y="424"/>
                  </a:lnTo>
                  <a:cubicBezTo>
                    <a:pt x="676" y="294"/>
                    <a:pt x="1350" y="163"/>
                    <a:pt x="1901" y="1"/>
                  </a:cubicBezTo>
                  <a:close/>
                  <a:moveTo>
                    <a:pt x="110" y="424"/>
                  </a:moveTo>
                  <a:cubicBezTo>
                    <a:pt x="73" y="433"/>
                    <a:pt x="36" y="441"/>
                    <a:pt x="0" y="450"/>
                  </a:cubicBezTo>
                  <a:cubicBezTo>
                    <a:pt x="48" y="450"/>
                    <a:pt x="82" y="439"/>
                    <a:pt x="110" y="424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4969288" y="4239109"/>
              <a:ext cx="25467" cy="4975"/>
            </a:xfrm>
            <a:custGeom>
              <a:avLst/>
              <a:gdLst/>
              <a:ahLst/>
              <a:cxnLst/>
              <a:rect l="l" t="t" r="r" b="b"/>
              <a:pathLst>
                <a:path w="1418" h="277" extrusionOk="0">
                  <a:moveTo>
                    <a:pt x="1280" y="0"/>
                  </a:moveTo>
                  <a:cubicBezTo>
                    <a:pt x="1144" y="45"/>
                    <a:pt x="1005" y="90"/>
                    <a:pt x="865" y="131"/>
                  </a:cubicBezTo>
                  <a:lnTo>
                    <a:pt x="865" y="131"/>
                  </a:lnTo>
                  <a:cubicBezTo>
                    <a:pt x="1076" y="118"/>
                    <a:pt x="1247" y="85"/>
                    <a:pt x="1418" y="0"/>
                  </a:cubicBezTo>
                  <a:close/>
                  <a:moveTo>
                    <a:pt x="865" y="131"/>
                  </a:moveTo>
                  <a:cubicBezTo>
                    <a:pt x="734" y="138"/>
                    <a:pt x="587" y="138"/>
                    <a:pt x="416" y="138"/>
                  </a:cubicBezTo>
                  <a:cubicBezTo>
                    <a:pt x="321" y="233"/>
                    <a:pt x="227" y="263"/>
                    <a:pt x="132" y="272"/>
                  </a:cubicBezTo>
                  <a:lnTo>
                    <a:pt x="132" y="272"/>
                  </a:lnTo>
                  <a:cubicBezTo>
                    <a:pt x="372" y="257"/>
                    <a:pt x="620" y="201"/>
                    <a:pt x="865" y="131"/>
                  </a:cubicBezTo>
                  <a:close/>
                  <a:moveTo>
                    <a:pt x="132" y="272"/>
                  </a:moveTo>
                  <a:cubicBezTo>
                    <a:pt x="88" y="275"/>
                    <a:pt x="44" y="277"/>
                    <a:pt x="1" y="277"/>
                  </a:cubicBezTo>
                  <a:cubicBezTo>
                    <a:pt x="45" y="277"/>
                    <a:pt x="88" y="277"/>
                    <a:pt x="132" y="272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5031376" y="4241588"/>
              <a:ext cx="20492" cy="93141"/>
            </a:xfrm>
            <a:custGeom>
              <a:avLst/>
              <a:gdLst/>
              <a:ahLst/>
              <a:cxnLst/>
              <a:rect l="l" t="t" r="r" b="b"/>
              <a:pathLst>
                <a:path w="1141" h="5186" extrusionOk="0">
                  <a:moveTo>
                    <a:pt x="1141" y="313"/>
                  </a:moveTo>
                  <a:cubicBezTo>
                    <a:pt x="1140" y="450"/>
                    <a:pt x="1003" y="588"/>
                    <a:pt x="1003" y="588"/>
                  </a:cubicBezTo>
                  <a:cubicBezTo>
                    <a:pt x="1003" y="450"/>
                    <a:pt x="1140" y="450"/>
                    <a:pt x="1141" y="313"/>
                  </a:cubicBezTo>
                  <a:close/>
                  <a:moveTo>
                    <a:pt x="1141" y="0"/>
                  </a:moveTo>
                  <a:cubicBezTo>
                    <a:pt x="864" y="139"/>
                    <a:pt x="553" y="139"/>
                    <a:pt x="277" y="311"/>
                  </a:cubicBezTo>
                  <a:lnTo>
                    <a:pt x="139" y="311"/>
                  </a:lnTo>
                  <a:cubicBezTo>
                    <a:pt x="0" y="1867"/>
                    <a:pt x="0" y="3595"/>
                    <a:pt x="139" y="5185"/>
                  </a:cubicBezTo>
                  <a:cubicBezTo>
                    <a:pt x="415" y="5047"/>
                    <a:pt x="692" y="4909"/>
                    <a:pt x="1003" y="4632"/>
                  </a:cubicBezTo>
                  <a:lnTo>
                    <a:pt x="1141" y="4459"/>
                  </a:lnTo>
                  <a:lnTo>
                    <a:pt x="1141" y="4183"/>
                  </a:lnTo>
                  <a:cubicBezTo>
                    <a:pt x="1003" y="2904"/>
                    <a:pt x="1141" y="1590"/>
                    <a:pt x="1141" y="311"/>
                  </a:cubicBezTo>
                  <a:lnTo>
                    <a:pt x="114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4969288" y="4257105"/>
              <a:ext cx="20510" cy="150253"/>
            </a:xfrm>
            <a:custGeom>
              <a:avLst/>
              <a:gdLst/>
              <a:ahLst/>
              <a:cxnLst/>
              <a:rect l="l" t="t" r="r" b="b"/>
              <a:pathLst>
                <a:path w="1142" h="8366" extrusionOk="0">
                  <a:moveTo>
                    <a:pt x="865" y="0"/>
                  </a:moveTo>
                  <a:cubicBezTo>
                    <a:pt x="554" y="0"/>
                    <a:pt x="416" y="139"/>
                    <a:pt x="139" y="139"/>
                  </a:cubicBezTo>
                  <a:cubicBezTo>
                    <a:pt x="1" y="1590"/>
                    <a:pt x="1" y="3042"/>
                    <a:pt x="139" y="4459"/>
                  </a:cubicBezTo>
                  <a:cubicBezTo>
                    <a:pt x="277" y="5773"/>
                    <a:pt x="416" y="7052"/>
                    <a:pt x="416" y="8365"/>
                  </a:cubicBezTo>
                  <a:cubicBezTo>
                    <a:pt x="554" y="8227"/>
                    <a:pt x="692" y="8089"/>
                    <a:pt x="1003" y="7778"/>
                  </a:cubicBezTo>
                  <a:lnTo>
                    <a:pt x="1141" y="7639"/>
                  </a:lnTo>
                  <a:cubicBezTo>
                    <a:pt x="1003" y="7501"/>
                    <a:pt x="865" y="7363"/>
                    <a:pt x="865" y="7225"/>
                  </a:cubicBezTo>
                  <a:cubicBezTo>
                    <a:pt x="865" y="4770"/>
                    <a:pt x="692" y="2455"/>
                    <a:pt x="86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5124499" y="4226070"/>
              <a:ext cx="7453" cy="13057"/>
            </a:xfrm>
            <a:custGeom>
              <a:avLst/>
              <a:gdLst/>
              <a:ahLst/>
              <a:cxnLst/>
              <a:rect l="l" t="t" r="r" b="b"/>
              <a:pathLst>
                <a:path w="415" h="727" extrusionOk="0">
                  <a:moveTo>
                    <a:pt x="0" y="0"/>
                  </a:moveTo>
                  <a:lnTo>
                    <a:pt x="0" y="726"/>
                  </a:lnTo>
                  <a:cubicBezTo>
                    <a:pt x="138" y="588"/>
                    <a:pt x="277" y="311"/>
                    <a:pt x="41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4997234" y="4249652"/>
              <a:ext cx="23599" cy="131629"/>
            </a:xfrm>
            <a:custGeom>
              <a:avLst/>
              <a:gdLst/>
              <a:ahLst/>
              <a:cxnLst/>
              <a:rect l="l" t="t" r="r" b="b"/>
              <a:pathLst>
                <a:path w="1314" h="7329" extrusionOk="0">
                  <a:moveTo>
                    <a:pt x="1175" y="1"/>
                  </a:moveTo>
                  <a:lnTo>
                    <a:pt x="1175" y="1"/>
                  </a:lnTo>
                  <a:cubicBezTo>
                    <a:pt x="864" y="139"/>
                    <a:pt x="450" y="139"/>
                    <a:pt x="173" y="277"/>
                  </a:cubicBezTo>
                  <a:cubicBezTo>
                    <a:pt x="0" y="1591"/>
                    <a:pt x="173" y="2870"/>
                    <a:pt x="173" y="4010"/>
                  </a:cubicBezTo>
                  <a:cubicBezTo>
                    <a:pt x="173" y="4010"/>
                    <a:pt x="173" y="3872"/>
                    <a:pt x="311" y="3872"/>
                  </a:cubicBezTo>
                  <a:cubicBezTo>
                    <a:pt x="311" y="3734"/>
                    <a:pt x="450" y="3595"/>
                    <a:pt x="588" y="3319"/>
                  </a:cubicBezTo>
                  <a:lnTo>
                    <a:pt x="588" y="3457"/>
                  </a:lnTo>
                  <a:cubicBezTo>
                    <a:pt x="450" y="3734"/>
                    <a:pt x="311" y="4010"/>
                    <a:pt x="173" y="4321"/>
                  </a:cubicBezTo>
                  <a:lnTo>
                    <a:pt x="173" y="7328"/>
                  </a:lnTo>
                  <a:lnTo>
                    <a:pt x="726" y="6775"/>
                  </a:lnTo>
                  <a:cubicBezTo>
                    <a:pt x="864" y="6464"/>
                    <a:pt x="1037" y="6050"/>
                    <a:pt x="1314" y="5738"/>
                  </a:cubicBezTo>
                  <a:cubicBezTo>
                    <a:pt x="1175" y="5738"/>
                    <a:pt x="1175" y="5738"/>
                    <a:pt x="1175" y="5600"/>
                  </a:cubicBezTo>
                  <a:cubicBezTo>
                    <a:pt x="1037" y="3734"/>
                    <a:pt x="1037" y="1867"/>
                    <a:pt x="1175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5067386" y="4236613"/>
              <a:ext cx="15535" cy="67063"/>
            </a:xfrm>
            <a:custGeom>
              <a:avLst/>
              <a:gdLst/>
              <a:ahLst/>
              <a:cxnLst/>
              <a:rect l="l" t="t" r="r" b="b"/>
              <a:pathLst>
                <a:path w="865" h="3734" extrusionOk="0">
                  <a:moveTo>
                    <a:pt x="726" y="1"/>
                  </a:moveTo>
                  <a:cubicBezTo>
                    <a:pt x="588" y="1"/>
                    <a:pt x="277" y="139"/>
                    <a:pt x="0" y="139"/>
                  </a:cubicBezTo>
                  <a:lnTo>
                    <a:pt x="0" y="3734"/>
                  </a:lnTo>
                  <a:cubicBezTo>
                    <a:pt x="0" y="3596"/>
                    <a:pt x="138" y="3457"/>
                    <a:pt x="277" y="3319"/>
                  </a:cubicBezTo>
                  <a:cubicBezTo>
                    <a:pt x="277" y="3181"/>
                    <a:pt x="415" y="3181"/>
                    <a:pt x="588" y="3008"/>
                  </a:cubicBezTo>
                  <a:cubicBezTo>
                    <a:pt x="588" y="2870"/>
                    <a:pt x="726" y="2731"/>
                    <a:pt x="864" y="2731"/>
                  </a:cubicBezTo>
                  <a:lnTo>
                    <a:pt x="864" y="2593"/>
                  </a:lnTo>
                  <a:cubicBezTo>
                    <a:pt x="726" y="1729"/>
                    <a:pt x="726" y="865"/>
                    <a:pt x="726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5095942" y="4228549"/>
              <a:ext cx="15535" cy="41613"/>
            </a:xfrm>
            <a:custGeom>
              <a:avLst/>
              <a:gdLst/>
              <a:ahLst/>
              <a:cxnLst/>
              <a:rect l="l" t="t" r="r" b="b"/>
              <a:pathLst>
                <a:path w="865" h="2317" extrusionOk="0">
                  <a:moveTo>
                    <a:pt x="726" y="0"/>
                  </a:moveTo>
                  <a:cubicBezTo>
                    <a:pt x="415" y="173"/>
                    <a:pt x="277" y="173"/>
                    <a:pt x="138" y="173"/>
                  </a:cubicBezTo>
                  <a:cubicBezTo>
                    <a:pt x="0" y="865"/>
                    <a:pt x="0" y="1590"/>
                    <a:pt x="138" y="2316"/>
                  </a:cubicBezTo>
                  <a:cubicBezTo>
                    <a:pt x="415" y="2040"/>
                    <a:pt x="553" y="1729"/>
                    <a:pt x="864" y="1590"/>
                  </a:cubicBezTo>
                  <a:cubicBezTo>
                    <a:pt x="726" y="1452"/>
                    <a:pt x="726" y="1314"/>
                    <a:pt x="726" y="1176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4940732" y="4278208"/>
              <a:ext cx="22989" cy="157707"/>
            </a:xfrm>
            <a:custGeom>
              <a:avLst/>
              <a:gdLst/>
              <a:ahLst/>
              <a:cxnLst/>
              <a:rect l="l" t="t" r="r" b="b"/>
              <a:pathLst>
                <a:path w="1280" h="8781" extrusionOk="0">
                  <a:moveTo>
                    <a:pt x="727" y="1"/>
                  </a:moveTo>
                  <a:cubicBezTo>
                    <a:pt x="554" y="1"/>
                    <a:pt x="277" y="1"/>
                    <a:pt x="1" y="139"/>
                  </a:cubicBezTo>
                  <a:lnTo>
                    <a:pt x="1" y="2731"/>
                  </a:lnTo>
                  <a:cubicBezTo>
                    <a:pt x="139" y="2731"/>
                    <a:pt x="139" y="2870"/>
                    <a:pt x="139" y="2870"/>
                  </a:cubicBezTo>
                  <a:lnTo>
                    <a:pt x="139" y="3595"/>
                  </a:lnTo>
                  <a:lnTo>
                    <a:pt x="139" y="4598"/>
                  </a:lnTo>
                  <a:lnTo>
                    <a:pt x="139" y="4736"/>
                  </a:lnTo>
                  <a:cubicBezTo>
                    <a:pt x="277" y="6050"/>
                    <a:pt x="416" y="7467"/>
                    <a:pt x="554" y="8780"/>
                  </a:cubicBezTo>
                  <a:lnTo>
                    <a:pt x="727" y="8642"/>
                  </a:lnTo>
                  <a:cubicBezTo>
                    <a:pt x="727" y="8642"/>
                    <a:pt x="727" y="8469"/>
                    <a:pt x="865" y="8469"/>
                  </a:cubicBezTo>
                  <a:lnTo>
                    <a:pt x="1280" y="8054"/>
                  </a:lnTo>
                  <a:cubicBezTo>
                    <a:pt x="1141" y="7916"/>
                    <a:pt x="1141" y="7778"/>
                    <a:pt x="1141" y="7605"/>
                  </a:cubicBezTo>
                  <a:cubicBezTo>
                    <a:pt x="1141" y="6188"/>
                    <a:pt x="1003" y="4736"/>
                    <a:pt x="865" y="3146"/>
                  </a:cubicBezTo>
                  <a:cubicBezTo>
                    <a:pt x="727" y="2420"/>
                    <a:pt x="727" y="1729"/>
                    <a:pt x="727" y="865"/>
                  </a:cubicBezTo>
                  <a:lnTo>
                    <a:pt x="727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4069151" y="3675435"/>
              <a:ext cx="93141" cy="31053"/>
            </a:xfrm>
            <a:custGeom>
              <a:avLst/>
              <a:gdLst/>
              <a:ahLst/>
              <a:cxnLst/>
              <a:rect l="l" t="t" r="r" b="b"/>
              <a:pathLst>
                <a:path w="5186" h="1729" extrusionOk="0">
                  <a:moveTo>
                    <a:pt x="4736" y="0"/>
                  </a:moveTo>
                  <a:cubicBezTo>
                    <a:pt x="4010" y="0"/>
                    <a:pt x="3284" y="138"/>
                    <a:pt x="2593" y="277"/>
                  </a:cubicBezTo>
                  <a:lnTo>
                    <a:pt x="2420" y="277"/>
                  </a:lnTo>
                  <a:cubicBezTo>
                    <a:pt x="1867" y="415"/>
                    <a:pt x="1279" y="415"/>
                    <a:pt x="553" y="553"/>
                  </a:cubicBezTo>
                  <a:cubicBezTo>
                    <a:pt x="415" y="553"/>
                    <a:pt x="277" y="553"/>
                    <a:pt x="277" y="726"/>
                  </a:cubicBezTo>
                  <a:cubicBezTo>
                    <a:pt x="139" y="726"/>
                    <a:pt x="0" y="864"/>
                    <a:pt x="0" y="1141"/>
                  </a:cubicBezTo>
                  <a:cubicBezTo>
                    <a:pt x="0" y="1279"/>
                    <a:pt x="139" y="1417"/>
                    <a:pt x="277" y="1417"/>
                  </a:cubicBezTo>
                  <a:cubicBezTo>
                    <a:pt x="277" y="1590"/>
                    <a:pt x="415" y="1728"/>
                    <a:pt x="553" y="1728"/>
                  </a:cubicBezTo>
                  <a:cubicBezTo>
                    <a:pt x="2143" y="1417"/>
                    <a:pt x="3733" y="1279"/>
                    <a:pt x="5185" y="1002"/>
                  </a:cubicBezTo>
                  <a:cubicBezTo>
                    <a:pt x="5012" y="726"/>
                    <a:pt x="4874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4187723" y="37685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4094600" y="3747436"/>
              <a:ext cx="93141" cy="44092"/>
            </a:xfrm>
            <a:custGeom>
              <a:avLst/>
              <a:gdLst/>
              <a:ahLst/>
              <a:cxnLst/>
              <a:rect l="l" t="t" r="r" b="b"/>
              <a:pathLst>
                <a:path w="5186" h="2455" extrusionOk="0">
                  <a:moveTo>
                    <a:pt x="4770" y="1"/>
                  </a:moveTo>
                  <a:cubicBezTo>
                    <a:pt x="3768" y="312"/>
                    <a:pt x="2904" y="450"/>
                    <a:pt x="2040" y="726"/>
                  </a:cubicBezTo>
                  <a:cubicBezTo>
                    <a:pt x="1452" y="865"/>
                    <a:pt x="1003" y="1038"/>
                    <a:pt x="450" y="1314"/>
                  </a:cubicBezTo>
                  <a:cubicBezTo>
                    <a:pt x="139" y="1314"/>
                    <a:pt x="0" y="1729"/>
                    <a:pt x="0" y="2040"/>
                  </a:cubicBezTo>
                  <a:cubicBezTo>
                    <a:pt x="139" y="2040"/>
                    <a:pt x="139" y="2040"/>
                    <a:pt x="139" y="2178"/>
                  </a:cubicBezTo>
                  <a:cubicBezTo>
                    <a:pt x="312" y="2316"/>
                    <a:pt x="450" y="2455"/>
                    <a:pt x="588" y="2455"/>
                  </a:cubicBezTo>
                  <a:cubicBezTo>
                    <a:pt x="588" y="2455"/>
                    <a:pt x="726" y="2455"/>
                    <a:pt x="726" y="2316"/>
                  </a:cubicBezTo>
                  <a:cubicBezTo>
                    <a:pt x="1176" y="2316"/>
                    <a:pt x="1452" y="2178"/>
                    <a:pt x="1729" y="2040"/>
                  </a:cubicBezTo>
                  <a:cubicBezTo>
                    <a:pt x="2731" y="1729"/>
                    <a:pt x="3906" y="1452"/>
                    <a:pt x="5185" y="1176"/>
                  </a:cubicBezTo>
                  <a:cubicBezTo>
                    <a:pt x="5047" y="865"/>
                    <a:pt x="4909" y="450"/>
                    <a:pt x="477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4125635" y="3833106"/>
              <a:ext cx="95619" cy="38506"/>
            </a:xfrm>
            <a:custGeom>
              <a:avLst/>
              <a:gdLst/>
              <a:ahLst/>
              <a:cxnLst/>
              <a:rect l="l" t="t" r="r" b="b"/>
              <a:pathLst>
                <a:path w="5324" h="2144" extrusionOk="0">
                  <a:moveTo>
                    <a:pt x="4909" y="1"/>
                  </a:moveTo>
                  <a:cubicBezTo>
                    <a:pt x="3319" y="277"/>
                    <a:pt x="1867" y="726"/>
                    <a:pt x="450" y="1003"/>
                  </a:cubicBezTo>
                  <a:cubicBezTo>
                    <a:pt x="312" y="1141"/>
                    <a:pt x="312" y="1141"/>
                    <a:pt x="139" y="1141"/>
                  </a:cubicBezTo>
                  <a:cubicBezTo>
                    <a:pt x="139" y="1279"/>
                    <a:pt x="139" y="1279"/>
                    <a:pt x="1" y="1279"/>
                  </a:cubicBezTo>
                  <a:lnTo>
                    <a:pt x="1" y="1729"/>
                  </a:lnTo>
                  <a:cubicBezTo>
                    <a:pt x="1" y="1867"/>
                    <a:pt x="1" y="1867"/>
                    <a:pt x="139" y="2005"/>
                  </a:cubicBezTo>
                  <a:cubicBezTo>
                    <a:pt x="139" y="2144"/>
                    <a:pt x="450" y="2144"/>
                    <a:pt x="588" y="2144"/>
                  </a:cubicBezTo>
                  <a:lnTo>
                    <a:pt x="727" y="2144"/>
                  </a:lnTo>
                  <a:cubicBezTo>
                    <a:pt x="1867" y="1867"/>
                    <a:pt x="3042" y="1591"/>
                    <a:pt x="4045" y="1279"/>
                  </a:cubicBezTo>
                  <a:cubicBezTo>
                    <a:pt x="4446" y="1279"/>
                    <a:pt x="4879" y="1150"/>
                    <a:pt x="5283" y="1017"/>
                  </a:cubicBezTo>
                  <a:lnTo>
                    <a:pt x="5283" y="1017"/>
                  </a:lnTo>
                  <a:cubicBezTo>
                    <a:pt x="5296" y="1058"/>
                    <a:pt x="5310" y="1100"/>
                    <a:pt x="5324" y="1141"/>
                  </a:cubicBezTo>
                  <a:lnTo>
                    <a:pt x="5324" y="1003"/>
                  </a:lnTo>
                  <a:cubicBezTo>
                    <a:pt x="5310" y="1007"/>
                    <a:pt x="5296" y="1012"/>
                    <a:pt x="5283" y="1017"/>
                  </a:cubicBezTo>
                  <a:lnTo>
                    <a:pt x="5283" y="1017"/>
                  </a:lnTo>
                  <a:cubicBezTo>
                    <a:pt x="5158" y="639"/>
                    <a:pt x="5034" y="250"/>
                    <a:pt x="4909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4164752" y="3928707"/>
              <a:ext cx="95619" cy="26096"/>
            </a:xfrm>
            <a:custGeom>
              <a:avLst/>
              <a:gdLst/>
              <a:ahLst/>
              <a:cxnLst/>
              <a:rect l="l" t="t" r="r" b="b"/>
              <a:pathLst>
                <a:path w="5324" h="1453" extrusionOk="0">
                  <a:moveTo>
                    <a:pt x="4736" y="1"/>
                  </a:moveTo>
                  <a:cubicBezTo>
                    <a:pt x="3146" y="139"/>
                    <a:pt x="1867" y="277"/>
                    <a:pt x="553" y="277"/>
                  </a:cubicBezTo>
                  <a:cubicBezTo>
                    <a:pt x="277" y="277"/>
                    <a:pt x="0" y="588"/>
                    <a:pt x="0" y="865"/>
                  </a:cubicBezTo>
                  <a:cubicBezTo>
                    <a:pt x="0" y="1141"/>
                    <a:pt x="277" y="1452"/>
                    <a:pt x="553" y="1452"/>
                  </a:cubicBezTo>
                  <a:lnTo>
                    <a:pt x="1590" y="1452"/>
                  </a:lnTo>
                  <a:cubicBezTo>
                    <a:pt x="2593" y="1314"/>
                    <a:pt x="3733" y="1314"/>
                    <a:pt x="4874" y="1141"/>
                  </a:cubicBezTo>
                  <a:cubicBezTo>
                    <a:pt x="5047" y="1141"/>
                    <a:pt x="5185" y="1003"/>
                    <a:pt x="5323" y="1003"/>
                  </a:cubicBezTo>
                  <a:cubicBezTo>
                    <a:pt x="5185" y="726"/>
                    <a:pt x="4874" y="277"/>
                    <a:pt x="4736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4291388" y="40243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4195787" y="4006312"/>
              <a:ext cx="95619" cy="26078"/>
            </a:xfrm>
            <a:custGeom>
              <a:avLst/>
              <a:gdLst/>
              <a:ahLst/>
              <a:cxnLst/>
              <a:rect l="l" t="t" r="r" b="b"/>
              <a:pathLst>
                <a:path w="5324" h="1452" extrusionOk="0">
                  <a:moveTo>
                    <a:pt x="4736" y="0"/>
                  </a:moveTo>
                  <a:cubicBezTo>
                    <a:pt x="3319" y="138"/>
                    <a:pt x="1867" y="277"/>
                    <a:pt x="554" y="277"/>
                  </a:cubicBezTo>
                  <a:cubicBezTo>
                    <a:pt x="139" y="277"/>
                    <a:pt x="1" y="588"/>
                    <a:pt x="1" y="864"/>
                  </a:cubicBezTo>
                  <a:cubicBezTo>
                    <a:pt x="1" y="1141"/>
                    <a:pt x="139" y="1452"/>
                    <a:pt x="554" y="1452"/>
                  </a:cubicBezTo>
                  <a:lnTo>
                    <a:pt x="1729" y="1452"/>
                  </a:lnTo>
                  <a:cubicBezTo>
                    <a:pt x="2593" y="1314"/>
                    <a:pt x="3595" y="1314"/>
                    <a:pt x="4598" y="1141"/>
                  </a:cubicBezTo>
                  <a:cubicBezTo>
                    <a:pt x="4736" y="1141"/>
                    <a:pt x="5047" y="1141"/>
                    <a:pt x="5324" y="1003"/>
                  </a:cubicBezTo>
                  <a:cubicBezTo>
                    <a:pt x="5185" y="726"/>
                    <a:pt x="5047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4322423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4231797" y="4078942"/>
              <a:ext cx="90644" cy="33531"/>
            </a:xfrm>
            <a:custGeom>
              <a:avLst/>
              <a:gdLst/>
              <a:ahLst/>
              <a:cxnLst/>
              <a:rect l="l" t="t" r="r" b="b"/>
              <a:pathLst>
                <a:path w="5047" h="1867" extrusionOk="0">
                  <a:moveTo>
                    <a:pt x="4459" y="0"/>
                  </a:moveTo>
                  <a:cubicBezTo>
                    <a:pt x="3180" y="277"/>
                    <a:pt x="1729" y="553"/>
                    <a:pt x="450" y="726"/>
                  </a:cubicBezTo>
                  <a:cubicBezTo>
                    <a:pt x="450" y="726"/>
                    <a:pt x="277" y="726"/>
                    <a:pt x="277" y="864"/>
                  </a:cubicBezTo>
                  <a:cubicBezTo>
                    <a:pt x="139" y="864"/>
                    <a:pt x="139" y="1003"/>
                    <a:pt x="139" y="1003"/>
                  </a:cubicBezTo>
                  <a:cubicBezTo>
                    <a:pt x="0" y="1141"/>
                    <a:pt x="0" y="1279"/>
                    <a:pt x="0" y="1417"/>
                  </a:cubicBezTo>
                  <a:cubicBezTo>
                    <a:pt x="139" y="1590"/>
                    <a:pt x="139" y="1729"/>
                    <a:pt x="277" y="1729"/>
                  </a:cubicBezTo>
                  <a:cubicBezTo>
                    <a:pt x="277" y="1867"/>
                    <a:pt x="277" y="1867"/>
                    <a:pt x="450" y="1867"/>
                  </a:cubicBezTo>
                  <a:lnTo>
                    <a:pt x="726" y="1867"/>
                  </a:lnTo>
                  <a:cubicBezTo>
                    <a:pt x="2178" y="1590"/>
                    <a:pt x="3595" y="1417"/>
                    <a:pt x="5047" y="1141"/>
                  </a:cubicBezTo>
                  <a:cubicBezTo>
                    <a:pt x="4909" y="726"/>
                    <a:pt x="4598" y="415"/>
                    <a:pt x="4459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4265310" y="4172065"/>
              <a:ext cx="98726" cy="31053"/>
            </a:xfrm>
            <a:custGeom>
              <a:avLst/>
              <a:gdLst/>
              <a:ahLst/>
              <a:cxnLst/>
              <a:rect l="l" t="t" r="r" b="b"/>
              <a:pathLst>
                <a:path w="5497" h="1729" extrusionOk="0">
                  <a:moveTo>
                    <a:pt x="5047" y="0"/>
                  </a:moveTo>
                  <a:cubicBezTo>
                    <a:pt x="4771" y="138"/>
                    <a:pt x="4460" y="138"/>
                    <a:pt x="4183" y="138"/>
                  </a:cubicBezTo>
                  <a:cubicBezTo>
                    <a:pt x="2904" y="277"/>
                    <a:pt x="1591" y="415"/>
                    <a:pt x="589" y="553"/>
                  </a:cubicBezTo>
                  <a:cubicBezTo>
                    <a:pt x="139" y="553"/>
                    <a:pt x="1" y="726"/>
                    <a:pt x="1" y="1141"/>
                  </a:cubicBezTo>
                  <a:cubicBezTo>
                    <a:pt x="1" y="1417"/>
                    <a:pt x="139" y="1728"/>
                    <a:pt x="589" y="1728"/>
                  </a:cubicBezTo>
                  <a:cubicBezTo>
                    <a:pt x="2178" y="1590"/>
                    <a:pt x="3596" y="1417"/>
                    <a:pt x="5047" y="1141"/>
                  </a:cubicBezTo>
                  <a:lnTo>
                    <a:pt x="5497" y="1141"/>
                  </a:lnTo>
                  <a:cubicBezTo>
                    <a:pt x="5324" y="726"/>
                    <a:pt x="5186" y="415"/>
                    <a:pt x="5047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4433559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4451555" y="4278208"/>
              <a:ext cx="15535" cy="18"/>
            </a:xfrm>
            <a:custGeom>
              <a:avLst/>
              <a:gdLst/>
              <a:ahLst/>
              <a:cxnLst/>
              <a:rect l="l" t="t" r="r" b="b"/>
              <a:pathLst>
                <a:path w="865" h="1" extrusionOk="0">
                  <a:moveTo>
                    <a:pt x="865" y="1"/>
                  </a:moveTo>
                  <a:lnTo>
                    <a:pt x="726" y="1"/>
                  </a:lnTo>
                  <a:lnTo>
                    <a:pt x="45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4475137" y="4278208"/>
              <a:ext cx="25485" cy="18"/>
            </a:xfrm>
            <a:custGeom>
              <a:avLst/>
              <a:gdLst/>
              <a:ahLst/>
              <a:cxnLst/>
              <a:rect l="l" t="t" r="r" b="b"/>
              <a:pathLst>
                <a:path w="1419" h="1" extrusionOk="0">
                  <a:moveTo>
                    <a:pt x="1418" y="1"/>
                  </a:moveTo>
                  <a:lnTo>
                    <a:pt x="1418" y="1"/>
                  </a:lnTo>
                  <a:lnTo>
                    <a:pt x="13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4422999" y="4272623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1"/>
                  </a:moveTo>
                  <a:cubicBezTo>
                    <a:pt x="0" y="1"/>
                    <a:pt x="0" y="139"/>
                    <a:pt x="173" y="139"/>
                  </a:cubicBezTo>
                  <a:lnTo>
                    <a:pt x="312" y="139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4306906" y="4272623"/>
              <a:ext cx="124175" cy="26096"/>
            </a:xfrm>
            <a:custGeom>
              <a:avLst/>
              <a:gdLst/>
              <a:ahLst/>
              <a:cxnLst/>
              <a:rect l="l" t="t" r="r" b="b"/>
              <a:pathLst>
                <a:path w="6914" h="1453" extrusionOk="0">
                  <a:moveTo>
                    <a:pt x="5600" y="1"/>
                  </a:moveTo>
                  <a:lnTo>
                    <a:pt x="5600" y="139"/>
                  </a:lnTo>
                  <a:cubicBezTo>
                    <a:pt x="4321" y="139"/>
                    <a:pt x="3181" y="312"/>
                    <a:pt x="2144" y="312"/>
                  </a:cubicBezTo>
                  <a:lnTo>
                    <a:pt x="588" y="312"/>
                  </a:lnTo>
                  <a:cubicBezTo>
                    <a:pt x="277" y="312"/>
                    <a:pt x="1" y="450"/>
                    <a:pt x="1" y="865"/>
                  </a:cubicBezTo>
                  <a:cubicBezTo>
                    <a:pt x="1" y="1176"/>
                    <a:pt x="277" y="1314"/>
                    <a:pt x="588" y="1452"/>
                  </a:cubicBezTo>
                  <a:lnTo>
                    <a:pt x="2144" y="1452"/>
                  </a:lnTo>
                  <a:cubicBezTo>
                    <a:pt x="3596" y="1452"/>
                    <a:pt x="5186" y="1314"/>
                    <a:pt x="6914" y="1003"/>
                  </a:cubicBezTo>
                  <a:lnTo>
                    <a:pt x="6464" y="1003"/>
                  </a:lnTo>
                  <a:cubicBezTo>
                    <a:pt x="6326" y="1003"/>
                    <a:pt x="6326" y="1003"/>
                    <a:pt x="6188" y="865"/>
                  </a:cubicBezTo>
                  <a:lnTo>
                    <a:pt x="6050" y="865"/>
                  </a:lnTo>
                  <a:cubicBezTo>
                    <a:pt x="5911" y="865"/>
                    <a:pt x="5911" y="726"/>
                    <a:pt x="5773" y="588"/>
                  </a:cubicBezTo>
                  <a:cubicBezTo>
                    <a:pt x="5773" y="450"/>
                    <a:pt x="5600" y="312"/>
                    <a:pt x="560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4340437" y="4267666"/>
              <a:ext cx="584796" cy="106162"/>
            </a:xfrm>
            <a:custGeom>
              <a:avLst/>
              <a:gdLst/>
              <a:ahLst/>
              <a:cxnLst/>
              <a:rect l="l" t="t" r="r" b="b"/>
              <a:pathLst>
                <a:path w="32561" h="5911" extrusionOk="0">
                  <a:moveTo>
                    <a:pt x="32561" y="0"/>
                  </a:moveTo>
                  <a:cubicBezTo>
                    <a:pt x="30971" y="277"/>
                    <a:pt x="29242" y="588"/>
                    <a:pt x="27652" y="726"/>
                  </a:cubicBezTo>
                  <a:lnTo>
                    <a:pt x="27376" y="726"/>
                  </a:lnTo>
                  <a:lnTo>
                    <a:pt x="26373" y="1002"/>
                  </a:lnTo>
                  <a:lnTo>
                    <a:pt x="25648" y="1141"/>
                  </a:lnTo>
                  <a:cubicBezTo>
                    <a:pt x="23919" y="1590"/>
                    <a:pt x="22053" y="1867"/>
                    <a:pt x="20325" y="2316"/>
                  </a:cubicBezTo>
                  <a:cubicBezTo>
                    <a:pt x="17732" y="2869"/>
                    <a:pt x="14967" y="3457"/>
                    <a:pt x="12236" y="3871"/>
                  </a:cubicBezTo>
                  <a:cubicBezTo>
                    <a:pt x="11683" y="3871"/>
                    <a:pt x="10957" y="4044"/>
                    <a:pt x="10370" y="4182"/>
                  </a:cubicBezTo>
                  <a:lnTo>
                    <a:pt x="10232" y="4182"/>
                  </a:lnTo>
                  <a:cubicBezTo>
                    <a:pt x="6913" y="4597"/>
                    <a:pt x="3906" y="4735"/>
                    <a:pt x="1003" y="4735"/>
                  </a:cubicBezTo>
                  <a:lnTo>
                    <a:pt x="588" y="4735"/>
                  </a:lnTo>
                  <a:cubicBezTo>
                    <a:pt x="277" y="4735"/>
                    <a:pt x="0" y="5047"/>
                    <a:pt x="0" y="5323"/>
                  </a:cubicBezTo>
                  <a:cubicBezTo>
                    <a:pt x="0" y="5600"/>
                    <a:pt x="277" y="5911"/>
                    <a:pt x="588" y="5911"/>
                  </a:cubicBezTo>
                  <a:lnTo>
                    <a:pt x="1003" y="5911"/>
                  </a:lnTo>
                  <a:cubicBezTo>
                    <a:pt x="5323" y="5911"/>
                    <a:pt x="9367" y="5461"/>
                    <a:pt x="13550" y="4735"/>
                  </a:cubicBezTo>
                  <a:cubicBezTo>
                    <a:pt x="16695" y="4321"/>
                    <a:pt x="19875" y="3595"/>
                    <a:pt x="22917" y="2869"/>
                  </a:cubicBezTo>
                  <a:cubicBezTo>
                    <a:pt x="23919" y="2731"/>
                    <a:pt x="24922" y="2454"/>
                    <a:pt x="25924" y="2316"/>
                  </a:cubicBezTo>
                  <a:lnTo>
                    <a:pt x="26201" y="2143"/>
                  </a:lnTo>
                  <a:cubicBezTo>
                    <a:pt x="27065" y="2005"/>
                    <a:pt x="28102" y="1867"/>
                    <a:pt x="28966" y="1590"/>
                  </a:cubicBezTo>
                  <a:lnTo>
                    <a:pt x="29242" y="1590"/>
                  </a:lnTo>
                  <a:cubicBezTo>
                    <a:pt x="29657" y="1452"/>
                    <a:pt x="30107" y="1452"/>
                    <a:pt x="30383" y="1279"/>
                  </a:cubicBezTo>
                  <a:cubicBezTo>
                    <a:pt x="30971" y="1141"/>
                    <a:pt x="31558" y="1002"/>
                    <a:pt x="32111" y="1002"/>
                  </a:cubicBezTo>
                  <a:cubicBezTo>
                    <a:pt x="32250" y="864"/>
                    <a:pt x="32422" y="864"/>
                    <a:pt x="32561" y="864"/>
                  </a:cubicBezTo>
                  <a:lnTo>
                    <a:pt x="32561" y="138"/>
                  </a:lnTo>
                  <a:lnTo>
                    <a:pt x="32561" y="0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4940732" y="4262691"/>
              <a:ext cx="15535" cy="18014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865" y="1"/>
                  </a:moveTo>
                  <a:cubicBezTo>
                    <a:pt x="554" y="1"/>
                    <a:pt x="277" y="139"/>
                    <a:pt x="1" y="139"/>
                  </a:cubicBezTo>
                  <a:lnTo>
                    <a:pt x="1" y="415"/>
                  </a:lnTo>
                  <a:lnTo>
                    <a:pt x="1" y="1003"/>
                  </a:lnTo>
                  <a:cubicBezTo>
                    <a:pt x="277" y="865"/>
                    <a:pt x="554" y="865"/>
                    <a:pt x="727" y="865"/>
                  </a:cubicBezTo>
                  <a:cubicBezTo>
                    <a:pt x="865" y="554"/>
                    <a:pt x="865" y="277"/>
                    <a:pt x="865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4208826" y="3455676"/>
              <a:ext cx="90033" cy="0"/>
            </a:xfrm>
            <a:custGeom>
              <a:avLst/>
              <a:gdLst/>
              <a:ahLst/>
              <a:cxnLst/>
              <a:rect l="l" t="t" r="r" b="b"/>
              <a:pathLst>
                <a:path w="5013" extrusionOk="0">
                  <a:moveTo>
                    <a:pt x="277" y="0"/>
                  </a:moveTo>
                  <a:lnTo>
                    <a:pt x="3146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5012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3146" y="0"/>
                  </a:lnTo>
                  <a:lnTo>
                    <a:pt x="27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4252289" y="3297359"/>
              <a:ext cx="3107" cy="8100"/>
            </a:xfrm>
            <a:custGeom>
              <a:avLst/>
              <a:gdLst/>
              <a:ahLst/>
              <a:cxnLst/>
              <a:rect l="l" t="t" r="r" b="b"/>
              <a:pathLst>
                <a:path w="173" h="451" extrusionOk="0">
                  <a:moveTo>
                    <a:pt x="0" y="1"/>
                  </a:moveTo>
                  <a:cubicBezTo>
                    <a:pt x="0" y="174"/>
                    <a:pt x="173" y="312"/>
                    <a:pt x="173" y="450"/>
                  </a:cubicBezTo>
                  <a:lnTo>
                    <a:pt x="173" y="450"/>
                  </a:lnTo>
                  <a:cubicBezTo>
                    <a:pt x="173" y="312"/>
                    <a:pt x="0" y="174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5015859" y="3409106"/>
              <a:ext cx="31053" cy="77623"/>
            </a:xfrm>
            <a:custGeom>
              <a:avLst/>
              <a:gdLst/>
              <a:ahLst/>
              <a:cxnLst/>
              <a:rect l="l" t="t" r="r" b="b"/>
              <a:pathLst>
                <a:path w="1729" h="4322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1556"/>
                    <a:pt x="1141" y="3008"/>
                    <a:pt x="1728" y="4321"/>
                  </a:cubicBezTo>
                  <a:cubicBezTo>
                    <a:pt x="1141" y="3008"/>
                    <a:pt x="553" y="1418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4298842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4244836" y="3271910"/>
              <a:ext cx="2496" cy="9950"/>
            </a:xfrm>
            <a:custGeom>
              <a:avLst/>
              <a:gdLst/>
              <a:ahLst/>
              <a:cxnLst/>
              <a:rect l="l" t="t" r="r" b="b"/>
              <a:pathLst>
                <a:path w="139" h="554" extrusionOk="0">
                  <a:moveTo>
                    <a:pt x="0" y="1"/>
                  </a:moveTo>
                  <a:lnTo>
                    <a:pt x="0" y="277"/>
                  </a:lnTo>
                  <a:cubicBezTo>
                    <a:pt x="138" y="415"/>
                    <a:pt x="139" y="553"/>
                    <a:pt x="139" y="554"/>
                  </a:cubicBezTo>
                  <a:lnTo>
                    <a:pt x="139" y="554"/>
                  </a:lnTo>
                  <a:cubicBezTo>
                    <a:pt x="139" y="416"/>
                    <a:pt x="0" y="277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4707934" y="3209840"/>
              <a:ext cx="162664" cy="9950"/>
            </a:xfrm>
            <a:custGeom>
              <a:avLst/>
              <a:gdLst/>
              <a:ahLst/>
              <a:cxnLst/>
              <a:rect l="l" t="t" r="r" b="b"/>
              <a:pathLst>
                <a:path w="9057" h="554" extrusionOk="0">
                  <a:moveTo>
                    <a:pt x="1" y="0"/>
                  </a:moveTo>
                  <a:cubicBezTo>
                    <a:pt x="1280" y="0"/>
                    <a:pt x="2455" y="0"/>
                    <a:pt x="3596" y="139"/>
                  </a:cubicBezTo>
                  <a:cubicBezTo>
                    <a:pt x="5462" y="139"/>
                    <a:pt x="7329" y="415"/>
                    <a:pt x="9057" y="553"/>
                  </a:cubicBezTo>
                  <a:cubicBezTo>
                    <a:pt x="7467" y="277"/>
                    <a:pt x="5739" y="139"/>
                    <a:pt x="3734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5158012" y="4200621"/>
              <a:ext cx="33549" cy="4975"/>
            </a:xfrm>
            <a:custGeom>
              <a:avLst/>
              <a:gdLst/>
              <a:ahLst/>
              <a:cxnLst/>
              <a:rect l="l" t="t" r="r" b="b"/>
              <a:pathLst>
                <a:path w="1868" h="277" extrusionOk="0">
                  <a:moveTo>
                    <a:pt x="1591" y="0"/>
                  </a:moveTo>
                  <a:cubicBezTo>
                    <a:pt x="1429" y="38"/>
                    <a:pt x="1268" y="76"/>
                    <a:pt x="1110" y="111"/>
                  </a:cubicBezTo>
                  <a:cubicBezTo>
                    <a:pt x="1347" y="84"/>
                    <a:pt x="1597" y="51"/>
                    <a:pt x="1867" y="0"/>
                  </a:cubicBezTo>
                  <a:close/>
                  <a:moveTo>
                    <a:pt x="1110" y="111"/>
                  </a:moveTo>
                  <a:cubicBezTo>
                    <a:pt x="710" y="157"/>
                    <a:pt x="348" y="190"/>
                    <a:pt x="1" y="277"/>
                  </a:cubicBezTo>
                  <a:cubicBezTo>
                    <a:pt x="301" y="277"/>
                    <a:pt x="693" y="204"/>
                    <a:pt x="1110" y="11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4857559" y="426269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5059304" y="4223574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74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1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4992259" y="3307919"/>
              <a:ext cx="134736" cy="349520"/>
            </a:xfrm>
            <a:custGeom>
              <a:avLst/>
              <a:gdLst/>
              <a:ahLst/>
              <a:cxnLst/>
              <a:rect l="l" t="t" r="r" b="b"/>
              <a:pathLst>
                <a:path w="7502" h="19461" extrusionOk="0">
                  <a:moveTo>
                    <a:pt x="1" y="1"/>
                  </a:moveTo>
                  <a:cubicBezTo>
                    <a:pt x="588" y="1314"/>
                    <a:pt x="1003" y="2731"/>
                    <a:pt x="1591" y="4183"/>
                  </a:cubicBezTo>
                  <a:cubicBezTo>
                    <a:pt x="3042" y="7639"/>
                    <a:pt x="4321" y="11096"/>
                    <a:pt x="5773" y="14691"/>
                  </a:cubicBezTo>
                  <a:cubicBezTo>
                    <a:pt x="6326" y="16281"/>
                    <a:pt x="6914" y="17871"/>
                    <a:pt x="7501" y="19461"/>
                  </a:cubicBezTo>
                  <a:cubicBezTo>
                    <a:pt x="6326" y="15555"/>
                    <a:pt x="5047" y="11960"/>
                    <a:pt x="3595" y="8227"/>
                  </a:cubicBezTo>
                  <a:cubicBezTo>
                    <a:pt x="2455" y="5185"/>
                    <a:pt x="1314" y="2455"/>
                    <a:pt x="1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4260353" y="3320958"/>
              <a:ext cx="2496" cy="4975"/>
            </a:xfrm>
            <a:custGeom>
              <a:avLst/>
              <a:gdLst/>
              <a:ahLst/>
              <a:cxnLst/>
              <a:rect l="l" t="t" r="r" b="b"/>
              <a:pathLst>
                <a:path w="139" h="277" extrusionOk="0">
                  <a:moveTo>
                    <a:pt x="139" y="277"/>
                  </a:moveTo>
                  <a:cubicBezTo>
                    <a:pt x="0" y="139"/>
                    <a:pt x="0" y="0"/>
                    <a:pt x="0" y="0"/>
                  </a:cubicBezTo>
                  <a:cubicBezTo>
                    <a:pt x="0" y="0"/>
                    <a:pt x="0" y="139"/>
                    <a:pt x="139" y="277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4446580" y="4278208"/>
              <a:ext cx="235312" cy="2496"/>
            </a:xfrm>
            <a:custGeom>
              <a:avLst/>
              <a:gdLst/>
              <a:ahLst/>
              <a:cxnLst/>
              <a:rect l="l" t="t" r="r" b="b"/>
              <a:pathLst>
                <a:path w="13102" h="139" extrusionOk="0">
                  <a:moveTo>
                    <a:pt x="1" y="1"/>
                  </a:moveTo>
                  <a:cubicBezTo>
                    <a:pt x="1276" y="1"/>
                    <a:pt x="2700" y="38"/>
                    <a:pt x="4181" y="74"/>
                  </a:cubicBezTo>
                  <a:lnTo>
                    <a:pt x="4181" y="74"/>
                  </a:lnTo>
                  <a:cubicBezTo>
                    <a:pt x="3784" y="55"/>
                    <a:pt x="3392" y="31"/>
                    <a:pt x="3008" y="1"/>
                  </a:cubicBezTo>
                  <a:close/>
                  <a:moveTo>
                    <a:pt x="12375" y="1"/>
                  </a:moveTo>
                  <a:cubicBezTo>
                    <a:pt x="12265" y="56"/>
                    <a:pt x="12154" y="89"/>
                    <a:pt x="12050" y="109"/>
                  </a:cubicBezTo>
                  <a:lnTo>
                    <a:pt x="12050" y="109"/>
                  </a:lnTo>
                  <a:cubicBezTo>
                    <a:pt x="12363" y="68"/>
                    <a:pt x="12690" y="1"/>
                    <a:pt x="13101" y="1"/>
                  </a:cubicBezTo>
                  <a:close/>
                  <a:moveTo>
                    <a:pt x="4181" y="74"/>
                  </a:moveTo>
                  <a:cubicBezTo>
                    <a:pt x="5572" y="139"/>
                    <a:pt x="7021" y="139"/>
                    <a:pt x="8366" y="139"/>
                  </a:cubicBezTo>
                  <a:cubicBezTo>
                    <a:pt x="6971" y="139"/>
                    <a:pt x="5551" y="107"/>
                    <a:pt x="4181" y="74"/>
                  </a:cubicBezTo>
                  <a:close/>
                  <a:moveTo>
                    <a:pt x="12050" y="109"/>
                  </a:moveTo>
                  <a:cubicBezTo>
                    <a:pt x="11916" y="126"/>
                    <a:pt x="11784" y="139"/>
                    <a:pt x="11649" y="139"/>
                  </a:cubicBezTo>
                  <a:cubicBezTo>
                    <a:pt x="11753" y="139"/>
                    <a:pt x="11894" y="139"/>
                    <a:pt x="12050" y="109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4788018" y="4262691"/>
              <a:ext cx="69559" cy="7471"/>
            </a:xfrm>
            <a:custGeom>
              <a:avLst/>
              <a:gdLst/>
              <a:ahLst/>
              <a:cxnLst/>
              <a:rect l="l" t="t" r="r" b="b"/>
              <a:pathLst>
                <a:path w="3873" h="416" extrusionOk="0">
                  <a:moveTo>
                    <a:pt x="3872" y="1"/>
                  </a:moveTo>
                  <a:lnTo>
                    <a:pt x="3872" y="1"/>
                  </a:lnTo>
                  <a:cubicBezTo>
                    <a:pt x="2593" y="139"/>
                    <a:pt x="1280" y="277"/>
                    <a:pt x="1" y="415"/>
                  </a:cubicBezTo>
                  <a:cubicBezTo>
                    <a:pt x="588" y="415"/>
                    <a:pt x="1141" y="277"/>
                    <a:pt x="1591" y="277"/>
                  </a:cubicBezTo>
                  <a:cubicBezTo>
                    <a:pt x="2317" y="139"/>
                    <a:pt x="3008" y="139"/>
                    <a:pt x="387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4976742" y="4239109"/>
              <a:ext cx="20510" cy="2496"/>
            </a:xfrm>
            <a:custGeom>
              <a:avLst/>
              <a:gdLst/>
              <a:ahLst/>
              <a:cxnLst/>
              <a:rect l="l" t="t" r="r" b="b"/>
              <a:pathLst>
                <a:path w="1142" h="139" extrusionOk="0">
                  <a:moveTo>
                    <a:pt x="1003" y="0"/>
                  </a:moveTo>
                  <a:cubicBezTo>
                    <a:pt x="999" y="2"/>
                    <a:pt x="995" y="4"/>
                    <a:pt x="991" y="6"/>
                  </a:cubicBezTo>
                  <a:lnTo>
                    <a:pt x="991" y="6"/>
                  </a:lnTo>
                  <a:cubicBezTo>
                    <a:pt x="1039" y="2"/>
                    <a:pt x="1089" y="0"/>
                    <a:pt x="1141" y="0"/>
                  </a:cubicBezTo>
                  <a:close/>
                  <a:moveTo>
                    <a:pt x="991" y="6"/>
                  </a:moveTo>
                  <a:cubicBezTo>
                    <a:pt x="654" y="33"/>
                    <a:pt x="393" y="138"/>
                    <a:pt x="1" y="138"/>
                  </a:cubicBezTo>
                  <a:cubicBezTo>
                    <a:pt x="443" y="138"/>
                    <a:pt x="718" y="138"/>
                    <a:pt x="991" y="6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4938253" y="4247173"/>
              <a:ext cx="9950" cy="2496"/>
            </a:xfrm>
            <a:custGeom>
              <a:avLst/>
              <a:gdLst/>
              <a:ahLst/>
              <a:cxnLst/>
              <a:rect l="l" t="t" r="r" b="b"/>
              <a:pathLst>
                <a:path w="554" h="139" extrusionOk="0">
                  <a:moveTo>
                    <a:pt x="554" y="0"/>
                  </a:moveTo>
                  <a:cubicBezTo>
                    <a:pt x="415" y="139"/>
                    <a:pt x="277" y="139"/>
                    <a:pt x="1" y="139"/>
                  </a:cubicBezTo>
                  <a:lnTo>
                    <a:pt x="554" y="13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4896658" y="4254627"/>
              <a:ext cx="7471" cy="2496"/>
            </a:xfrm>
            <a:custGeom>
              <a:avLst/>
              <a:gdLst/>
              <a:ahLst/>
              <a:cxnLst/>
              <a:rect l="l" t="t" r="r" b="b"/>
              <a:pathLst>
                <a:path w="416" h="139" extrusionOk="0">
                  <a:moveTo>
                    <a:pt x="277" y="0"/>
                  </a:moveTo>
                  <a:cubicBezTo>
                    <a:pt x="139" y="138"/>
                    <a:pt x="139" y="138"/>
                    <a:pt x="1" y="138"/>
                  </a:cubicBezTo>
                  <a:lnTo>
                    <a:pt x="139" y="138"/>
                  </a:lnTo>
                  <a:cubicBezTo>
                    <a:pt x="277" y="138"/>
                    <a:pt x="277" y="0"/>
                    <a:pt x="41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5111460" y="421303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5018337" y="4226070"/>
              <a:ext cx="31053" cy="8082"/>
            </a:xfrm>
            <a:custGeom>
              <a:avLst/>
              <a:gdLst/>
              <a:ahLst/>
              <a:cxnLst/>
              <a:rect l="l" t="t" r="r" b="b"/>
              <a:pathLst>
                <a:path w="1729" h="450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141" y="138"/>
                    <a:pt x="553" y="311"/>
                    <a:pt x="0" y="450"/>
                  </a:cubicBezTo>
                  <a:cubicBezTo>
                    <a:pt x="553" y="311"/>
                    <a:pt x="1003" y="311"/>
                    <a:pt x="1590" y="138"/>
                  </a:cubicBezTo>
                  <a:cubicBezTo>
                    <a:pt x="1590" y="138"/>
                    <a:pt x="1729" y="138"/>
                    <a:pt x="1729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5090339" y="4213031"/>
              <a:ext cx="18642" cy="3125"/>
            </a:xfrm>
            <a:custGeom>
              <a:avLst/>
              <a:gdLst/>
              <a:ahLst/>
              <a:cxnLst/>
              <a:rect l="l" t="t" r="r" b="b"/>
              <a:pathLst>
                <a:path w="1038" h="174" extrusionOk="0">
                  <a:moveTo>
                    <a:pt x="1038" y="0"/>
                  </a:moveTo>
                  <a:lnTo>
                    <a:pt x="1038" y="0"/>
                  </a:lnTo>
                  <a:cubicBezTo>
                    <a:pt x="727" y="173"/>
                    <a:pt x="450" y="173"/>
                    <a:pt x="174" y="173"/>
                  </a:cubicBezTo>
                  <a:lnTo>
                    <a:pt x="174" y="173"/>
                  </a:lnTo>
                  <a:lnTo>
                    <a:pt x="1" y="173"/>
                  </a:lnTo>
                  <a:lnTo>
                    <a:pt x="174" y="173"/>
                  </a:lnTo>
                  <a:cubicBezTo>
                    <a:pt x="450" y="173"/>
                    <a:pt x="727" y="173"/>
                    <a:pt x="1038" y="0"/>
                  </a:cubicBezTo>
                  <a:lnTo>
                    <a:pt x="10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5098421" y="4228549"/>
              <a:ext cx="10560" cy="3125"/>
            </a:xfrm>
            <a:custGeom>
              <a:avLst/>
              <a:gdLst/>
              <a:ahLst/>
              <a:cxnLst/>
              <a:rect l="l" t="t" r="r" b="b"/>
              <a:pathLst>
                <a:path w="588" h="174" extrusionOk="0">
                  <a:moveTo>
                    <a:pt x="588" y="0"/>
                  </a:moveTo>
                  <a:cubicBezTo>
                    <a:pt x="477" y="0"/>
                    <a:pt x="379" y="72"/>
                    <a:pt x="325" y="123"/>
                  </a:cubicBezTo>
                  <a:lnTo>
                    <a:pt x="325" y="123"/>
                  </a:lnTo>
                  <a:cubicBezTo>
                    <a:pt x="397" y="98"/>
                    <a:pt x="483" y="59"/>
                    <a:pt x="588" y="0"/>
                  </a:cubicBezTo>
                  <a:close/>
                  <a:moveTo>
                    <a:pt x="325" y="123"/>
                  </a:moveTo>
                  <a:cubicBezTo>
                    <a:pt x="183" y="173"/>
                    <a:pt x="92" y="173"/>
                    <a:pt x="0" y="173"/>
                  </a:cubicBezTo>
                  <a:lnTo>
                    <a:pt x="277" y="173"/>
                  </a:lnTo>
                  <a:cubicBezTo>
                    <a:pt x="277" y="173"/>
                    <a:pt x="294" y="151"/>
                    <a:pt x="325" y="12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5067386" y="4236613"/>
              <a:ext cx="13039" cy="2514"/>
            </a:xfrm>
            <a:custGeom>
              <a:avLst/>
              <a:gdLst/>
              <a:ahLst/>
              <a:cxnLst/>
              <a:rect l="l" t="t" r="r" b="b"/>
              <a:pathLst>
                <a:path w="726" h="140" extrusionOk="0">
                  <a:moveTo>
                    <a:pt x="726" y="1"/>
                  </a:moveTo>
                  <a:cubicBezTo>
                    <a:pt x="588" y="1"/>
                    <a:pt x="277" y="1"/>
                    <a:pt x="0" y="139"/>
                  </a:cubicBezTo>
                  <a:cubicBezTo>
                    <a:pt x="277" y="139"/>
                    <a:pt x="588" y="1"/>
                    <a:pt x="726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4094600" y="3458155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0" y="0"/>
                  </a:moveTo>
                  <a:cubicBezTo>
                    <a:pt x="278" y="669"/>
                    <a:pt x="555" y="1376"/>
                    <a:pt x="814" y="2103"/>
                  </a:cubicBezTo>
                  <a:lnTo>
                    <a:pt x="814" y="2103"/>
                  </a:lnTo>
                  <a:cubicBezTo>
                    <a:pt x="644" y="1583"/>
                    <a:pt x="475" y="1071"/>
                    <a:pt x="312" y="553"/>
                  </a:cubicBezTo>
                  <a:cubicBezTo>
                    <a:pt x="312" y="415"/>
                    <a:pt x="139" y="139"/>
                    <a:pt x="139" y="0"/>
                  </a:cubicBezTo>
                  <a:close/>
                  <a:moveTo>
                    <a:pt x="814" y="2103"/>
                  </a:moveTo>
                  <a:cubicBezTo>
                    <a:pt x="1075" y="2902"/>
                    <a:pt x="1339" y="3718"/>
                    <a:pt x="1590" y="4597"/>
                  </a:cubicBezTo>
                  <a:cubicBezTo>
                    <a:pt x="1371" y="3758"/>
                    <a:pt x="1104" y="2918"/>
                    <a:pt x="814" y="210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4138674" y="3628865"/>
              <a:ext cx="121697" cy="320353"/>
            </a:xfrm>
            <a:custGeom>
              <a:avLst/>
              <a:gdLst/>
              <a:ahLst/>
              <a:cxnLst/>
              <a:rect l="l" t="t" r="r" b="b"/>
              <a:pathLst>
                <a:path w="6776" h="17837" extrusionOk="0">
                  <a:moveTo>
                    <a:pt x="1" y="1"/>
                  </a:moveTo>
                  <a:lnTo>
                    <a:pt x="1" y="1"/>
                  </a:lnTo>
                  <a:cubicBezTo>
                    <a:pt x="284" y="784"/>
                    <a:pt x="573" y="1568"/>
                    <a:pt x="865" y="2353"/>
                  </a:cubicBezTo>
                  <a:lnTo>
                    <a:pt x="865" y="2353"/>
                  </a:lnTo>
                  <a:lnTo>
                    <a:pt x="865" y="2282"/>
                  </a:lnTo>
                  <a:cubicBezTo>
                    <a:pt x="588" y="1591"/>
                    <a:pt x="277" y="727"/>
                    <a:pt x="1" y="1"/>
                  </a:cubicBezTo>
                  <a:close/>
                  <a:moveTo>
                    <a:pt x="865" y="2353"/>
                  </a:moveTo>
                  <a:lnTo>
                    <a:pt x="865" y="2593"/>
                  </a:lnTo>
                  <a:cubicBezTo>
                    <a:pt x="1003" y="2870"/>
                    <a:pt x="1141" y="3319"/>
                    <a:pt x="1314" y="3595"/>
                  </a:cubicBezTo>
                  <a:cubicBezTo>
                    <a:pt x="1591" y="4321"/>
                    <a:pt x="1729" y="5185"/>
                    <a:pt x="2005" y="5911"/>
                  </a:cubicBezTo>
                  <a:cubicBezTo>
                    <a:pt x="2178" y="6188"/>
                    <a:pt x="2316" y="6464"/>
                    <a:pt x="2316" y="6603"/>
                  </a:cubicBezTo>
                  <a:cubicBezTo>
                    <a:pt x="2455" y="7052"/>
                    <a:pt x="2593" y="7467"/>
                    <a:pt x="2731" y="7778"/>
                  </a:cubicBezTo>
                  <a:cubicBezTo>
                    <a:pt x="3042" y="8642"/>
                    <a:pt x="3457" y="9506"/>
                    <a:pt x="3734" y="10370"/>
                  </a:cubicBezTo>
                  <a:lnTo>
                    <a:pt x="3906" y="10647"/>
                  </a:lnTo>
                  <a:lnTo>
                    <a:pt x="4045" y="11234"/>
                  </a:lnTo>
                  <a:cubicBezTo>
                    <a:pt x="4045" y="11234"/>
                    <a:pt x="4045" y="11373"/>
                    <a:pt x="4183" y="11373"/>
                  </a:cubicBezTo>
                  <a:cubicBezTo>
                    <a:pt x="4321" y="11649"/>
                    <a:pt x="4460" y="12098"/>
                    <a:pt x="4598" y="12513"/>
                  </a:cubicBezTo>
                  <a:lnTo>
                    <a:pt x="4598" y="12375"/>
                  </a:lnTo>
                  <a:lnTo>
                    <a:pt x="5047" y="13827"/>
                  </a:lnTo>
                  <a:cubicBezTo>
                    <a:pt x="5185" y="14241"/>
                    <a:pt x="5462" y="14691"/>
                    <a:pt x="5635" y="14967"/>
                  </a:cubicBezTo>
                  <a:cubicBezTo>
                    <a:pt x="5773" y="15555"/>
                    <a:pt x="6050" y="16108"/>
                    <a:pt x="6188" y="16696"/>
                  </a:cubicBezTo>
                  <a:cubicBezTo>
                    <a:pt x="6289" y="16897"/>
                    <a:pt x="6482" y="17191"/>
                    <a:pt x="6632" y="17443"/>
                  </a:cubicBezTo>
                  <a:lnTo>
                    <a:pt x="6632" y="17443"/>
                  </a:lnTo>
                  <a:cubicBezTo>
                    <a:pt x="5954" y="15586"/>
                    <a:pt x="5267" y="13833"/>
                    <a:pt x="4460" y="11960"/>
                  </a:cubicBezTo>
                  <a:cubicBezTo>
                    <a:pt x="3319" y="8817"/>
                    <a:pt x="2067" y="5585"/>
                    <a:pt x="865" y="2353"/>
                  </a:cubicBezTo>
                  <a:close/>
                  <a:moveTo>
                    <a:pt x="6632" y="17443"/>
                  </a:moveTo>
                  <a:lnTo>
                    <a:pt x="6632" y="17443"/>
                  </a:lnTo>
                  <a:cubicBezTo>
                    <a:pt x="6680" y="17573"/>
                    <a:pt x="6728" y="17704"/>
                    <a:pt x="6775" y="17836"/>
                  </a:cubicBezTo>
                  <a:lnTo>
                    <a:pt x="6775" y="17698"/>
                  </a:lnTo>
                  <a:cubicBezTo>
                    <a:pt x="6738" y="17623"/>
                    <a:pt x="6688" y="17536"/>
                    <a:pt x="6632" y="1744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4208826" y="333647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4198266" y="3437052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1" y="173"/>
                  </a:moveTo>
                  <a:lnTo>
                    <a:pt x="1" y="173"/>
                  </a:lnTo>
                  <a:lnTo>
                    <a:pt x="1" y="0"/>
                  </a:lnTo>
                  <a:lnTo>
                    <a:pt x="1" y="1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4195787" y="341903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4273392" y="3396067"/>
              <a:ext cx="4975" cy="15535"/>
            </a:xfrm>
            <a:custGeom>
              <a:avLst/>
              <a:gdLst/>
              <a:ahLst/>
              <a:cxnLst/>
              <a:rect l="l" t="t" r="r" b="b"/>
              <a:pathLst>
                <a:path w="277" h="865" extrusionOk="0">
                  <a:moveTo>
                    <a:pt x="0" y="1"/>
                  </a:moveTo>
                  <a:cubicBezTo>
                    <a:pt x="139" y="277"/>
                    <a:pt x="139" y="554"/>
                    <a:pt x="277" y="865"/>
                  </a:cubicBezTo>
                  <a:cubicBezTo>
                    <a:pt x="139" y="554"/>
                    <a:pt x="139" y="27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4252289" y="3401042"/>
              <a:ext cx="18" cy="39117"/>
            </a:xfrm>
            <a:custGeom>
              <a:avLst/>
              <a:gdLst/>
              <a:ahLst/>
              <a:cxnLst/>
              <a:rect l="l" t="t" r="r" b="b"/>
              <a:pathLst>
                <a:path w="1" h="2178" extrusionOk="0">
                  <a:moveTo>
                    <a:pt x="0" y="217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4280846" y="3419038"/>
              <a:ext cx="8082" cy="21121"/>
            </a:xfrm>
            <a:custGeom>
              <a:avLst/>
              <a:gdLst/>
              <a:ahLst/>
              <a:cxnLst/>
              <a:rect l="l" t="t" r="r" b="b"/>
              <a:pathLst>
                <a:path w="450" h="1176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304"/>
                    <a:pt x="202" y="529"/>
                    <a:pt x="306" y="781"/>
                  </a:cubicBezTo>
                  <a:lnTo>
                    <a:pt x="306" y="781"/>
                  </a:lnTo>
                  <a:cubicBezTo>
                    <a:pt x="276" y="532"/>
                    <a:pt x="124" y="280"/>
                    <a:pt x="0" y="1"/>
                  </a:cubicBezTo>
                  <a:close/>
                  <a:moveTo>
                    <a:pt x="306" y="781"/>
                  </a:moveTo>
                  <a:cubicBezTo>
                    <a:pt x="309" y="809"/>
                    <a:pt x="311" y="837"/>
                    <a:pt x="311" y="865"/>
                  </a:cubicBezTo>
                  <a:cubicBezTo>
                    <a:pt x="311" y="949"/>
                    <a:pt x="363" y="982"/>
                    <a:pt x="403" y="1034"/>
                  </a:cubicBezTo>
                  <a:lnTo>
                    <a:pt x="403" y="1034"/>
                  </a:lnTo>
                  <a:cubicBezTo>
                    <a:pt x="372" y="945"/>
                    <a:pt x="339" y="861"/>
                    <a:pt x="306" y="781"/>
                  </a:cubicBezTo>
                  <a:close/>
                  <a:moveTo>
                    <a:pt x="403" y="1034"/>
                  </a:moveTo>
                  <a:cubicBezTo>
                    <a:pt x="419" y="1080"/>
                    <a:pt x="434" y="1127"/>
                    <a:pt x="449" y="1176"/>
                  </a:cubicBezTo>
                  <a:cubicBezTo>
                    <a:pt x="449" y="1109"/>
                    <a:pt x="428" y="1068"/>
                    <a:pt x="403" y="10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4208826" y="3284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4193309" y="3380550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4234275" y="3305441"/>
              <a:ext cx="2496" cy="98098"/>
            </a:xfrm>
            <a:custGeom>
              <a:avLst/>
              <a:gdLst/>
              <a:ahLst/>
              <a:cxnLst/>
              <a:rect l="l" t="t" r="r" b="b"/>
              <a:pathLst>
                <a:path w="139" h="5462" extrusionOk="0">
                  <a:moveTo>
                    <a:pt x="1" y="5462"/>
                  </a:moveTo>
                  <a:cubicBezTo>
                    <a:pt x="1" y="3457"/>
                    <a:pt x="139" y="1729"/>
                    <a:pt x="139" y="0"/>
                  </a:cubicBezTo>
                  <a:cubicBezTo>
                    <a:pt x="139" y="1729"/>
                    <a:pt x="1" y="3457"/>
                    <a:pt x="1" y="54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4195787" y="33985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4097079" y="3454814"/>
              <a:ext cx="106180" cy="5837"/>
            </a:xfrm>
            <a:custGeom>
              <a:avLst/>
              <a:gdLst/>
              <a:ahLst/>
              <a:cxnLst/>
              <a:rect l="l" t="t" r="r" b="b"/>
              <a:pathLst>
                <a:path w="5912" h="325" extrusionOk="0">
                  <a:moveTo>
                    <a:pt x="2815" y="0"/>
                  </a:moveTo>
                  <a:cubicBezTo>
                    <a:pt x="1894" y="0"/>
                    <a:pt x="967" y="39"/>
                    <a:pt x="1" y="186"/>
                  </a:cubicBezTo>
                  <a:cubicBezTo>
                    <a:pt x="727" y="325"/>
                    <a:pt x="1591" y="325"/>
                    <a:pt x="2317" y="325"/>
                  </a:cubicBezTo>
                  <a:cubicBezTo>
                    <a:pt x="3181" y="325"/>
                    <a:pt x="4045" y="325"/>
                    <a:pt x="5047" y="186"/>
                  </a:cubicBezTo>
                  <a:cubicBezTo>
                    <a:pt x="5358" y="48"/>
                    <a:pt x="5635" y="48"/>
                    <a:pt x="5773" y="48"/>
                  </a:cubicBezTo>
                  <a:lnTo>
                    <a:pt x="5911" y="48"/>
                  </a:lnTo>
                  <a:cubicBezTo>
                    <a:pt x="4856" y="48"/>
                    <a:pt x="3839" y="0"/>
                    <a:pt x="28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4208826" y="3289923"/>
              <a:ext cx="2496" cy="20492"/>
            </a:xfrm>
            <a:custGeom>
              <a:avLst/>
              <a:gdLst/>
              <a:ahLst/>
              <a:cxnLst/>
              <a:rect l="l" t="t" r="r" b="b"/>
              <a:pathLst>
                <a:path w="139" h="1141" extrusionOk="0">
                  <a:moveTo>
                    <a:pt x="0" y="1141"/>
                  </a:moveTo>
                  <a:cubicBezTo>
                    <a:pt x="0" y="726"/>
                    <a:pt x="0" y="277"/>
                    <a:pt x="139" y="0"/>
                  </a:cubicBezTo>
                  <a:cubicBezTo>
                    <a:pt x="0" y="277"/>
                    <a:pt x="0" y="726"/>
                    <a:pt x="0" y="11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4267807" y="3388003"/>
              <a:ext cx="3107" cy="13057"/>
            </a:xfrm>
            <a:custGeom>
              <a:avLst/>
              <a:gdLst/>
              <a:ahLst/>
              <a:cxnLst/>
              <a:rect l="l" t="t" r="r" b="b"/>
              <a:pathLst>
                <a:path w="173" h="727" extrusionOk="0">
                  <a:moveTo>
                    <a:pt x="173" y="0"/>
                  </a:moveTo>
                  <a:lnTo>
                    <a:pt x="0" y="72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4193309" y="3258871"/>
              <a:ext cx="18014" cy="20510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1003" y="1"/>
                  </a:moveTo>
                  <a:cubicBezTo>
                    <a:pt x="692" y="1"/>
                    <a:pt x="553" y="139"/>
                    <a:pt x="415" y="277"/>
                  </a:cubicBezTo>
                  <a:cubicBezTo>
                    <a:pt x="277" y="588"/>
                    <a:pt x="139" y="865"/>
                    <a:pt x="0" y="1142"/>
                  </a:cubicBezTo>
                  <a:cubicBezTo>
                    <a:pt x="277" y="727"/>
                    <a:pt x="553" y="416"/>
                    <a:pt x="1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4193309" y="3331519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4205719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" y="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4125635" y="339606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4133717" y="3419038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1"/>
                  </a:moveTo>
                  <a:lnTo>
                    <a:pt x="0" y="3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4193309" y="334703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4193309" y="3362554"/>
              <a:ext cx="18" cy="4975"/>
            </a:xfrm>
            <a:custGeom>
              <a:avLst/>
              <a:gdLst/>
              <a:ahLst/>
              <a:cxnLst/>
              <a:rect l="l" t="t" r="r" b="b"/>
              <a:pathLst>
                <a:path w="1" h="277" extrusionOk="0">
                  <a:moveTo>
                    <a:pt x="0" y="277"/>
                  </a:move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4128114" y="3440141"/>
              <a:ext cx="8100" cy="18"/>
            </a:xfrm>
            <a:custGeom>
              <a:avLst/>
              <a:gdLst/>
              <a:ahLst/>
              <a:cxnLst/>
              <a:rect l="l" t="t" r="r" b="b"/>
              <a:pathLst>
                <a:path w="451" h="1" extrusionOk="0">
                  <a:moveTo>
                    <a:pt x="1" y="1"/>
                  </a:moveTo>
                  <a:lnTo>
                    <a:pt x="45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4213783" y="3256392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4267807" y="3403520"/>
              <a:ext cx="18" cy="36638"/>
            </a:xfrm>
            <a:custGeom>
              <a:avLst/>
              <a:gdLst/>
              <a:ahLst/>
              <a:cxnLst/>
              <a:rect l="l" t="t" r="r" b="b"/>
              <a:pathLst>
                <a:path w="1" h="2040" extrusionOk="0">
                  <a:moveTo>
                    <a:pt x="0" y="2040"/>
                  </a:moveTo>
                  <a:lnTo>
                    <a:pt x="0" y="2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4193309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4128114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3983482" y="3209840"/>
              <a:ext cx="1308637" cy="1298077"/>
            </a:xfrm>
            <a:custGeom>
              <a:avLst/>
              <a:gdLst/>
              <a:ahLst/>
              <a:cxnLst/>
              <a:rect l="l" t="t" r="r" b="b"/>
              <a:pathLst>
                <a:path w="72864" h="72276" extrusionOk="0">
                  <a:moveTo>
                    <a:pt x="8365" y="9644"/>
                  </a:moveTo>
                  <a:lnTo>
                    <a:pt x="8365" y="10646"/>
                  </a:lnTo>
                  <a:lnTo>
                    <a:pt x="8365" y="11510"/>
                  </a:lnTo>
                  <a:lnTo>
                    <a:pt x="8365" y="11649"/>
                  </a:lnTo>
                  <a:lnTo>
                    <a:pt x="8365" y="11960"/>
                  </a:lnTo>
                  <a:lnTo>
                    <a:pt x="8365" y="12098"/>
                  </a:lnTo>
                  <a:cubicBezTo>
                    <a:pt x="8365" y="12236"/>
                    <a:pt x="8503" y="12513"/>
                    <a:pt x="8503" y="12824"/>
                  </a:cubicBezTo>
                  <a:lnTo>
                    <a:pt x="8054" y="12824"/>
                  </a:lnTo>
                  <a:lnTo>
                    <a:pt x="8054" y="10646"/>
                  </a:lnTo>
                  <a:lnTo>
                    <a:pt x="8054" y="10370"/>
                  </a:lnTo>
                  <a:lnTo>
                    <a:pt x="7916" y="10370"/>
                  </a:lnTo>
                  <a:lnTo>
                    <a:pt x="7916" y="10232"/>
                  </a:lnTo>
                  <a:lnTo>
                    <a:pt x="8054" y="10059"/>
                  </a:lnTo>
                  <a:lnTo>
                    <a:pt x="8227" y="9782"/>
                  </a:lnTo>
                  <a:lnTo>
                    <a:pt x="8365" y="9644"/>
                  </a:lnTo>
                  <a:close/>
                  <a:moveTo>
                    <a:pt x="10232" y="6913"/>
                  </a:moveTo>
                  <a:lnTo>
                    <a:pt x="10232" y="6913"/>
                  </a:lnTo>
                  <a:cubicBezTo>
                    <a:pt x="10093" y="8330"/>
                    <a:pt x="10232" y="9920"/>
                    <a:pt x="10232" y="11372"/>
                  </a:cubicBezTo>
                  <a:cubicBezTo>
                    <a:pt x="10370" y="11787"/>
                    <a:pt x="10370" y="12236"/>
                    <a:pt x="10370" y="12651"/>
                  </a:cubicBezTo>
                  <a:lnTo>
                    <a:pt x="10370" y="12824"/>
                  </a:lnTo>
                  <a:lnTo>
                    <a:pt x="9367" y="12824"/>
                  </a:lnTo>
                  <a:cubicBezTo>
                    <a:pt x="9229" y="12098"/>
                    <a:pt x="9229" y="11372"/>
                    <a:pt x="9229" y="10646"/>
                  </a:cubicBezTo>
                  <a:lnTo>
                    <a:pt x="9229" y="8642"/>
                  </a:lnTo>
                  <a:cubicBezTo>
                    <a:pt x="9367" y="8503"/>
                    <a:pt x="9367" y="8330"/>
                    <a:pt x="9367" y="8192"/>
                  </a:cubicBezTo>
                  <a:cubicBezTo>
                    <a:pt x="9506" y="7916"/>
                    <a:pt x="9644" y="7639"/>
                    <a:pt x="9955" y="7328"/>
                  </a:cubicBezTo>
                  <a:cubicBezTo>
                    <a:pt x="9955" y="7190"/>
                    <a:pt x="10093" y="7190"/>
                    <a:pt x="10093" y="7052"/>
                  </a:cubicBezTo>
                  <a:lnTo>
                    <a:pt x="10232" y="6913"/>
                  </a:lnTo>
                  <a:close/>
                  <a:moveTo>
                    <a:pt x="11683" y="5047"/>
                  </a:moveTo>
                  <a:lnTo>
                    <a:pt x="11683" y="5911"/>
                  </a:lnTo>
                  <a:lnTo>
                    <a:pt x="11683" y="6326"/>
                  </a:lnTo>
                  <a:lnTo>
                    <a:pt x="11683" y="6775"/>
                  </a:lnTo>
                  <a:lnTo>
                    <a:pt x="11683" y="6913"/>
                  </a:lnTo>
                  <a:lnTo>
                    <a:pt x="11683" y="7052"/>
                  </a:lnTo>
                  <a:lnTo>
                    <a:pt x="11683" y="7639"/>
                  </a:lnTo>
                  <a:lnTo>
                    <a:pt x="11683" y="7777"/>
                  </a:lnTo>
                  <a:lnTo>
                    <a:pt x="11683" y="7916"/>
                  </a:lnTo>
                  <a:lnTo>
                    <a:pt x="11683" y="8503"/>
                  </a:lnTo>
                  <a:lnTo>
                    <a:pt x="11683" y="8780"/>
                  </a:lnTo>
                  <a:lnTo>
                    <a:pt x="11683" y="9506"/>
                  </a:lnTo>
                  <a:lnTo>
                    <a:pt x="11683" y="9644"/>
                  </a:lnTo>
                  <a:cubicBezTo>
                    <a:pt x="11683" y="9920"/>
                    <a:pt x="11683" y="10232"/>
                    <a:pt x="11822" y="10508"/>
                  </a:cubicBezTo>
                  <a:lnTo>
                    <a:pt x="11822" y="10646"/>
                  </a:lnTo>
                  <a:lnTo>
                    <a:pt x="11822" y="11649"/>
                  </a:lnTo>
                  <a:lnTo>
                    <a:pt x="11822" y="11787"/>
                  </a:lnTo>
                  <a:cubicBezTo>
                    <a:pt x="11822" y="12098"/>
                    <a:pt x="11822" y="12375"/>
                    <a:pt x="11960" y="12651"/>
                  </a:cubicBezTo>
                  <a:lnTo>
                    <a:pt x="11960" y="12824"/>
                  </a:lnTo>
                  <a:lnTo>
                    <a:pt x="11234" y="12824"/>
                  </a:lnTo>
                  <a:cubicBezTo>
                    <a:pt x="11234" y="12375"/>
                    <a:pt x="11234" y="11960"/>
                    <a:pt x="11096" y="11510"/>
                  </a:cubicBezTo>
                  <a:lnTo>
                    <a:pt x="11096" y="11372"/>
                  </a:lnTo>
                  <a:lnTo>
                    <a:pt x="11096" y="8642"/>
                  </a:lnTo>
                  <a:lnTo>
                    <a:pt x="11096" y="6187"/>
                  </a:lnTo>
                  <a:cubicBezTo>
                    <a:pt x="11234" y="6187"/>
                    <a:pt x="11096" y="6049"/>
                    <a:pt x="10957" y="5911"/>
                  </a:cubicBezTo>
                  <a:cubicBezTo>
                    <a:pt x="11234" y="5600"/>
                    <a:pt x="11511" y="5323"/>
                    <a:pt x="11683" y="5047"/>
                  </a:cubicBezTo>
                  <a:close/>
                  <a:moveTo>
                    <a:pt x="13550" y="3146"/>
                  </a:moveTo>
                  <a:lnTo>
                    <a:pt x="13550" y="3318"/>
                  </a:lnTo>
                  <a:cubicBezTo>
                    <a:pt x="13101" y="6464"/>
                    <a:pt x="13101" y="9782"/>
                    <a:pt x="13101" y="12824"/>
                  </a:cubicBezTo>
                  <a:lnTo>
                    <a:pt x="12824" y="12824"/>
                  </a:lnTo>
                  <a:cubicBezTo>
                    <a:pt x="12547" y="10646"/>
                    <a:pt x="12547" y="8918"/>
                    <a:pt x="12547" y="7190"/>
                  </a:cubicBezTo>
                  <a:lnTo>
                    <a:pt x="12547" y="7052"/>
                  </a:lnTo>
                  <a:lnTo>
                    <a:pt x="12547" y="5600"/>
                  </a:lnTo>
                  <a:cubicBezTo>
                    <a:pt x="12547" y="5185"/>
                    <a:pt x="12547" y="4736"/>
                    <a:pt x="12686" y="4459"/>
                  </a:cubicBezTo>
                  <a:cubicBezTo>
                    <a:pt x="12686" y="4321"/>
                    <a:pt x="12686" y="4321"/>
                    <a:pt x="12547" y="4321"/>
                  </a:cubicBezTo>
                  <a:lnTo>
                    <a:pt x="12547" y="4183"/>
                  </a:lnTo>
                  <a:cubicBezTo>
                    <a:pt x="12686" y="4010"/>
                    <a:pt x="12686" y="3872"/>
                    <a:pt x="12824" y="3872"/>
                  </a:cubicBezTo>
                  <a:cubicBezTo>
                    <a:pt x="12962" y="3733"/>
                    <a:pt x="13101" y="3595"/>
                    <a:pt x="13101" y="3457"/>
                  </a:cubicBezTo>
                  <a:cubicBezTo>
                    <a:pt x="13239" y="3457"/>
                    <a:pt x="13412" y="3318"/>
                    <a:pt x="13550" y="3146"/>
                  </a:cubicBezTo>
                  <a:close/>
                  <a:moveTo>
                    <a:pt x="14276" y="5323"/>
                  </a:moveTo>
                  <a:cubicBezTo>
                    <a:pt x="14552" y="6187"/>
                    <a:pt x="14829" y="6913"/>
                    <a:pt x="15140" y="7639"/>
                  </a:cubicBezTo>
                  <a:lnTo>
                    <a:pt x="15140" y="7777"/>
                  </a:lnTo>
                  <a:lnTo>
                    <a:pt x="15140" y="7916"/>
                  </a:lnTo>
                  <a:cubicBezTo>
                    <a:pt x="15140" y="8780"/>
                    <a:pt x="15140" y="9644"/>
                    <a:pt x="14967" y="10508"/>
                  </a:cubicBezTo>
                  <a:lnTo>
                    <a:pt x="14967" y="10646"/>
                  </a:lnTo>
                  <a:lnTo>
                    <a:pt x="14967" y="12824"/>
                  </a:lnTo>
                  <a:lnTo>
                    <a:pt x="13965" y="12824"/>
                  </a:lnTo>
                  <a:lnTo>
                    <a:pt x="13965" y="11787"/>
                  </a:lnTo>
                  <a:lnTo>
                    <a:pt x="13965" y="10785"/>
                  </a:lnTo>
                  <a:cubicBezTo>
                    <a:pt x="13965" y="8780"/>
                    <a:pt x="14103" y="7052"/>
                    <a:pt x="14103" y="5323"/>
                  </a:cubicBezTo>
                  <a:close/>
                  <a:moveTo>
                    <a:pt x="16004" y="9920"/>
                  </a:moveTo>
                  <a:cubicBezTo>
                    <a:pt x="16004" y="10059"/>
                    <a:pt x="16004" y="10232"/>
                    <a:pt x="16142" y="10370"/>
                  </a:cubicBezTo>
                  <a:cubicBezTo>
                    <a:pt x="16281" y="10646"/>
                    <a:pt x="16281" y="10923"/>
                    <a:pt x="16419" y="11234"/>
                  </a:cubicBezTo>
                  <a:cubicBezTo>
                    <a:pt x="16419" y="11372"/>
                    <a:pt x="16557" y="11510"/>
                    <a:pt x="16557" y="11649"/>
                  </a:cubicBezTo>
                  <a:cubicBezTo>
                    <a:pt x="16695" y="11960"/>
                    <a:pt x="16868" y="12236"/>
                    <a:pt x="16868" y="12513"/>
                  </a:cubicBezTo>
                  <a:cubicBezTo>
                    <a:pt x="16868" y="12651"/>
                    <a:pt x="17006" y="12651"/>
                    <a:pt x="17006" y="12824"/>
                  </a:cubicBezTo>
                  <a:lnTo>
                    <a:pt x="15831" y="12824"/>
                  </a:lnTo>
                  <a:lnTo>
                    <a:pt x="15831" y="10785"/>
                  </a:lnTo>
                  <a:lnTo>
                    <a:pt x="15831" y="10646"/>
                  </a:lnTo>
                  <a:lnTo>
                    <a:pt x="16004" y="9920"/>
                  </a:lnTo>
                  <a:close/>
                  <a:moveTo>
                    <a:pt x="7190" y="11510"/>
                  </a:moveTo>
                  <a:lnTo>
                    <a:pt x="7190" y="12513"/>
                  </a:lnTo>
                  <a:lnTo>
                    <a:pt x="7190" y="12824"/>
                  </a:lnTo>
                  <a:lnTo>
                    <a:pt x="6499" y="12824"/>
                  </a:lnTo>
                  <a:lnTo>
                    <a:pt x="6326" y="12962"/>
                  </a:lnTo>
                  <a:lnTo>
                    <a:pt x="6326" y="12824"/>
                  </a:lnTo>
                  <a:lnTo>
                    <a:pt x="6637" y="12375"/>
                  </a:lnTo>
                  <a:lnTo>
                    <a:pt x="6775" y="12236"/>
                  </a:lnTo>
                  <a:cubicBezTo>
                    <a:pt x="6913" y="11960"/>
                    <a:pt x="7052" y="11787"/>
                    <a:pt x="7190" y="11510"/>
                  </a:cubicBezTo>
                  <a:close/>
                  <a:moveTo>
                    <a:pt x="64222" y="56445"/>
                  </a:moveTo>
                  <a:cubicBezTo>
                    <a:pt x="64084" y="56894"/>
                    <a:pt x="63808" y="57171"/>
                    <a:pt x="63531" y="57447"/>
                  </a:cubicBezTo>
                  <a:lnTo>
                    <a:pt x="63531" y="57309"/>
                  </a:lnTo>
                  <a:lnTo>
                    <a:pt x="63531" y="56583"/>
                  </a:lnTo>
                  <a:lnTo>
                    <a:pt x="63946" y="56583"/>
                  </a:lnTo>
                  <a:cubicBezTo>
                    <a:pt x="64084" y="56583"/>
                    <a:pt x="64222" y="56445"/>
                    <a:pt x="64222" y="56445"/>
                  </a:cubicBezTo>
                  <a:close/>
                  <a:moveTo>
                    <a:pt x="62667" y="56721"/>
                  </a:moveTo>
                  <a:lnTo>
                    <a:pt x="62667" y="57897"/>
                  </a:lnTo>
                  <a:cubicBezTo>
                    <a:pt x="62667" y="58035"/>
                    <a:pt x="62667" y="58173"/>
                    <a:pt x="62805" y="58311"/>
                  </a:cubicBezTo>
                  <a:cubicBezTo>
                    <a:pt x="62494" y="58623"/>
                    <a:pt x="62218" y="58899"/>
                    <a:pt x="62079" y="59176"/>
                  </a:cubicBezTo>
                  <a:lnTo>
                    <a:pt x="62079" y="59037"/>
                  </a:lnTo>
                  <a:cubicBezTo>
                    <a:pt x="61941" y="58311"/>
                    <a:pt x="61941" y="57586"/>
                    <a:pt x="62079" y="56894"/>
                  </a:cubicBezTo>
                  <a:lnTo>
                    <a:pt x="62356" y="56894"/>
                  </a:lnTo>
                  <a:cubicBezTo>
                    <a:pt x="62356" y="56894"/>
                    <a:pt x="62494" y="56721"/>
                    <a:pt x="62667" y="56721"/>
                  </a:cubicBezTo>
                  <a:close/>
                  <a:moveTo>
                    <a:pt x="39750" y="864"/>
                  </a:moveTo>
                  <a:cubicBezTo>
                    <a:pt x="42343" y="864"/>
                    <a:pt x="44797" y="1003"/>
                    <a:pt x="47389" y="1279"/>
                  </a:cubicBezTo>
                  <a:cubicBezTo>
                    <a:pt x="49394" y="1417"/>
                    <a:pt x="51122" y="1729"/>
                    <a:pt x="52712" y="2005"/>
                  </a:cubicBezTo>
                  <a:cubicBezTo>
                    <a:pt x="53300" y="2143"/>
                    <a:pt x="53853" y="2282"/>
                    <a:pt x="54302" y="2454"/>
                  </a:cubicBezTo>
                  <a:cubicBezTo>
                    <a:pt x="55305" y="5323"/>
                    <a:pt x="56307" y="8192"/>
                    <a:pt x="57482" y="11096"/>
                  </a:cubicBezTo>
                  <a:cubicBezTo>
                    <a:pt x="58035" y="12513"/>
                    <a:pt x="58623" y="14103"/>
                    <a:pt x="59210" y="15416"/>
                  </a:cubicBezTo>
                  <a:lnTo>
                    <a:pt x="59210" y="15555"/>
                  </a:lnTo>
                  <a:lnTo>
                    <a:pt x="59210" y="15693"/>
                  </a:lnTo>
                  <a:lnTo>
                    <a:pt x="59349" y="15831"/>
                  </a:lnTo>
                  <a:cubicBezTo>
                    <a:pt x="59763" y="16833"/>
                    <a:pt x="60075" y="18009"/>
                    <a:pt x="60489" y="19011"/>
                  </a:cubicBezTo>
                  <a:cubicBezTo>
                    <a:pt x="60628" y="19288"/>
                    <a:pt x="60766" y="19737"/>
                    <a:pt x="60939" y="20013"/>
                  </a:cubicBezTo>
                  <a:cubicBezTo>
                    <a:pt x="61353" y="21016"/>
                    <a:pt x="61803" y="22156"/>
                    <a:pt x="62218" y="23193"/>
                  </a:cubicBezTo>
                  <a:cubicBezTo>
                    <a:pt x="62805" y="25060"/>
                    <a:pt x="63531" y="26788"/>
                    <a:pt x="63946" y="28378"/>
                  </a:cubicBezTo>
                  <a:cubicBezTo>
                    <a:pt x="64222" y="29069"/>
                    <a:pt x="64395" y="29657"/>
                    <a:pt x="64533" y="30245"/>
                  </a:cubicBezTo>
                  <a:lnTo>
                    <a:pt x="64948" y="31109"/>
                  </a:lnTo>
                  <a:cubicBezTo>
                    <a:pt x="65259" y="32111"/>
                    <a:pt x="65536" y="32975"/>
                    <a:pt x="65812" y="33978"/>
                  </a:cubicBezTo>
                  <a:lnTo>
                    <a:pt x="66815" y="37296"/>
                  </a:lnTo>
                  <a:lnTo>
                    <a:pt x="67126" y="38160"/>
                  </a:lnTo>
                  <a:lnTo>
                    <a:pt x="67541" y="39439"/>
                  </a:lnTo>
                  <a:lnTo>
                    <a:pt x="67990" y="40614"/>
                  </a:lnTo>
                  <a:cubicBezTo>
                    <a:pt x="68405" y="42031"/>
                    <a:pt x="68854" y="43483"/>
                    <a:pt x="69407" y="45073"/>
                  </a:cubicBezTo>
                  <a:cubicBezTo>
                    <a:pt x="70444" y="47942"/>
                    <a:pt x="71308" y="50673"/>
                    <a:pt x="72000" y="53127"/>
                  </a:cubicBezTo>
                  <a:lnTo>
                    <a:pt x="72000" y="53265"/>
                  </a:lnTo>
                  <a:lnTo>
                    <a:pt x="72000" y="53576"/>
                  </a:lnTo>
                  <a:lnTo>
                    <a:pt x="71861" y="53714"/>
                  </a:lnTo>
                  <a:cubicBezTo>
                    <a:pt x="71723" y="53714"/>
                    <a:pt x="71723" y="53853"/>
                    <a:pt x="71585" y="53853"/>
                  </a:cubicBezTo>
                  <a:cubicBezTo>
                    <a:pt x="71446" y="53853"/>
                    <a:pt x="71308" y="53991"/>
                    <a:pt x="71135" y="53991"/>
                  </a:cubicBezTo>
                  <a:cubicBezTo>
                    <a:pt x="70721" y="54302"/>
                    <a:pt x="70133" y="54440"/>
                    <a:pt x="69718" y="54578"/>
                  </a:cubicBezTo>
                  <a:cubicBezTo>
                    <a:pt x="69269" y="54717"/>
                    <a:pt x="68992" y="54717"/>
                    <a:pt x="68543" y="54855"/>
                  </a:cubicBezTo>
                  <a:cubicBezTo>
                    <a:pt x="68128" y="54855"/>
                    <a:pt x="67679" y="54993"/>
                    <a:pt x="67264" y="55166"/>
                  </a:cubicBezTo>
                  <a:cubicBezTo>
                    <a:pt x="66538" y="55304"/>
                    <a:pt x="65951" y="55304"/>
                    <a:pt x="65398" y="55443"/>
                  </a:cubicBezTo>
                  <a:cubicBezTo>
                    <a:pt x="64948" y="55581"/>
                    <a:pt x="64395" y="55581"/>
                    <a:pt x="63946" y="55719"/>
                  </a:cubicBezTo>
                  <a:lnTo>
                    <a:pt x="63808" y="55719"/>
                  </a:lnTo>
                  <a:lnTo>
                    <a:pt x="63220" y="55857"/>
                  </a:lnTo>
                  <a:lnTo>
                    <a:pt x="63082" y="55719"/>
                  </a:lnTo>
                  <a:lnTo>
                    <a:pt x="62943" y="55719"/>
                  </a:lnTo>
                  <a:lnTo>
                    <a:pt x="62943" y="55857"/>
                  </a:lnTo>
                  <a:lnTo>
                    <a:pt x="62667" y="55857"/>
                  </a:lnTo>
                  <a:cubicBezTo>
                    <a:pt x="62356" y="56030"/>
                    <a:pt x="62079" y="56030"/>
                    <a:pt x="61803" y="56030"/>
                  </a:cubicBezTo>
                  <a:lnTo>
                    <a:pt x="61630" y="56030"/>
                  </a:lnTo>
                  <a:cubicBezTo>
                    <a:pt x="61630" y="56168"/>
                    <a:pt x="61492" y="56168"/>
                    <a:pt x="61492" y="56168"/>
                  </a:cubicBezTo>
                  <a:lnTo>
                    <a:pt x="61353" y="56168"/>
                  </a:lnTo>
                  <a:cubicBezTo>
                    <a:pt x="60939" y="56307"/>
                    <a:pt x="60489" y="56307"/>
                    <a:pt x="60075" y="56445"/>
                  </a:cubicBezTo>
                  <a:cubicBezTo>
                    <a:pt x="60075" y="56445"/>
                    <a:pt x="59902" y="56445"/>
                    <a:pt x="59902" y="56583"/>
                  </a:cubicBezTo>
                  <a:lnTo>
                    <a:pt x="59349" y="56583"/>
                  </a:lnTo>
                  <a:cubicBezTo>
                    <a:pt x="58761" y="56721"/>
                    <a:pt x="58173" y="56894"/>
                    <a:pt x="57620" y="57033"/>
                  </a:cubicBezTo>
                  <a:cubicBezTo>
                    <a:pt x="57482" y="57033"/>
                    <a:pt x="57482" y="57171"/>
                    <a:pt x="57309" y="57171"/>
                  </a:cubicBezTo>
                  <a:cubicBezTo>
                    <a:pt x="57033" y="57171"/>
                    <a:pt x="56756" y="57309"/>
                    <a:pt x="56445" y="57309"/>
                  </a:cubicBezTo>
                  <a:cubicBezTo>
                    <a:pt x="56030" y="57309"/>
                    <a:pt x="55754" y="57447"/>
                    <a:pt x="55305" y="57447"/>
                  </a:cubicBezTo>
                  <a:cubicBezTo>
                    <a:pt x="55166" y="57586"/>
                    <a:pt x="55028" y="57586"/>
                    <a:pt x="54890" y="57586"/>
                  </a:cubicBezTo>
                  <a:cubicBezTo>
                    <a:pt x="54440" y="57758"/>
                    <a:pt x="54164" y="57758"/>
                    <a:pt x="53715" y="57758"/>
                  </a:cubicBezTo>
                  <a:cubicBezTo>
                    <a:pt x="53576" y="57897"/>
                    <a:pt x="53438" y="57897"/>
                    <a:pt x="53162" y="57897"/>
                  </a:cubicBezTo>
                  <a:cubicBezTo>
                    <a:pt x="52850" y="58035"/>
                    <a:pt x="52574" y="58035"/>
                    <a:pt x="52297" y="58035"/>
                  </a:cubicBezTo>
                  <a:cubicBezTo>
                    <a:pt x="51848" y="58173"/>
                    <a:pt x="51572" y="58173"/>
                    <a:pt x="51260" y="58173"/>
                  </a:cubicBezTo>
                  <a:cubicBezTo>
                    <a:pt x="51122" y="58173"/>
                    <a:pt x="51122" y="58311"/>
                    <a:pt x="50984" y="58311"/>
                  </a:cubicBezTo>
                  <a:lnTo>
                    <a:pt x="50707" y="58311"/>
                  </a:lnTo>
                  <a:cubicBezTo>
                    <a:pt x="49982" y="58450"/>
                    <a:pt x="49394" y="58450"/>
                    <a:pt x="48668" y="58623"/>
                  </a:cubicBezTo>
                  <a:cubicBezTo>
                    <a:pt x="47389" y="58761"/>
                    <a:pt x="46076" y="58899"/>
                    <a:pt x="44797" y="59037"/>
                  </a:cubicBezTo>
                  <a:cubicBezTo>
                    <a:pt x="42792" y="59314"/>
                    <a:pt x="40753" y="59487"/>
                    <a:pt x="38886" y="59487"/>
                  </a:cubicBezTo>
                  <a:cubicBezTo>
                    <a:pt x="38298" y="59487"/>
                    <a:pt x="37884" y="59625"/>
                    <a:pt x="37434" y="59625"/>
                  </a:cubicBezTo>
                  <a:lnTo>
                    <a:pt x="34151" y="59625"/>
                  </a:lnTo>
                  <a:cubicBezTo>
                    <a:pt x="31247" y="59625"/>
                    <a:pt x="28240" y="59487"/>
                    <a:pt x="25786" y="59487"/>
                  </a:cubicBezTo>
                  <a:lnTo>
                    <a:pt x="25509" y="59314"/>
                  </a:lnTo>
                  <a:lnTo>
                    <a:pt x="24645" y="59314"/>
                  </a:lnTo>
                  <a:cubicBezTo>
                    <a:pt x="24472" y="59314"/>
                    <a:pt x="24472" y="59176"/>
                    <a:pt x="24472" y="59176"/>
                  </a:cubicBezTo>
                  <a:lnTo>
                    <a:pt x="24472" y="59037"/>
                  </a:lnTo>
                  <a:cubicBezTo>
                    <a:pt x="24334" y="58761"/>
                    <a:pt x="24058" y="58450"/>
                    <a:pt x="23919" y="58173"/>
                  </a:cubicBezTo>
                  <a:lnTo>
                    <a:pt x="23919" y="58035"/>
                  </a:lnTo>
                  <a:lnTo>
                    <a:pt x="23781" y="57897"/>
                  </a:lnTo>
                  <a:cubicBezTo>
                    <a:pt x="23608" y="57758"/>
                    <a:pt x="23608" y="57586"/>
                    <a:pt x="23608" y="57447"/>
                  </a:cubicBezTo>
                  <a:cubicBezTo>
                    <a:pt x="23194" y="56721"/>
                    <a:pt x="22744" y="55857"/>
                    <a:pt x="22329" y="55166"/>
                  </a:cubicBezTo>
                  <a:cubicBezTo>
                    <a:pt x="22191" y="54578"/>
                    <a:pt x="21880" y="53991"/>
                    <a:pt x="21604" y="53438"/>
                  </a:cubicBezTo>
                  <a:cubicBezTo>
                    <a:pt x="21465" y="53127"/>
                    <a:pt x="21327" y="52850"/>
                    <a:pt x="21189" y="52574"/>
                  </a:cubicBezTo>
                  <a:cubicBezTo>
                    <a:pt x="20878" y="51986"/>
                    <a:pt x="20601" y="51398"/>
                    <a:pt x="20325" y="50673"/>
                  </a:cubicBezTo>
                  <a:cubicBezTo>
                    <a:pt x="18873" y="47665"/>
                    <a:pt x="17559" y="44347"/>
                    <a:pt x="16004" y="40476"/>
                  </a:cubicBezTo>
                  <a:cubicBezTo>
                    <a:pt x="14691" y="37019"/>
                    <a:pt x="13412" y="33563"/>
                    <a:pt x="11960" y="29657"/>
                  </a:cubicBezTo>
                  <a:cubicBezTo>
                    <a:pt x="10957" y="26926"/>
                    <a:pt x="10093" y="24611"/>
                    <a:pt x="9229" y="22329"/>
                  </a:cubicBezTo>
                  <a:cubicBezTo>
                    <a:pt x="8780" y="20878"/>
                    <a:pt x="8227" y="19564"/>
                    <a:pt x="7777" y="18423"/>
                  </a:cubicBezTo>
                  <a:cubicBezTo>
                    <a:pt x="7363" y="16833"/>
                    <a:pt x="6775" y="15243"/>
                    <a:pt x="6187" y="13826"/>
                  </a:cubicBezTo>
                  <a:lnTo>
                    <a:pt x="6326" y="13826"/>
                  </a:lnTo>
                  <a:cubicBezTo>
                    <a:pt x="7292" y="13679"/>
                    <a:pt x="8219" y="13640"/>
                    <a:pt x="9140" y="13640"/>
                  </a:cubicBezTo>
                  <a:cubicBezTo>
                    <a:pt x="10164" y="13640"/>
                    <a:pt x="11181" y="13688"/>
                    <a:pt x="12236" y="13688"/>
                  </a:cubicBezTo>
                  <a:lnTo>
                    <a:pt x="17732" y="13688"/>
                  </a:lnTo>
                  <a:cubicBezTo>
                    <a:pt x="17732" y="13688"/>
                    <a:pt x="17870" y="13688"/>
                    <a:pt x="17870" y="13515"/>
                  </a:cubicBezTo>
                  <a:lnTo>
                    <a:pt x="18009" y="13377"/>
                  </a:lnTo>
                  <a:lnTo>
                    <a:pt x="18009" y="13100"/>
                  </a:lnTo>
                  <a:cubicBezTo>
                    <a:pt x="17421" y="11510"/>
                    <a:pt x="16868" y="9920"/>
                    <a:pt x="16281" y="8503"/>
                  </a:cubicBezTo>
                  <a:lnTo>
                    <a:pt x="16281" y="8330"/>
                  </a:lnTo>
                  <a:cubicBezTo>
                    <a:pt x="16004" y="7777"/>
                    <a:pt x="15831" y="7190"/>
                    <a:pt x="15555" y="6602"/>
                  </a:cubicBezTo>
                  <a:lnTo>
                    <a:pt x="15555" y="6464"/>
                  </a:lnTo>
                  <a:cubicBezTo>
                    <a:pt x="15416" y="6326"/>
                    <a:pt x="15416" y="6187"/>
                    <a:pt x="15416" y="6187"/>
                  </a:cubicBezTo>
                  <a:lnTo>
                    <a:pt x="15416" y="6049"/>
                  </a:lnTo>
                  <a:cubicBezTo>
                    <a:pt x="15278" y="5738"/>
                    <a:pt x="15278" y="5600"/>
                    <a:pt x="15140" y="5323"/>
                  </a:cubicBezTo>
                  <a:cubicBezTo>
                    <a:pt x="15140" y="5185"/>
                    <a:pt x="14967" y="5047"/>
                    <a:pt x="14967" y="4874"/>
                  </a:cubicBezTo>
                  <a:lnTo>
                    <a:pt x="14967" y="4736"/>
                  </a:lnTo>
                  <a:cubicBezTo>
                    <a:pt x="14829" y="4459"/>
                    <a:pt x="14829" y="4321"/>
                    <a:pt x="14691" y="4010"/>
                  </a:cubicBezTo>
                  <a:cubicBezTo>
                    <a:pt x="14691" y="4010"/>
                    <a:pt x="14691" y="3872"/>
                    <a:pt x="14552" y="3733"/>
                  </a:cubicBezTo>
                  <a:lnTo>
                    <a:pt x="14552" y="3457"/>
                  </a:lnTo>
                  <a:cubicBezTo>
                    <a:pt x="14552" y="3318"/>
                    <a:pt x="14414" y="3146"/>
                    <a:pt x="14414" y="3007"/>
                  </a:cubicBezTo>
                  <a:lnTo>
                    <a:pt x="14691" y="2869"/>
                  </a:lnTo>
                  <a:lnTo>
                    <a:pt x="16557" y="2869"/>
                  </a:lnTo>
                  <a:cubicBezTo>
                    <a:pt x="17421" y="2731"/>
                    <a:pt x="18285" y="2731"/>
                    <a:pt x="19460" y="2593"/>
                  </a:cubicBezTo>
                  <a:cubicBezTo>
                    <a:pt x="20152" y="2454"/>
                    <a:pt x="21016" y="2282"/>
                    <a:pt x="21742" y="2282"/>
                  </a:cubicBezTo>
                  <a:lnTo>
                    <a:pt x="22053" y="2143"/>
                  </a:lnTo>
                  <a:lnTo>
                    <a:pt x="22744" y="2143"/>
                  </a:lnTo>
                  <a:lnTo>
                    <a:pt x="23194" y="2005"/>
                  </a:lnTo>
                  <a:cubicBezTo>
                    <a:pt x="23919" y="2005"/>
                    <a:pt x="24472" y="1867"/>
                    <a:pt x="25060" y="1867"/>
                  </a:cubicBezTo>
                  <a:cubicBezTo>
                    <a:pt x="26062" y="1729"/>
                    <a:pt x="27065" y="1590"/>
                    <a:pt x="27929" y="1590"/>
                  </a:cubicBezTo>
                  <a:cubicBezTo>
                    <a:pt x="28966" y="1417"/>
                    <a:pt x="29968" y="1279"/>
                    <a:pt x="30832" y="1279"/>
                  </a:cubicBezTo>
                  <a:cubicBezTo>
                    <a:pt x="32975" y="1141"/>
                    <a:pt x="34842" y="1003"/>
                    <a:pt x="36743" y="864"/>
                  </a:cubicBezTo>
                  <a:close/>
                  <a:moveTo>
                    <a:pt x="61077" y="57171"/>
                  </a:moveTo>
                  <a:cubicBezTo>
                    <a:pt x="61077" y="58035"/>
                    <a:pt x="61077" y="58899"/>
                    <a:pt x="61215" y="59763"/>
                  </a:cubicBezTo>
                  <a:lnTo>
                    <a:pt x="61215" y="59901"/>
                  </a:lnTo>
                  <a:lnTo>
                    <a:pt x="61353" y="60040"/>
                  </a:lnTo>
                  <a:cubicBezTo>
                    <a:pt x="60939" y="60351"/>
                    <a:pt x="60628" y="60766"/>
                    <a:pt x="60351" y="61215"/>
                  </a:cubicBezTo>
                  <a:lnTo>
                    <a:pt x="60351" y="60904"/>
                  </a:lnTo>
                  <a:lnTo>
                    <a:pt x="60351" y="57309"/>
                  </a:lnTo>
                  <a:cubicBezTo>
                    <a:pt x="60628" y="57171"/>
                    <a:pt x="60939" y="57171"/>
                    <a:pt x="61077" y="57171"/>
                  </a:cubicBezTo>
                  <a:close/>
                  <a:moveTo>
                    <a:pt x="59487" y="57447"/>
                  </a:moveTo>
                  <a:lnTo>
                    <a:pt x="59487" y="57758"/>
                  </a:lnTo>
                  <a:cubicBezTo>
                    <a:pt x="59487" y="59037"/>
                    <a:pt x="59349" y="60351"/>
                    <a:pt x="59487" y="61630"/>
                  </a:cubicBezTo>
                  <a:lnTo>
                    <a:pt x="59487" y="61906"/>
                  </a:lnTo>
                  <a:lnTo>
                    <a:pt x="59625" y="61906"/>
                  </a:lnTo>
                  <a:cubicBezTo>
                    <a:pt x="59210" y="62356"/>
                    <a:pt x="58899" y="62770"/>
                    <a:pt x="58485" y="63220"/>
                  </a:cubicBezTo>
                  <a:lnTo>
                    <a:pt x="58485" y="62632"/>
                  </a:lnTo>
                  <a:cubicBezTo>
                    <a:pt x="58346" y="61042"/>
                    <a:pt x="58346" y="59314"/>
                    <a:pt x="58485" y="57758"/>
                  </a:cubicBezTo>
                  <a:lnTo>
                    <a:pt x="58623" y="57758"/>
                  </a:lnTo>
                  <a:cubicBezTo>
                    <a:pt x="58899" y="57586"/>
                    <a:pt x="59210" y="57586"/>
                    <a:pt x="59487" y="57447"/>
                  </a:cubicBezTo>
                  <a:close/>
                  <a:moveTo>
                    <a:pt x="57620" y="57897"/>
                  </a:moveTo>
                  <a:cubicBezTo>
                    <a:pt x="57482" y="59763"/>
                    <a:pt x="57482" y="61630"/>
                    <a:pt x="57620" y="63496"/>
                  </a:cubicBezTo>
                  <a:cubicBezTo>
                    <a:pt x="57620" y="63634"/>
                    <a:pt x="57620" y="63634"/>
                    <a:pt x="57759" y="63634"/>
                  </a:cubicBezTo>
                  <a:cubicBezTo>
                    <a:pt x="57759" y="63807"/>
                    <a:pt x="57759" y="63807"/>
                    <a:pt x="57897" y="63946"/>
                  </a:cubicBezTo>
                  <a:cubicBezTo>
                    <a:pt x="57620" y="64084"/>
                    <a:pt x="57482" y="64360"/>
                    <a:pt x="57171" y="64671"/>
                  </a:cubicBezTo>
                  <a:lnTo>
                    <a:pt x="56618" y="65224"/>
                  </a:lnTo>
                  <a:lnTo>
                    <a:pt x="56618" y="62217"/>
                  </a:lnTo>
                  <a:lnTo>
                    <a:pt x="56618" y="61906"/>
                  </a:lnTo>
                  <a:cubicBezTo>
                    <a:pt x="56618" y="60766"/>
                    <a:pt x="56445" y="59487"/>
                    <a:pt x="56618" y="58173"/>
                  </a:cubicBezTo>
                  <a:cubicBezTo>
                    <a:pt x="56895" y="58035"/>
                    <a:pt x="57309" y="58035"/>
                    <a:pt x="57620" y="57897"/>
                  </a:cubicBezTo>
                  <a:close/>
                  <a:moveTo>
                    <a:pt x="55754" y="58311"/>
                  </a:moveTo>
                  <a:cubicBezTo>
                    <a:pt x="55581" y="60766"/>
                    <a:pt x="55754" y="63081"/>
                    <a:pt x="55754" y="65536"/>
                  </a:cubicBezTo>
                  <a:cubicBezTo>
                    <a:pt x="55754" y="65674"/>
                    <a:pt x="55892" y="65812"/>
                    <a:pt x="56030" y="65950"/>
                  </a:cubicBezTo>
                  <a:lnTo>
                    <a:pt x="55892" y="66089"/>
                  </a:lnTo>
                  <a:cubicBezTo>
                    <a:pt x="55581" y="66400"/>
                    <a:pt x="55443" y="66538"/>
                    <a:pt x="55305" y="66676"/>
                  </a:cubicBezTo>
                  <a:cubicBezTo>
                    <a:pt x="55305" y="65363"/>
                    <a:pt x="55166" y="64084"/>
                    <a:pt x="55028" y="62770"/>
                  </a:cubicBezTo>
                  <a:cubicBezTo>
                    <a:pt x="54890" y="61353"/>
                    <a:pt x="54890" y="59901"/>
                    <a:pt x="55028" y="58450"/>
                  </a:cubicBezTo>
                  <a:cubicBezTo>
                    <a:pt x="55305" y="58450"/>
                    <a:pt x="55443" y="58311"/>
                    <a:pt x="55754" y="58311"/>
                  </a:cubicBezTo>
                  <a:close/>
                  <a:moveTo>
                    <a:pt x="54164" y="58623"/>
                  </a:moveTo>
                  <a:cubicBezTo>
                    <a:pt x="54164" y="58899"/>
                    <a:pt x="54164" y="59176"/>
                    <a:pt x="54026" y="59487"/>
                  </a:cubicBezTo>
                  <a:lnTo>
                    <a:pt x="54026" y="60351"/>
                  </a:lnTo>
                  <a:cubicBezTo>
                    <a:pt x="54026" y="61215"/>
                    <a:pt x="54026" y="61906"/>
                    <a:pt x="54164" y="62632"/>
                  </a:cubicBezTo>
                  <a:cubicBezTo>
                    <a:pt x="54302" y="64222"/>
                    <a:pt x="54440" y="65674"/>
                    <a:pt x="54440" y="67091"/>
                  </a:cubicBezTo>
                  <a:cubicBezTo>
                    <a:pt x="54440" y="67264"/>
                    <a:pt x="54440" y="67402"/>
                    <a:pt x="54579" y="67540"/>
                  </a:cubicBezTo>
                  <a:lnTo>
                    <a:pt x="54164" y="67955"/>
                  </a:lnTo>
                  <a:lnTo>
                    <a:pt x="54026" y="68128"/>
                  </a:lnTo>
                  <a:lnTo>
                    <a:pt x="53853" y="68266"/>
                  </a:lnTo>
                  <a:cubicBezTo>
                    <a:pt x="53715" y="66953"/>
                    <a:pt x="53576" y="65536"/>
                    <a:pt x="53438" y="64222"/>
                  </a:cubicBezTo>
                  <a:lnTo>
                    <a:pt x="53438" y="64084"/>
                  </a:lnTo>
                  <a:lnTo>
                    <a:pt x="53438" y="63081"/>
                  </a:lnTo>
                  <a:cubicBezTo>
                    <a:pt x="53438" y="62770"/>
                    <a:pt x="53438" y="62632"/>
                    <a:pt x="53300" y="62356"/>
                  </a:cubicBezTo>
                  <a:lnTo>
                    <a:pt x="53300" y="62217"/>
                  </a:lnTo>
                  <a:lnTo>
                    <a:pt x="53300" y="59625"/>
                  </a:lnTo>
                  <a:lnTo>
                    <a:pt x="53300" y="59037"/>
                  </a:lnTo>
                  <a:lnTo>
                    <a:pt x="53300" y="58761"/>
                  </a:lnTo>
                  <a:cubicBezTo>
                    <a:pt x="53576" y="58761"/>
                    <a:pt x="53853" y="58623"/>
                    <a:pt x="54164" y="58623"/>
                  </a:cubicBezTo>
                  <a:close/>
                  <a:moveTo>
                    <a:pt x="38298" y="0"/>
                  </a:moveTo>
                  <a:cubicBezTo>
                    <a:pt x="36432" y="0"/>
                    <a:pt x="34565" y="139"/>
                    <a:pt x="32561" y="277"/>
                  </a:cubicBezTo>
                  <a:cubicBezTo>
                    <a:pt x="30971" y="415"/>
                    <a:pt x="29381" y="553"/>
                    <a:pt x="27791" y="726"/>
                  </a:cubicBezTo>
                  <a:cubicBezTo>
                    <a:pt x="27065" y="726"/>
                    <a:pt x="26374" y="864"/>
                    <a:pt x="25509" y="864"/>
                  </a:cubicBezTo>
                  <a:cubicBezTo>
                    <a:pt x="24784" y="1003"/>
                    <a:pt x="23919" y="1141"/>
                    <a:pt x="23194" y="1141"/>
                  </a:cubicBezTo>
                  <a:cubicBezTo>
                    <a:pt x="21604" y="1417"/>
                    <a:pt x="20014" y="1590"/>
                    <a:pt x="18424" y="1867"/>
                  </a:cubicBezTo>
                  <a:cubicBezTo>
                    <a:pt x="17732" y="1867"/>
                    <a:pt x="16868" y="2005"/>
                    <a:pt x="16142" y="2005"/>
                  </a:cubicBezTo>
                  <a:cubicBezTo>
                    <a:pt x="15693" y="2005"/>
                    <a:pt x="15416" y="2005"/>
                    <a:pt x="14967" y="2143"/>
                  </a:cubicBezTo>
                  <a:lnTo>
                    <a:pt x="13550" y="2143"/>
                  </a:lnTo>
                  <a:cubicBezTo>
                    <a:pt x="13412" y="2143"/>
                    <a:pt x="13412" y="2143"/>
                    <a:pt x="13239" y="2282"/>
                  </a:cubicBezTo>
                  <a:cubicBezTo>
                    <a:pt x="13101" y="2282"/>
                    <a:pt x="13101" y="2454"/>
                    <a:pt x="12962" y="2593"/>
                  </a:cubicBezTo>
                  <a:lnTo>
                    <a:pt x="12824" y="2593"/>
                  </a:lnTo>
                  <a:cubicBezTo>
                    <a:pt x="12824" y="2731"/>
                    <a:pt x="12686" y="2731"/>
                    <a:pt x="12686" y="2731"/>
                  </a:cubicBezTo>
                  <a:cubicBezTo>
                    <a:pt x="12236" y="3146"/>
                    <a:pt x="11960" y="3457"/>
                    <a:pt x="11683" y="3872"/>
                  </a:cubicBezTo>
                  <a:cubicBezTo>
                    <a:pt x="10646" y="4874"/>
                    <a:pt x="9782" y="5911"/>
                    <a:pt x="9091" y="7052"/>
                  </a:cubicBezTo>
                  <a:cubicBezTo>
                    <a:pt x="8365" y="7916"/>
                    <a:pt x="7777" y="8780"/>
                    <a:pt x="7190" y="9782"/>
                  </a:cubicBezTo>
                  <a:cubicBezTo>
                    <a:pt x="6913" y="10232"/>
                    <a:pt x="6637" y="10646"/>
                    <a:pt x="6326" y="11234"/>
                  </a:cubicBezTo>
                  <a:cubicBezTo>
                    <a:pt x="6049" y="11649"/>
                    <a:pt x="5911" y="12098"/>
                    <a:pt x="5634" y="12513"/>
                  </a:cubicBezTo>
                  <a:cubicBezTo>
                    <a:pt x="5462" y="12651"/>
                    <a:pt x="5462" y="12824"/>
                    <a:pt x="5323" y="12824"/>
                  </a:cubicBezTo>
                  <a:lnTo>
                    <a:pt x="5323" y="13100"/>
                  </a:lnTo>
                  <a:lnTo>
                    <a:pt x="5323" y="13377"/>
                  </a:lnTo>
                  <a:lnTo>
                    <a:pt x="5323" y="13515"/>
                  </a:lnTo>
                  <a:cubicBezTo>
                    <a:pt x="5185" y="13515"/>
                    <a:pt x="5185" y="13688"/>
                    <a:pt x="5323" y="13688"/>
                  </a:cubicBezTo>
                  <a:cubicBezTo>
                    <a:pt x="5911" y="15555"/>
                    <a:pt x="6637" y="17421"/>
                    <a:pt x="7190" y="19288"/>
                  </a:cubicBezTo>
                  <a:cubicBezTo>
                    <a:pt x="7052" y="19288"/>
                    <a:pt x="6775" y="19426"/>
                    <a:pt x="6637" y="19564"/>
                  </a:cubicBezTo>
                  <a:cubicBezTo>
                    <a:pt x="5911" y="19737"/>
                    <a:pt x="5323" y="20013"/>
                    <a:pt x="4597" y="20152"/>
                  </a:cubicBezTo>
                  <a:cubicBezTo>
                    <a:pt x="3319" y="20428"/>
                    <a:pt x="1867" y="20739"/>
                    <a:pt x="450" y="20878"/>
                  </a:cubicBezTo>
                  <a:lnTo>
                    <a:pt x="450" y="21016"/>
                  </a:lnTo>
                  <a:cubicBezTo>
                    <a:pt x="139" y="21016"/>
                    <a:pt x="0" y="21154"/>
                    <a:pt x="0" y="21465"/>
                  </a:cubicBezTo>
                  <a:lnTo>
                    <a:pt x="0" y="21742"/>
                  </a:lnTo>
                  <a:cubicBezTo>
                    <a:pt x="864" y="24058"/>
                    <a:pt x="1590" y="26339"/>
                    <a:pt x="2316" y="28793"/>
                  </a:cubicBezTo>
                  <a:cubicBezTo>
                    <a:pt x="3042" y="31247"/>
                    <a:pt x="3733" y="33563"/>
                    <a:pt x="4597" y="35982"/>
                  </a:cubicBezTo>
                  <a:cubicBezTo>
                    <a:pt x="4770" y="35982"/>
                    <a:pt x="4909" y="36155"/>
                    <a:pt x="4909" y="36155"/>
                  </a:cubicBezTo>
                  <a:lnTo>
                    <a:pt x="5185" y="36155"/>
                  </a:lnTo>
                  <a:cubicBezTo>
                    <a:pt x="5323" y="35982"/>
                    <a:pt x="5462" y="35982"/>
                    <a:pt x="5462" y="35844"/>
                  </a:cubicBezTo>
                  <a:lnTo>
                    <a:pt x="5462" y="35706"/>
                  </a:lnTo>
                  <a:lnTo>
                    <a:pt x="5462" y="35568"/>
                  </a:lnTo>
                  <a:lnTo>
                    <a:pt x="5323" y="35429"/>
                  </a:lnTo>
                  <a:cubicBezTo>
                    <a:pt x="5185" y="34842"/>
                    <a:pt x="5047" y="34254"/>
                    <a:pt x="4770" y="33701"/>
                  </a:cubicBezTo>
                  <a:cubicBezTo>
                    <a:pt x="4321" y="32526"/>
                    <a:pt x="4044" y="31385"/>
                    <a:pt x="3595" y="30106"/>
                  </a:cubicBezTo>
                  <a:cubicBezTo>
                    <a:pt x="3457" y="29657"/>
                    <a:pt x="3319" y="29069"/>
                    <a:pt x="3180" y="28516"/>
                  </a:cubicBezTo>
                  <a:cubicBezTo>
                    <a:pt x="2869" y="27514"/>
                    <a:pt x="2454" y="26339"/>
                    <a:pt x="2178" y="25336"/>
                  </a:cubicBezTo>
                  <a:cubicBezTo>
                    <a:pt x="2178" y="25198"/>
                    <a:pt x="2005" y="25060"/>
                    <a:pt x="2005" y="24922"/>
                  </a:cubicBezTo>
                  <a:cubicBezTo>
                    <a:pt x="1867" y="24472"/>
                    <a:pt x="1729" y="24058"/>
                    <a:pt x="1590" y="23608"/>
                  </a:cubicBezTo>
                  <a:cubicBezTo>
                    <a:pt x="1590" y="23470"/>
                    <a:pt x="1452" y="23332"/>
                    <a:pt x="1452" y="23193"/>
                  </a:cubicBezTo>
                  <a:cubicBezTo>
                    <a:pt x="1314" y="22744"/>
                    <a:pt x="1141" y="22329"/>
                    <a:pt x="1003" y="22018"/>
                  </a:cubicBezTo>
                  <a:lnTo>
                    <a:pt x="1003" y="21742"/>
                  </a:lnTo>
                  <a:cubicBezTo>
                    <a:pt x="1867" y="21603"/>
                    <a:pt x="2731" y="21465"/>
                    <a:pt x="3457" y="21292"/>
                  </a:cubicBezTo>
                  <a:cubicBezTo>
                    <a:pt x="3733" y="21292"/>
                    <a:pt x="4044" y="21154"/>
                    <a:pt x="4321" y="21154"/>
                  </a:cubicBezTo>
                  <a:cubicBezTo>
                    <a:pt x="4909" y="21016"/>
                    <a:pt x="5634" y="20739"/>
                    <a:pt x="6187" y="20601"/>
                  </a:cubicBezTo>
                  <a:cubicBezTo>
                    <a:pt x="6637" y="20428"/>
                    <a:pt x="7052" y="20290"/>
                    <a:pt x="7501" y="20152"/>
                  </a:cubicBezTo>
                  <a:cubicBezTo>
                    <a:pt x="7916" y="21016"/>
                    <a:pt x="8227" y="22018"/>
                    <a:pt x="8503" y="23021"/>
                  </a:cubicBezTo>
                  <a:cubicBezTo>
                    <a:pt x="8642" y="23021"/>
                    <a:pt x="8642" y="23193"/>
                    <a:pt x="8642" y="23332"/>
                  </a:cubicBezTo>
                  <a:cubicBezTo>
                    <a:pt x="10093" y="27341"/>
                    <a:pt x="11683" y="31385"/>
                    <a:pt x="13101" y="35291"/>
                  </a:cubicBezTo>
                  <a:cubicBezTo>
                    <a:pt x="13965" y="37296"/>
                    <a:pt x="14691" y="39162"/>
                    <a:pt x="15416" y="41167"/>
                  </a:cubicBezTo>
                  <a:lnTo>
                    <a:pt x="15555" y="41478"/>
                  </a:lnTo>
                  <a:cubicBezTo>
                    <a:pt x="15831" y="42342"/>
                    <a:pt x="16142" y="43207"/>
                    <a:pt x="16557" y="44071"/>
                  </a:cubicBezTo>
                  <a:lnTo>
                    <a:pt x="16557" y="44209"/>
                  </a:lnTo>
                  <a:lnTo>
                    <a:pt x="16557" y="44347"/>
                  </a:lnTo>
                  <a:cubicBezTo>
                    <a:pt x="16868" y="44624"/>
                    <a:pt x="17006" y="45073"/>
                    <a:pt x="17145" y="45350"/>
                  </a:cubicBezTo>
                  <a:lnTo>
                    <a:pt x="17283" y="45937"/>
                  </a:lnTo>
                  <a:cubicBezTo>
                    <a:pt x="17559" y="46663"/>
                    <a:pt x="17870" y="47389"/>
                    <a:pt x="18285" y="48080"/>
                  </a:cubicBezTo>
                  <a:lnTo>
                    <a:pt x="18285" y="48391"/>
                  </a:lnTo>
                  <a:cubicBezTo>
                    <a:pt x="18424" y="48806"/>
                    <a:pt x="18735" y="49117"/>
                    <a:pt x="18873" y="49532"/>
                  </a:cubicBezTo>
                  <a:cubicBezTo>
                    <a:pt x="19149" y="50120"/>
                    <a:pt x="19460" y="50845"/>
                    <a:pt x="19737" y="51398"/>
                  </a:cubicBezTo>
                  <a:cubicBezTo>
                    <a:pt x="19737" y="51537"/>
                    <a:pt x="19737" y="51710"/>
                    <a:pt x="19875" y="51710"/>
                  </a:cubicBezTo>
                  <a:cubicBezTo>
                    <a:pt x="19875" y="51986"/>
                    <a:pt x="20014" y="52263"/>
                    <a:pt x="20152" y="52574"/>
                  </a:cubicBezTo>
                  <a:cubicBezTo>
                    <a:pt x="20325" y="52850"/>
                    <a:pt x="20463" y="52988"/>
                    <a:pt x="20601" y="53265"/>
                  </a:cubicBezTo>
                  <a:cubicBezTo>
                    <a:pt x="20601" y="53438"/>
                    <a:pt x="20601" y="53576"/>
                    <a:pt x="20739" y="53576"/>
                  </a:cubicBezTo>
                  <a:cubicBezTo>
                    <a:pt x="20878" y="53991"/>
                    <a:pt x="21016" y="54302"/>
                    <a:pt x="21189" y="54717"/>
                  </a:cubicBezTo>
                  <a:cubicBezTo>
                    <a:pt x="21465" y="55166"/>
                    <a:pt x="21604" y="55581"/>
                    <a:pt x="21880" y="56030"/>
                  </a:cubicBezTo>
                  <a:cubicBezTo>
                    <a:pt x="22191" y="56583"/>
                    <a:pt x="22468" y="57309"/>
                    <a:pt x="22917" y="57897"/>
                  </a:cubicBezTo>
                  <a:cubicBezTo>
                    <a:pt x="22917" y="58035"/>
                    <a:pt x="22917" y="58035"/>
                    <a:pt x="23055" y="58173"/>
                  </a:cubicBezTo>
                  <a:lnTo>
                    <a:pt x="23055" y="58311"/>
                  </a:lnTo>
                  <a:lnTo>
                    <a:pt x="23194" y="58450"/>
                  </a:lnTo>
                  <a:lnTo>
                    <a:pt x="23194" y="58623"/>
                  </a:lnTo>
                  <a:cubicBezTo>
                    <a:pt x="23332" y="58761"/>
                    <a:pt x="23470" y="58899"/>
                    <a:pt x="23470" y="59176"/>
                  </a:cubicBezTo>
                  <a:lnTo>
                    <a:pt x="23608" y="59176"/>
                  </a:lnTo>
                  <a:cubicBezTo>
                    <a:pt x="23608" y="59487"/>
                    <a:pt x="23781" y="59625"/>
                    <a:pt x="23781" y="59763"/>
                  </a:cubicBezTo>
                  <a:cubicBezTo>
                    <a:pt x="23919" y="59901"/>
                    <a:pt x="23919" y="60040"/>
                    <a:pt x="24058" y="60040"/>
                  </a:cubicBezTo>
                  <a:lnTo>
                    <a:pt x="24196" y="60040"/>
                  </a:lnTo>
                  <a:cubicBezTo>
                    <a:pt x="24334" y="60178"/>
                    <a:pt x="24334" y="60178"/>
                    <a:pt x="24472" y="60178"/>
                  </a:cubicBezTo>
                  <a:lnTo>
                    <a:pt x="25060" y="60178"/>
                  </a:lnTo>
                  <a:cubicBezTo>
                    <a:pt x="27791" y="60351"/>
                    <a:pt x="30971" y="60489"/>
                    <a:pt x="34151" y="60489"/>
                  </a:cubicBezTo>
                  <a:lnTo>
                    <a:pt x="36155" y="60489"/>
                  </a:lnTo>
                  <a:cubicBezTo>
                    <a:pt x="38160" y="60351"/>
                    <a:pt x="40027" y="60351"/>
                    <a:pt x="41928" y="60178"/>
                  </a:cubicBezTo>
                  <a:lnTo>
                    <a:pt x="42481" y="60178"/>
                  </a:lnTo>
                  <a:cubicBezTo>
                    <a:pt x="42619" y="60178"/>
                    <a:pt x="42930" y="60040"/>
                    <a:pt x="43068" y="60040"/>
                  </a:cubicBezTo>
                  <a:lnTo>
                    <a:pt x="43345" y="60040"/>
                  </a:lnTo>
                  <a:cubicBezTo>
                    <a:pt x="43794" y="60040"/>
                    <a:pt x="44071" y="60040"/>
                    <a:pt x="44347" y="59901"/>
                  </a:cubicBezTo>
                  <a:lnTo>
                    <a:pt x="44520" y="59901"/>
                  </a:lnTo>
                  <a:cubicBezTo>
                    <a:pt x="45073" y="59901"/>
                    <a:pt x="45523" y="59901"/>
                    <a:pt x="46076" y="59763"/>
                  </a:cubicBezTo>
                  <a:cubicBezTo>
                    <a:pt x="46525" y="59763"/>
                    <a:pt x="46940" y="59763"/>
                    <a:pt x="47251" y="59625"/>
                  </a:cubicBezTo>
                  <a:lnTo>
                    <a:pt x="47527" y="59625"/>
                  </a:lnTo>
                  <a:cubicBezTo>
                    <a:pt x="49117" y="59487"/>
                    <a:pt x="50846" y="59176"/>
                    <a:pt x="52436" y="58899"/>
                  </a:cubicBezTo>
                  <a:lnTo>
                    <a:pt x="52436" y="59037"/>
                  </a:lnTo>
                  <a:lnTo>
                    <a:pt x="52436" y="59763"/>
                  </a:lnTo>
                  <a:cubicBezTo>
                    <a:pt x="52436" y="61491"/>
                    <a:pt x="52574" y="63220"/>
                    <a:pt x="52712" y="64948"/>
                  </a:cubicBezTo>
                  <a:lnTo>
                    <a:pt x="52712" y="65086"/>
                  </a:lnTo>
                  <a:cubicBezTo>
                    <a:pt x="52712" y="66227"/>
                    <a:pt x="52850" y="67402"/>
                    <a:pt x="52989" y="68681"/>
                  </a:cubicBezTo>
                  <a:lnTo>
                    <a:pt x="52712" y="68681"/>
                  </a:lnTo>
                  <a:cubicBezTo>
                    <a:pt x="51848" y="68681"/>
                    <a:pt x="50846" y="68681"/>
                    <a:pt x="49982" y="68819"/>
                  </a:cubicBezTo>
                  <a:cubicBezTo>
                    <a:pt x="47977" y="68819"/>
                    <a:pt x="45937" y="68992"/>
                    <a:pt x="44071" y="69130"/>
                  </a:cubicBezTo>
                  <a:cubicBezTo>
                    <a:pt x="43345" y="69130"/>
                    <a:pt x="42619" y="69269"/>
                    <a:pt x="41928" y="69269"/>
                  </a:cubicBezTo>
                  <a:cubicBezTo>
                    <a:pt x="40891" y="69407"/>
                    <a:pt x="39750" y="69407"/>
                    <a:pt x="38610" y="69545"/>
                  </a:cubicBezTo>
                  <a:lnTo>
                    <a:pt x="36155" y="69683"/>
                  </a:lnTo>
                  <a:lnTo>
                    <a:pt x="35430" y="69683"/>
                  </a:lnTo>
                  <a:lnTo>
                    <a:pt x="34842" y="69856"/>
                  </a:lnTo>
                  <a:lnTo>
                    <a:pt x="33840" y="69856"/>
                  </a:lnTo>
                  <a:cubicBezTo>
                    <a:pt x="32699" y="69994"/>
                    <a:pt x="31558" y="69994"/>
                    <a:pt x="30521" y="70133"/>
                  </a:cubicBezTo>
                  <a:cubicBezTo>
                    <a:pt x="28240" y="70271"/>
                    <a:pt x="26201" y="70409"/>
                    <a:pt x="24196" y="70720"/>
                  </a:cubicBezTo>
                  <a:cubicBezTo>
                    <a:pt x="23194" y="70859"/>
                    <a:pt x="22191" y="70859"/>
                    <a:pt x="21189" y="70997"/>
                  </a:cubicBezTo>
                  <a:lnTo>
                    <a:pt x="20878" y="70997"/>
                  </a:lnTo>
                  <a:cubicBezTo>
                    <a:pt x="20463" y="71135"/>
                    <a:pt x="20014" y="71135"/>
                    <a:pt x="19599" y="71273"/>
                  </a:cubicBezTo>
                  <a:lnTo>
                    <a:pt x="18873" y="71273"/>
                  </a:lnTo>
                  <a:cubicBezTo>
                    <a:pt x="18873" y="71412"/>
                    <a:pt x="18735" y="71412"/>
                    <a:pt x="18735" y="71412"/>
                  </a:cubicBezTo>
                  <a:lnTo>
                    <a:pt x="17870" y="71412"/>
                  </a:lnTo>
                  <a:cubicBezTo>
                    <a:pt x="17421" y="70271"/>
                    <a:pt x="17006" y="69269"/>
                    <a:pt x="16695" y="68128"/>
                  </a:cubicBezTo>
                  <a:cubicBezTo>
                    <a:pt x="16281" y="66953"/>
                    <a:pt x="15831" y="65812"/>
                    <a:pt x="15416" y="64810"/>
                  </a:cubicBezTo>
                  <a:lnTo>
                    <a:pt x="15278" y="64499"/>
                  </a:lnTo>
                  <a:cubicBezTo>
                    <a:pt x="14829" y="63220"/>
                    <a:pt x="14414" y="62079"/>
                    <a:pt x="13965" y="60766"/>
                  </a:cubicBezTo>
                  <a:cubicBezTo>
                    <a:pt x="13239" y="58623"/>
                    <a:pt x="12547" y="56894"/>
                    <a:pt x="12098" y="55304"/>
                  </a:cubicBezTo>
                  <a:cubicBezTo>
                    <a:pt x="11960" y="54993"/>
                    <a:pt x="11822" y="54578"/>
                    <a:pt x="11683" y="54129"/>
                  </a:cubicBezTo>
                  <a:cubicBezTo>
                    <a:pt x="11372" y="53127"/>
                    <a:pt x="11096" y="52263"/>
                    <a:pt x="10819" y="51260"/>
                  </a:cubicBezTo>
                  <a:cubicBezTo>
                    <a:pt x="10646" y="50845"/>
                    <a:pt x="10508" y="50396"/>
                    <a:pt x="10370" y="49981"/>
                  </a:cubicBezTo>
                  <a:lnTo>
                    <a:pt x="10232" y="49670"/>
                  </a:lnTo>
                  <a:cubicBezTo>
                    <a:pt x="9091" y="45799"/>
                    <a:pt x="7916" y="41893"/>
                    <a:pt x="6499" y="38022"/>
                  </a:cubicBezTo>
                  <a:cubicBezTo>
                    <a:pt x="6326" y="38022"/>
                    <a:pt x="6187" y="37884"/>
                    <a:pt x="6187" y="37884"/>
                  </a:cubicBezTo>
                  <a:lnTo>
                    <a:pt x="5773" y="37884"/>
                  </a:lnTo>
                  <a:lnTo>
                    <a:pt x="5773" y="38022"/>
                  </a:lnTo>
                  <a:cubicBezTo>
                    <a:pt x="5634" y="38022"/>
                    <a:pt x="5634" y="38022"/>
                    <a:pt x="5634" y="38160"/>
                  </a:cubicBezTo>
                  <a:lnTo>
                    <a:pt x="5634" y="38437"/>
                  </a:lnTo>
                  <a:cubicBezTo>
                    <a:pt x="5773" y="38886"/>
                    <a:pt x="5911" y="39162"/>
                    <a:pt x="6049" y="39439"/>
                  </a:cubicBezTo>
                  <a:cubicBezTo>
                    <a:pt x="7363" y="42895"/>
                    <a:pt x="8365" y="46525"/>
                    <a:pt x="9506" y="50120"/>
                  </a:cubicBezTo>
                  <a:cubicBezTo>
                    <a:pt x="10093" y="51848"/>
                    <a:pt x="10646" y="53714"/>
                    <a:pt x="11234" y="55443"/>
                  </a:cubicBezTo>
                  <a:cubicBezTo>
                    <a:pt x="11822" y="57309"/>
                    <a:pt x="12375" y="59037"/>
                    <a:pt x="13101" y="60904"/>
                  </a:cubicBezTo>
                  <a:cubicBezTo>
                    <a:pt x="14414" y="64499"/>
                    <a:pt x="15693" y="68128"/>
                    <a:pt x="17006" y="71723"/>
                  </a:cubicBezTo>
                  <a:cubicBezTo>
                    <a:pt x="17006" y="71999"/>
                    <a:pt x="17283" y="72276"/>
                    <a:pt x="17421" y="72276"/>
                  </a:cubicBezTo>
                  <a:lnTo>
                    <a:pt x="18735" y="72276"/>
                  </a:lnTo>
                  <a:cubicBezTo>
                    <a:pt x="19149" y="72137"/>
                    <a:pt x="19599" y="72137"/>
                    <a:pt x="20014" y="71999"/>
                  </a:cubicBezTo>
                  <a:cubicBezTo>
                    <a:pt x="20463" y="71999"/>
                    <a:pt x="21016" y="71861"/>
                    <a:pt x="21465" y="71861"/>
                  </a:cubicBezTo>
                  <a:cubicBezTo>
                    <a:pt x="21880" y="71861"/>
                    <a:pt x="22468" y="71723"/>
                    <a:pt x="22917" y="71723"/>
                  </a:cubicBezTo>
                  <a:cubicBezTo>
                    <a:pt x="24784" y="71412"/>
                    <a:pt x="26788" y="71273"/>
                    <a:pt x="28655" y="71135"/>
                  </a:cubicBezTo>
                  <a:cubicBezTo>
                    <a:pt x="32561" y="70859"/>
                    <a:pt x="36294" y="70547"/>
                    <a:pt x="40200" y="70271"/>
                  </a:cubicBezTo>
                  <a:cubicBezTo>
                    <a:pt x="43207" y="69994"/>
                    <a:pt x="46248" y="69856"/>
                    <a:pt x="49256" y="69683"/>
                  </a:cubicBezTo>
                  <a:lnTo>
                    <a:pt x="49117" y="69683"/>
                  </a:lnTo>
                  <a:cubicBezTo>
                    <a:pt x="50569" y="69545"/>
                    <a:pt x="51848" y="69545"/>
                    <a:pt x="53162" y="69545"/>
                  </a:cubicBezTo>
                  <a:cubicBezTo>
                    <a:pt x="53300" y="69683"/>
                    <a:pt x="53300" y="69683"/>
                    <a:pt x="53438" y="69683"/>
                  </a:cubicBezTo>
                  <a:lnTo>
                    <a:pt x="53715" y="69683"/>
                  </a:lnTo>
                  <a:cubicBezTo>
                    <a:pt x="54890" y="68543"/>
                    <a:pt x="55892" y="67402"/>
                    <a:pt x="56895" y="66227"/>
                  </a:cubicBezTo>
                  <a:cubicBezTo>
                    <a:pt x="57033" y="66227"/>
                    <a:pt x="57033" y="66089"/>
                    <a:pt x="57033" y="66089"/>
                  </a:cubicBezTo>
                  <a:cubicBezTo>
                    <a:pt x="59902" y="62943"/>
                    <a:pt x="62805" y="59763"/>
                    <a:pt x="65536" y="56445"/>
                  </a:cubicBezTo>
                  <a:lnTo>
                    <a:pt x="65536" y="56307"/>
                  </a:lnTo>
                  <a:cubicBezTo>
                    <a:pt x="67126" y="56030"/>
                    <a:pt x="68543" y="55719"/>
                    <a:pt x="69995" y="55304"/>
                  </a:cubicBezTo>
                  <a:cubicBezTo>
                    <a:pt x="70721" y="55166"/>
                    <a:pt x="71446" y="54855"/>
                    <a:pt x="72000" y="54578"/>
                  </a:cubicBezTo>
                  <a:cubicBezTo>
                    <a:pt x="72311" y="54440"/>
                    <a:pt x="72449" y="54302"/>
                    <a:pt x="72587" y="54129"/>
                  </a:cubicBezTo>
                  <a:cubicBezTo>
                    <a:pt x="72725" y="53991"/>
                    <a:pt x="72725" y="53991"/>
                    <a:pt x="72864" y="53853"/>
                  </a:cubicBezTo>
                  <a:lnTo>
                    <a:pt x="72864" y="53714"/>
                  </a:lnTo>
                  <a:cubicBezTo>
                    <a:pt x="72864" y="53438"/>
                    <a:pt x="72864" y="53265"/>
                    <a:pt x="72725" y="53127"/>
                  </a:cubicBezTo>
                  <a:cubicBezTo>
                    <a:pt x="72864" y="53127"/>
                    <a:pt x="72864" y="52988"/>
                    <a:pt x="72725" y="52850"/>
                  </a:cubicBezTo>
                  <a:cubicBezTo>
                    <a:pt x="70444" y="45488"/>
                    <a:pt x="67990" y="38160"/>
                    <a:pt x="65674" y="30659"/>
                  </a:cubicBezTo>
                  <a:cubicBezTo>
                    <a:pt x="65398" y="29795"/>
                    <a:pt x="65086" y="28931"/>
                    <a:pt x="64810" y="27929"/>
                  </a:cubicBezTo>
                  <a:cubicBezTo>
                    <a:pt x="64533" y="27065"/>
                    <a:pt x="64222" y="26201"/>
                    <a:pt x="63808" y="25336"/>
                  </a:cubicBezTo>
                  <a:cubicBezTo>
                    <a:pt x="63808" y="25198"/>
                    <a:pt x="63808" y="25060"/>
                    <a:pt x="63669" y="24922"/>
                  </a:cubicBezTo>
                  <a:cubicBezTo>
                    <a:pt x="63082" y="23332"/>
                    <a:pt x="62494" y="21742"/>
                    <a:pt x="61941" y="20152"/>
                  </a:cubicBezTo>
                  <a:cubicBezTo>
                    <a:pt x="60489" y="16557"/>
                    <a:pt x="59210" y="13100"/>
                    <a:pt x="57759" y="9644"/>
                  </a:cubicBezTo>
                  <a:cubicBezTo>
                    <a:pt x="57171" y="8192"/>
                    <a:pt x="56756" y="6775"/>
                    <a:pt x="56169" y="5462"/>
                  </a:cubicBezTo>
                  <a:cubicBezTo>
                    <a:pt x="55754" y="4321"/>
                    <a:pt x="55443" y="3146"/>
                    <a:pt x="55028" y="2005"/>
                  </a:cubicBezTo>
                  <a:cubicBezTo>
                    <a:pt x="55028" y="1867"/>
                    <a:pt x="54890" y="1729"/>
                    <a:pt x="54717" y="1729"/>
                  </a:cubicBezTo>
                  <a:cubicBezTo>
                    <a:pt x="54579" y="1590"/>
                    <a:pt x="54579" y="1590"/>
                    <a:pt x="54440" y="1590"/>
                  </a:cubicBezTo>
                  <a:cubicBezTo>
                    <a:pt x="52850" y="1141"/>
                    <a:pt x="51122" y="864"/>
                    <a:pt x="49394" y="553"/>
                  </a:cubicBezTo>
                  <a:cubicBezTo>
                    <a:pt x="47666" y="415"/>
                    <a:pt x="45799" y="139"/>
                    <a:pt x="43933" y="139"/>
                  </a:cubicBezTo>
                  <a:cubicBezTo>
                    <a:pt x="42792" y="0"/>
                    <a:pt x="41617" y="0"/>
                    <a:pt x="40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4097079" y="3225357"/>
              <a:ext cx="1179523" cy="1055348"/>
            </a:xfrm>
            <a:custGeom>
              <a:avLst/>
              <a:gdLst/>
              <a:ahLst/>
              <a:cxnLst/>
              <a:rect l="l" t="t" r="r" b="b"/>
              <a:pathLst>
                <a:path w="65675" h="58761" extrusionOk="0">
                  <a:moveTo>
                    <a:pt x="43207" y="4183"/>
                  </a:moveTo>
                  <a:cubicBezTo>
                    <a:pt x="43518" y="4183"/>
                    <a:pt x="43657" y="4183"/>
                    <a:pt x="43657" y="4321"/>
                  </a:cubicBezTo>
                  <a:cubicBezTo>
                    <a:pt x="43795" y="4321"/>
                    <a:pt x="43795" y="4459"/>
                    <a:pt x="43795" y="4736"/>
                  </a:cubicBezTo>
                  <a:cubicBezTo>
                    <a:pt x="43795" y="4874"/>
                    <a:pt x="43795" y="5047"/>
                    <a:pt x="43657" y="5047"/>
                  </a:cubicBezTo>
                  <a:cubicBezTo>
                    <a:pt x="43518" y="5185"/>
                    <a:pt x="43380" y="5185"/>
                    <a:pt x="43207" y="5185"/>
                  </a:cubicBezTo>
                  <a:cubicBezTo>
                    <a:pt x="41790" y="5462"/>
                    <a:pt x="40062" y="5600"/>
                    <a:pt x="38333" y="5738"/>
                  </a:cubicBezTo>
                  <a:lnTo>
                    <a:pt x="37158" y="5911"/>
                  </a:lnTo>
                  <a:cubicBezTo>
                    <a:pt x="37020" y="6049"/>
                    <a:pt x="37020" y="6049"/>
                    <a:pt x="36882" y="6049"/>
                  </a:cubicBezTo>
                  <a:lnTo>
                    <a:pt x="36294" y="6049"/>
                  </a:lnTo>
                  <a:cubicBezTo>
                    <a:pt x="35153" y="6188"/>
                    <a:pt x="34013" y="6326"/>
                    <a:pt x="33010" y="6464"/>
                  </a:cubicBezTo>
                  <a:lnTo>
                    <a:pt x="32838" y="6602"/>
                  </a:lnTo>
                  <a:lnTo>
                    <a:pt x="32699" y="6602"/>
                  </a:lnTo>
                  <a:cubicBezTo>
                    <a:pt x="30245" y="6913"/>
                    <a:pt x="27964" y="7190"/>
                    <a:pt x="25510" y="7639"/>
                  </a:cubicBezTo>
                  <a:cubicBezTo>
                    <a:pt x="21604" y="8054"/>
                    <a:pt x="17733" y="8331"/>
                    <a:pt x="13827" y="8331"/>
                  </a:cubicBezTo>
                  <a:cubicBezTo>
                    <a:pt x="13412" y="8331"/>
                    <a:pt x="13135" y="8054"/>
                    <a:pt x="13135" y="7778"/>
                  </a:cubicBezTo>
                  <a:cubicBezTo>
                    <a:pt x="13135" y="7466"/>
                    <a:pt x="13412" y="7190"/>
                    <a:pt x="13689" y="7190"/>
                  </a:cubicBezTo>
                  <a:cubicBezTo>
                    <a:pt x="16730" y="7190"/>
                    <a:pt x="19737" y="7052"/>
                    <a:pt x="23505" y="6602"/>
                  </a:cubicBezTo>
                  <a:cubicBezTo>
                    <a:pt x="24369" y="6464"/>
                    <a:pt x="25372" y="6464"/>
                    <a:pt x="26236" y="6326"/>
                  </a:cubicBezTo>
                  <a:cubicBezTo>
                    <a:pt x="26789" y="6188"/>
                    <a:pt x="27238" y="6188"/>
                    <a:pt x="27826" y="6188"/>
                  </a:cubicBezTo>
                  <a:cubicBezTo>
                    <a:pt x="27964" y="6049"/>
                    <a:pt x="28102" y="6049"/>
                    <a:pt x="28379" y="6049"/>
                  </a:cubicBezTo>
                  <a:lnTo>
                    <a:pt x="28517" y="6049"/>
                  </a:lnTo>
                  <a:lnTo>
                    <a:pt x="28828" y="5911"/>
                  </a:lnTo>
                  <a:lnTo>
                    <a:pt x="29243" y="5911"/>
                  </a:lnTo>
                  <a:cubicBezTo>
                    <a:pt x="30107" y="5738"/>
                    <a:pt x="31109" y="5600"/>
                    <a:pt x="31973" y="5462"/>
                  </a:cubicBezTo>
                  <a:lnTo>
                    <a:pt x="32699" y="5462"/>
                  </a:lnTo>
                  <a:cubicBezTo>
                    <a:pt x="34013" y="5185"/>
                    <a:pt x="35430" y="5047"/>
                    <a:pt x="36743" y="4874"/>
                  </a:cubicBezTo>
                  <a:lnTo>
                    <a:pt x="36882" y="4874"/>
                  </a:lnTo>
                  <a:cubicBezTo>
                    <a:pt x="38022" y="4736"/>
                    <a:pt x="39059" y="4598"/>
                    <a:pt x="39923" y="4459"/>
                  </a:cubicBezTo>
                  <a:cubicBezTo>
                    <a:pt x="40338" y="4459"/>
                    <a:pt x="40788" y="4321"/>
                    <a:pt x="41202" y="4321"/>
                  </a:cubicBezTo>
                  <a:cubicBezTo>
                    <a:pt x="41928" y="4183"/>
                    <a:pt x="42654" y="4183"/>
                    <a:pt x="43207" y="4183"/>
                  </a:cubicBezTo>
                  <a:close/>
                  <a:moveTo>
                    <a:pt x="44935" y="9056"/>
                  </a:moveTo>
                  <a:cubicBezTo>
                    <a:pt x="45247" y="9056"/>
                    <a:pt x="45523" y="9368"/>
                    <a:pt x="45523" y="9644"/>
                  </a:cubicBezTo>
                  <a:cubicBezTo>
                    <a:pt x="45523" y="9782"/>
                    <a:pt x="45385" y="9921"/>
                    <a:pt x="45385" y="10059"/>
                  </a:cubicBezTo>
                  <a:lnTo>
                    <a:pt x="45108" y="10059"/>
                  </a:lnTo>
                  <a:cubicBezTo>
                    <a:pt x="45108" y="10232"/>
                    <a:pt x="44935" y="10232"/>
                    <a:pt x="44935" y="10232"/>
                  </a:cubicBezTo>
                  <a:cubicBezTo>
                    <a:pt x="44382" y="10232"/>
                    <a:pt x="43795" y="10232"/>
                    <a:pt x="43207" y="10370"/>
                  </a:cubicBezTo>
                  <a:cubicBezTo>
                    <a:pt x="42516" y="10508"/>
                    <a:pt x="41790" y="10646"/>
                    <a:pt x="41064" y="10646"/>
                  </a:cubicBezTo>
                  <a:lnTo>
                    <a:pt x="40926" y="10785"/>
                  </a:lnTo>
                  <a:cubicBezTo>
                    <a:pt x="40062" y="10785"/>
                    <a:pt x="39336" y="10923"/>
                    <a:pt x="38610" y="11096"/>
                  </a:cubicBezTo>
                  <a:cubicBezTo>
                    <a:pt x="37608" y="11234"/>
                    <a:pt x="36605" y="11372"/>
                    <a:pt x="35430" y="11511"/>
                  </a:cubicBezTo>
                  <a:lnTo>
                    <a:pt x="33875" y="11649"/>
                  </a:lnTo>
                  <a:lnTo>
                    <a:pt x="33702" y="11649"/>
                  </a:lnTo>
                  <a:lnTo>
                    <a:pt x="33425" y="11787"/>
                  </a:lnTo>
                  <a:lnTo>
                    <a:pt x="32699" y="11787"/>
                  </a:lnTo>
                  <a:lnTo>
                    <a:pt x="32423" y="11960"/>
                  </a:lnTo>
                  <a:lnTo>
                    <a:pt x="31973" y="11960"/>
                  </a:lnTo>
                  <a:cubicBezTo>
                    <a:pt x="30418" y="12236"/>
                    <a:pt x="28966" y="12375"/>
                    <a:pt x="27376" y="12651"/>
                  </a:cubicBezTo>
                  <a:cubicBezTo>
                    <a:pt x="25233" y="12962"/>
                    <a:pt x="23332" y="13239"/>
                    <a:pt x="21777" y="13515"/>
                  </a:cubicBezTo>
                  <a:cubicBezTo>
                    <a:pt x="21327" y="13688"/>
                    <a:pt x="20913" y="13688"/>
                    <a:pt x="20463" y="13826"/>
                  </a:cubicBezTo>
                  <a:lnTo>
                    <a:pt x="20187" y="13826"/>
                  </a:lnTo>
                  <a:cubicBezTo>
                    <a:pt x="19737" y="13965"/>
                    <a:pt x="19323" y="13965"/>
                    <a:pt x="18735" y="14103"/>
                  </a:cubicBezTo>
                  <a:cubicBezTo>
                    <a:pt x="18459" y="14241"/>
                    <a:pt x="18147" y="14241"/>
                    <a:pt x="17871" y="14241"/>
                  </a:cubicBezTo>
                  <a:cubicBezTo>
                    <a:pt x="17456" y="14379"/>
                    <a:pt x="16869" y="14552"/>
                    <a:pt x="16281" y="14691"/>
                  </a:cubicBezTo>
                  <a:lnTo>
                    <a:pt x="15417" y="14967"/>
                  </a:lnTo>
                  <a:lnTo>
                    <a:pt x="15140" y="14967"/>
                  </a:lnTo>
                  <a:cubicBezTo>
                    <a:pt x="13550" y="15416"/>
                    <a:pt x="11684" y="15831"/>
                    <a:pt x="9817" y="16108"/>
                  </a:cubicBezTo>
                  <a:cubicBezTo>
                    <a:pt x="8366" y="16419"/>
                    <a:pt x="6914" y="16695"/>
                    <a:pt x="5358" y="16834"/>
                  </a:cubicBezTo>
                  <a:cubicBezTo>
                    <a:pt x="5047" y="16834"/>
                    <a:pt x="4771" y="16557"/>
                    <a:pt x="4771" y="16281"/>
                  </a:cubicBezTo>
                  <a:cubicBezTo>
                    <a:pt x="4771" y="16108"/>
                    <a:pt x="4771" y="16108"/>
                    <a:pt x="4909" y="15969"/>
                  </a:cubicBezTo>
                  <a:lnTo>
                    <a:pt x="4909" y="15831"/>
                  </a:lnTo>
                  <a:cubicBezTo>
                    <a:pt x="5047" y="15693"/>
                    <a:pt x="5186" y="15693"/>
                    <a:pt x="5358" y="15693"/>
                  </a:cubicBezTo>
                  <a:cubicBezTo>
                    <a:pt x="5635" y="15555"/>
                    <a:pt x="5773" y="15555"/>
                    <a:pt x="6050" y="15555"/>
                  </a:cubicBezTo>
                  <a:lnTo>
                    <a:pt x="6499" y="15555"/>
                  </a:lnTo>
                  <a:cubicBezTo>
                    <a:pt x="6776" y="15555"/>
                    <a:pt x="7087" y="15416"/>
                    <a:pt x="7225" y="15416"/>
                  </a:cubicBezTo>
                  <a:lnTo>
                    <a:pt x="7501" y="15416"/>
                  </a:lnTo>
                  <a:cubicBezTo>
                    <a:pt x="9230" y="15105"/>
                    <a:pt x="10958" y="14829"/>
                    <a:pt x="12824" y="14379"/>
                  </a:cubicBezTo>
                  <a:cubicBezTo>
                    <a:pt x="13274" y="14241"/>
                    <a:pt x="13827" y="14103"/>
                    <a:pt x="14276" y="13965"/>
                  </a:cubicBezTo>
                  <a:lnTo>
                    <a:pt x="14864" y="13826"/>
                  </a:lnTo>
                  <a:lnTo>
                    <a:pt x="15002" y="13826"/>
                  </a:lnTo>
                  <a:lnTo>
                    <a:pt x="15555" y="13688"/>
                  </a:lnTo>
                  <a:cubicBezTo>
                    <a:pt x="16419" y="13515"/>
                    <a:pt x="17145" y="13239"/>
                    <a:pt x="18009" y="13101"/>
                  </a:cubicBezTo>
                  <a:cubicBezTo>
                    <a:pt x="18873" y="12962"/>
                    <a:pt x="19737" y="12651"/>
                    <a:pt x="20740" y="12513"/>
                  </a:cubicBezTo>
                  <a:lnTo>
                    <a:pt x="21051" y="12513"/>
                  </a:lnTo>
                  <a:cubicBezTo>
                    <a:pt x="21604" y="12375"/>
                    <a:pt x="22053" y="12236"/>
                    <a:pt x="22641" y="12236"/>
                  </a:cubicBezTo>
                  <a:cubicBezTo>
                    <a:pt x="23332" y="12098"/>
                    <a:pt x="24058" y="11960"/>
                    <a:pt x="24784" y="11787"/>
                  </a:cubicBezTo>
                  <a:cubicBezTo>
                    <a:pt x="25372" y="11787"/>
                    <a:pt x="26097" y="11649"/>
                    <a:pt x="26789" y="11511"/>
                  </a:cubicBezTo>
                  <a:cubicBezTo>
                    <a:pt x="27515" y="11372"/>
                    <a:pt x="28379" y="11372"/>
                    <a:pt x="29243" y="11234"/>
                  </a:cubicBezTo>
                  <a:cubicBezTo>
                    <a:pt x="30107" y="11096"/>
                    <a:pt x="30971" y="10923"/>
                    <a:pt x="31973" y="10785"/>
                  </a:cubicBezTo>
                  <a:lnTo>
                    <a:pt x="32146" y="10785"/>
                  </a:lnTo>
                  <a:lnTo>
                    <a:pt x="35153" y="10370"/>
                  </a:lnTo>
                  <a:lnTo>
                    <a:pt x="38195" y="9921"/>
                  </a:lnTo>
                  <a:cubicBezTo>
                    <a:pt x="39059" y="9921"/>
                    <a:pt x="39751" y="9782"/>
                    <a:pt x="40477" y="9644"/>
                  </a:cubicBezTo>
                  <a:cubicBezTo>
                    <a:pt x="41928" y="9368"/>
                    <a:pt x="43380" y="9195"/>
                    <a:pt x="44935" y="9056"/>
                  </a:cubicBezTo>
                  <a:close/>
                  <a:moveTo>
                    <a:pt x="47113" y="13377"/>
                  </a:moveTo>
                  <a:cubicBezTo>
                    <a:pt x="47251" y="13377"/>
                    <a:pt x="47390" y="13515"/>
                    <a:pt x="47390" y="13515"/>
                  </a:cubicBezTo>
                  <a:lnTo>
                    <a:pt x="47528" y="13688"/>
                  </a:lnTo>
                  <a:cubicBezTo>
                    <a:pt x="47528" y="13688"/>
                    <a:pt x="47701" y="13826"/>
                    <a:pt x="47701" y="13965"/>
                  </a:cubicBezTo>
                  <a:cubicBezTo>
                    <a:pt x="47701" y="14241"/>
                    <a:pt x="47390" y="14552"/>
                    <a:pt x="47113" y="14552"/>
                  </a:cubicBezTo>
                  <a:cubicBezTo>
                    <a:pt x="46525" y="14552"/>
                    <a:pt x="45972" y="14691"/>
                    <a:pt x="45385" y="14691"/>
                  </a:cubicBezTo>
                  <a:cubicBezTo>
                    <a:pt x="45108" y="14691"/>
                    <a:pt x="44797" y="14829"/>
                    <a:pt x="44521" y="14829"/>
                  </a:cubicBezTo>
                  <a:cubicBezTo>
                    <a:pt x="44071" y="14967"/>
                    <a:pt x="43657" y="14967"/>
                    <a:pt x="43069" y="15105"/>
                  </a:cubicBezTo>
                  <a:cubicBezTo>
                    <a:pt x="42792" y="15244"/>
                    <a:pt x="42516" y="15244"/>
                    <a:pt x="42205" y="15244"/>
                  </a:cubicBezTo>
                  <a:cubicBezTo>
                    <a:pt x="42205" y="15416"/>
                    <a:pt x="42067" y="15416"/>
                    <a:pt x="42067" y="15416"/>
                  </a:cubicBezTo>
                  <a:cubicBezTo>
                    <a:pt x="41790" y="15416"/>
                    <a:pt x="41479" y="15555"/>
                    <a:pt x="41202" y="15555"/>
                  </a:cubicBezTo>
                  <a:cubicBezTo>
                    <a:pt x="40788" y="15693"/>
                    <a:pt x="40338" y="15831"/>
                    <a:pt x="39923" y="15831"/>
                  </a:cubicBezTo>
                  <a:cubicBezTo>
                    <a:pt x="38887" y="16108"/>
                    <a:pt x="37884" y="16419"/>
                    <a:pt x="36882" y="16557"/>
                  </a:cubicBezTo>
                  <a:cubicBezTo>
                    <a:pt x="36156" y="16695"/>
                    <a:pt x="35430" y="16834"/>
                    <a:pt x="34739" y="16972"/>
                  </a:cubicBezTo>
                  <a:cubicBezTo>
                    <a:pt x="33287" y="17283"/>
                    <a:pt x="31835" y="17421"/>
                    <a:pt x="30245" y="17698"/>
                  </a:cubicBezTo>
                  <a:cubicBezTo>
                    <a:pt x="29554" y="17836"/>
                    <a:pt x="28828" y="18009"/>
                    <a:pt x="28102" y="18147"/>
                  </a:cubicBezTo>
                  <a:cubicBezTo>
                    <a:pt x="26374" y="18424"/>
                    <a:pt x="24507" y="18562"/>
                    <a:pt x="22779" y="18873"/>
                  </a:cubicBezTo>
                  <a:lnTo>
                    <a:pt x="22192" y="19011"/>
                  </a:lnTo>
                  <a:lnTo>
                    <a:pt x="21777" y="19011"/>
                  </a:lnTo>
                  <a:lnTo>
                    <a:pt x="21327" y="19149"/>
                  </a:lnTo>
                  <a:lnTo>
                    <a:pt x="20913" y="19149"/>
                  </a:lnTo>
                  <a:cubicBezTo>
                    <a:pt x="18147" y="19564"/>
                    <a:pt x="15002" y="20014"/>
                    <a:pt x="11822" y="20428"/>
                  </a:cubicBezTo>
                  <a:cubicBezTo>
                    <a:pt x="9817" y="20878"/>
                    <a:pt x="7640" y="21154"/>
                    <a:pt x="5635" y="21604"/>
                  </a:cubicBezTo>
                  <a:lnTo>
                    <a:pt x="5186" y="21604"/>
                  </a:lnTo>
                  <a:cubicBezTo>
                    <a:pt x="5047" y="21465"/>
                    <a:pt x="4909" y="21292"/>
                    <a:pt x="4909" y="21154"/>
                  </a:cubicBezTo>
                  <a:lnTo>
                    <a:pt x="4909" y="21016"/>
                  </a:lnTo>
                  <a:lnTo>
                    <a:pt x="4909" y="20878"/>
                  </a:lnTo>
                  <a:cubicBezTo>
                    <a:pt x="4909" y="20739"/>
                    <a:pt x="5047" y="20739"/>
                    <a:pt x="5047" y="20739"/>
                  </a:cubicBezTo>
                  <a:cubicBezTo>
                    <a:pt x="5047" y="20601"/>
                    <a:pt x="5186" y="20601"/>
                    <a:pt x="5186" y="20601"/>
                  </a:cubicBezTo>
                  <a:cubicBezTo>
                    <a:pt x="5186" y="20428"/>
                    <a:pt x="5358" y="20428"/>
                    <a:pt x="5358" y="20428"/>
                  </a:cubicBezTo>
                  <a:cubicBezTo>
                    <a:pt x="9679" y="19564"/>
                    <a:pt x="14138" y="19011"/>
                    <a:pt x="18147" y="18424"/>
                  </a:cubicBezTo>
                  <a:cubicBezTo>
                    <a:pt x="18873" y="18285"/>
                    <a:pt x="19599" y="18147"/>
                    <a:pt x="20325" y="18147"/>
                  </a:cubicBezTo>
                  <a:lnTo>
                    <a:pt x="20463" y="18009"/>
                  </a:lnTo>
                  <a:lnTo>
                    <a:pt x="21604" y="17836"/>
                  </a:lnTo>
                  <a:lnTo>
                    <a:pt x="22330" y="17836"/>
                  </a:lnTo>
                  <a:lnTo>
                    <a:pt x="23332" y="17698"/>
                  </a:lnTo>
                  <a:lnTo>
                    <a:pt x="25060" y="17421"/>
                  </a:lnTo>
                  <a:cubicBezTo>
                    <a:pt x="28379" y="16834"/>
                    <a:pt x="32285" y="16281"/>
                    <a:pt x="36294" y="15555"/>
                  </a:cubicBezTo>
                  <a:cubicBezTo>
                    <a:pt x="36605" y="15416"/>
                    <a:pt x="36743" y="15416"/>
                    <a:pt x="37020" y="15416"/>
                  </a:cubicBezTo>
                  <a:cubicBezTo>
                    <a:pt x="37746" y="15244"/>
                    <a:pt x="38333" y="15105"/>
                    <a:pt x="39059" y="14967"/>
                  </a:cubicBezTo>
                  <a:cubicBezTo>
                    <a:pt x="39059" y="14967"/>
                    <a:pt x="39059" y="14829"/>
                    <a:pt x="39198" y="14829"/>
                  </a:cubicBezTo>
                  <a:cubicBezTo>
                    <a:pt x="39751" y="14691"/>
                    <a:pt x="40338" y="14552"/>
                    <a:pt x="41064" y="14379"/>
                  </a:cubicBezTo>
                  <a:lnTo>
                    <a:pt x="41652" y="14241"/>
                  </a:lnTo>
                  <a:cubicBezTo>
                    <a:pt x="42931" y="13965"/>
                    <a:pt x="44382" y="13688"/>
                    <a:pt x="45800" y="13515"/>
                  </a:cubicBezTo>
                  <a:cubicBezTo>
                    <a:pt x="46249" y="13515"/>
                    <a:pt x="46664" y="13377"/>
                    <a:pt x="47113" y="13377"/>
                  </a:cubicBezTo>
                  <a:close/>
                  <a:moveTo>
                    <a:pt x="51157" y="19011"/>
                  </a:moveTo>
                  <a:cubicBezTo>
                    <a:pt x="51434" y="19011"/>
                    <a:pt x="51572" y="19149"/>
                    <a:pt x="51572" y="19288"/>
                  </a:cubicBezTo>
                  <a:cubicBezTo>
                    <a:pt x="51710" y="19288"/>
                    <a:pt x="51710" y="19426"/>
                    <a:pt x="51710" y="19426"/>
                  </a:cubicBezTo>
                  <a:lnTo>
                    <a:pt x="51710" y="19875"/>
                  </a:lnTo>
                  <a:lnTo>
                    <a:pt x="51572" y="20014"/>
                  </a:lnTo>
                  <a:cubicBezTo>
                    <a:pt x="51572" y="20014"/>
                    <a:pt x="51434" y="20014"/>
                    <a:pt x="51434" y="20152"/>
                  </a:cubicBezTo>
                  <a:lnTo>
                    <a:pt x="51295" y="20152"/>
                  </a:lnTo>
                  <a:cubicBezTo>
                    <a:pt x="48841" y="20601"/>
                    <a:pt x="46249" y="21154"/>
                    <a:pt x="43207" y="21465"/>
                  </a:cubicBezTo>
                  <a:cubicBezTo>
                    <a:pt x="39474" y="22018"/>
                    <a:pt x="35741" y="22468"/>
                    <a:pt x="32146" y="22744"/>
                  </a:cubicBezTo>
                  <a:lnTo>
                    <a:pt x="31835" y="22744"/>
                  </a:lnTo>
                  <a:lnTo>
                    <a:pt x="31559" y="22882"/>
                  </a:lnTo>
                  <a:cubicBezTo>
                    <a:pt x="28828" y="23021"/>
                    <a:pt x="25510" y="23470"/>
                    <a:pt x="22192" y="23885"/>
                  </a:cubicBezTo>
                  <a:cubicBezTo>
                    <a:pt x="21777" y="23885"/>
                    <a:pt x="21327" y="23885"/>
                    <a:pt x="20913" y="24058"/>
                  </a:cubicBezTo>
                  <a:cubicBezTo>
                    <a:pt x="20602" y="24058"/>
                    <a:pt x="20325" y="24196"/>
                    <a:pt x="20187" y="24196"/>
                  </a:cubicBezTo>
                  <a:cubicBezTo>
                    <a:pt x="19599" y="24196"/>
                    <a:pt x="19184" y="24334"/>
                    <a:pt x="18735" y="24334"/>
                  </a:cubicBezTo>
                  <a:cubicBezTo>
                    <a:pt x="18597" y="24334"/>
                    <a:pt x="18459" y="24472"/>
                    <a:pt x="18320" y="24472"/>
                  </a:cubicBezTo>
                  <a:cubicBezTo>
                    <a:pt x="16592" y="24611"/>
                    <a:pt x="15002" y="24922"/>
                    <a:pt x="13412" y="25198"/>
                  </a:cubicBezTo>
                  <a:cubicBezTo>
                    <a:pt x="12099" y="25475"/>
                    <a:pt x="10820" y="25786"/>
                    <a:pt x="9506" y="26062"/>
                  </a:cubicBezTo>
                  <a:lnTo>
                    <a:pt x="9368" y="26201"/>
                  </a:lnTo>
                  <a:lnTo>
                    <a:pt x="9230" y="26201"/>
                  </a:lnTo>
                  <a:cubicBezTo>
                    <a:pt x="9091" y="26201"/>
                    <a:pt x="8815" y="26062"/>
                    <a:pt x="8815" y="25924"/>
                  </a:cubicBezTo>
                  <a:cubicBezTo>
                    <a:pt x="8642" y="25924"/>
                    <a:pt x="8642" y="25786"/>
                    <a:pt x="8642" y="25786"/>
                  </a:cubicBezTo>
                  <a:lnTo>
                    <a:pt x="8642" y="25613"/>
                  </a:lnTo>
                  <a:lnTo>
                    <a:pt x="8642" y="25337"/>
                  </a:lnTo>
                  <a:lnTo>
                    <a:pt x="8815" y="25337"/>
                  </a:lnTo>
                  <a:lnTo>
                    <a:pt x="8815" y="25198"/>
                  </a:lnTo>
                  <a:lnTo>
                    <a:pt x="8953" y="25060"/>
                  </a:lnTo>
                  <a:lnTo>
                    <a:pt x="9091" y="25060"/>
                  </a:lnTo>
                  <a:cubicBezTo>
                    <a:pt x="9679" y="24922"/>
                    <a:pt x="10232" y="24749"/>
                    <a:pt x="10820" y="24611"/>
                  </a:cubicBezTo>
                  <a:cubicBezTo>
                    <a:pt x="11234" y="24472"/>
                    <a:pt x="11684" y="24472"/>
                    <a:pt x="12099" y="24334"/>
                  </a:cubicBezTo>
                  <a:cubicBezTo>
                    <a:pt x="13135" y="24196"/>
                    <a:pt x="14000" y="23885"/>
                    <a:pt x="15002" y="23747"/>
                  </a:cubicBezTo>
                  <a:cubicBezTo>
                    <a:pt x="16592" y="23470"/>
                    <a:pt x="18459" y="23194"/>
                    <a:pt x="20325" y="22882"/>
                  </a:cubicBezTo>
                  <a:cubicBezTo>
                    <a:pt x="21189" y="22882"/>
                    <a:pt x="22053" y="22744"/>
                    <a:pt x="22779" y="22606"/>
                  </a:cubicBezTo>
                  <a:cubicBezTo>
                    <a:pt x="25372" y="22329"/>
                    <a:pt x="27826" y="22018"/>
                    <a:pt x="30245" y="21742"/>
                  </a:cubicBezTo>
                  <a:lnTo>
                    <a:pt x="31559" y="21742"/>
                  </a:lnTo>
                  <a:lnTo>
                    <a:pt x="31697" y="21604"/>
                  </a:lnTo>
                  <a:lnTo>
                    <a:pt x="32285" y="21604"/>
                  </a:lnTo>
                  <a:cubicBezTo>
                    <a:pt x="32838" y="21604"/>
                    <a:pt x="33425" y="21465"/>
                    <a:pt x="34151" y="21465"/>
                  </a:cubicBezTo>
                  <a:cubicBezTo>
                    <a:pt x="36605" y="21154"/>
                    <a:pt x="39612" y="20878"/>
                    <a:pt x="42343" y="20428"/>
                  </a:cubicBezTo>
                  <a:lnTo>
                    <a:pt x="42792" y="20428"/>
                  </a:lnTo>
                  <a:cubicBezTo>
                    <a:pt x="45108" y="20152"/>
                    <a:pt x="47113" y="19737"/>
                    <a:pt x="48980" y="19426"/>
                  </a:cubicBezTo>
                  <a:cubicBezTo>
                    <a:pt x="49705" y="19288"/>
                    <a:pt x="50431" y="19149"/>
                    <a:pt x="50984" y="19011"/>
                  </a:cubicBezTo>
                  <a:close/>
                  <a:moveTo>
                    <a:pt x="50431" y="24058"/>
                  </a:moveTo>
                  <a:cubicBezTo>
                    <a:pt x="50570" y="24196"/>
                    <a:pt x="50708" y="24334"/>
                    <a:pt x="50708" y="24472"/>
                  </a:cubicBezTo>
                  <a:cubicBezTo>
                    <a:pt x="50846" y="24611"/>
                    <a:pt x="50846" y="24749"/>
                    <a:pt x="50708" y="24922"/>
                  </a:cubicBezTo>
                  <a:cubicBezTo>
                    <a:pt x="50708" y="25060"/>
                    <a:pt x="50570" y="25060"/>
                    <a:pt x="50431" y="25060"/>
                  </a:cubicBezTo>
                  <a:lnTo>
                    <a:pt x="50431" y="25198"/>
                  </a:lnTo>
                  <a:cubicBezTo>
                    <a:pt x="46525" y="25924"/>
                    <a:pt x="42654" y="26477"/>
                    <a:pt x="39059" y="27065"/>
                  </a:cubicBezTo>
                  <a:cubicBezTo>
                    <a:pt x="38022" y="27203"/>
                    <a:pt x="37020" y="27514"/>
                    <a:pt x="36018" y="27652"/>
                  </a:cubicBezTo>
                  <a:lnTo>
                    <a:pt x="34289" y="27791"/>
                  </a:lnTo>
                  <a:cubicBezTo>
                    <a:pt x="33425" y="27929"/>
                    <a:pt x="32423" y="28067"/>
                    <a:pt x="31420" y="28205"/>
                  </a:cubicBezTo>
                  <a:cubicBezTo>
                    <a:pt x="31282" y="28378"/>
                    <a:pt x="30971" y="28378"/>
                    <a:pt x="30833" y="28378"/>
                  </a:cubicBezTo>
                  <a:cubicBezTo>
                    <a:pt x="28102" y="28793"/>
                    <a:pt x="25233" y="29381"/>
                    <a:pt x="22330" y="29795"/>
                  </a:cubicBezTo>
                  <a:cubicBezTo>
                    <a:pt x="21604" y="30107"/>
                    <a:pt x="20913" y="30245"/>
                    <a:pt x="20325" y="30383"/>
                  </a:cubicBezTo>
                  <a:cubicBezTo>
                    <a:pt x="17456" y="30971"/>
                    <a:pt x="14864" y="31524"/>
                    <a:pt x="12410" y="32250"/>
                  </a:cubicBezTo>
                  <a:lnTo>
                    <a:pt x="12271" y="32250"/>
                  </a:lnTo>
                  <a:cubicBezTo>
                    <a:pt x="11960" y="32250"/>
                    <a:pt x="11822" y="32250"/>
                    <a:pt x="11684" y="32111"/>
                  </a:cubicBezTo>
                  <a:lnTo>
                    <a:pt x="11684" y="31973"/>
                  </a:lnTo>
                  <a:lnTo>
                    <a:pt x="11684" y="31835"/>
                  </a:lnTo>
                  <a:cubicBezTo>
                    <a:pt x="11684" y="31662"/>
                    <a:pt x="11684" y="31524"/>
                    <a:pt x="11822" y="31385"/>
                  </a:cubicBezTo>
                  <a:lnTo>
                    <a:pt x="11822" y="31247"/>
                  </a:lnTo>
                  <a:lnTo>
                    <a:pt x="11960" y="31247"/>
                  </a:lnTo>
                  <a:cubicBezTo>
                    <a:pt x="12548" y="30971"/>
                    <a:pt x="13135" y="30798"/>
                    <a:pt x="13827" y="30660"/>
                  </a:cubicBezTo>
                  <a:cubicBezTo>
                    <a:pt x="15555" y="30245"/>
                    <a:pt x="17594" y="29657"/>
                    <a:pt x="19599" y="29242"/>
                  </a:cubicBezTo>
                  <a:cubicBezTo>
                    <a:pt x="22053" y="28793"/>
                    <a:pt x="24784" y="28205"/>
                    <a:pt x="27964" y="27652"/>
                  </a:cubicBezTo>
                  <a:cubicBezTo>
                    <a:pt x="28517" y="27652"/>
                    <a:pt x="29243" y="27514"/>
                    <a:pt x="29969" y="27341"/>
                  </a:cubicBezTo>
                  <a:cubicBezTo>
                    <a:pt x="30556" y="27203"/>
                    <a:pt x="31109" y="27203"/>
                    <a:pt x="31697" y="27065"/>
                  </a:cubicBezTo>
                  <a:cubicBezTo>
                    <a:pt x="32699" y="26927"/>
                    <a:pt x="33702" y="26788"/>
                    <a:pt x="34739" y="26650"/>
                  </a:cubicBezTo>
                  <a:lnTo>
                    <a:pt x="35015" y="26650"/>
                  </a:lnTo>
                  <a:lnTo>
                    <a:pt x="35741" y="26477"/>
                  </a:lnTo>
                  <a:lnTo>
                    <a:pt x="35879" y="26477"/>
                  </a:lnTo>
                  <a:cubicBezTo>
                    <a:pt x="40477" y="25786"/>
                    <a:pt x="45385" y="25060"/>
                    <a:pt x="50120" y="24058"/>
                  </a:cubicBezTo>
                  <a:close/>
                  <a:moveTo>
                    <a:pt x="55478" y="29381"/>
                  </a:moveTo>
                  <a:cubicBezTo>
                    <a:pt x="55616" y="29519"/>
                    <a:pt x="55754" y="29657"/>
                    <a:pt x="55754" y="29795"/>
                  </a:cubicBezTo>
                  <a:lnTo>
                    <a:pt x="55754" y="29934"/>
                  </a:lnTo>
                  <a:lnTo>
                    <a:pt x="55754" y="30107"/>
                  </a:lnTo>
                  <a:lnTo>
                    <a:pt x="55754" y="30245"/>
                  </a:lnTo>
                  <a:cubicBezTo>
                    <a:pt x="55616" y="30245"/>
                    <a:pt x="55616" y="30383"/>
                    <a:pt x="55478" y="30383"/>
                  </a:cubicBezTo>
                  <a:lnTo>
                    <a:pt x="55305" y="30383"/>
                  </a:lnTo>
                  <a:cubicBezTo>
                    <a:pt x="49844" y="31385"/>
                    <a:pt x="44244" y="32250"/>
                    <a:pt x="38610" y="33114"/>
                  </a:cubicBezTo>
                  <a:cubicBezTo>
                    <a:pt x="29692" y="34565"/>
                    <a:pt x="22330" y="35706"/>
                    <a:pt x="15417" y="36708"/>
                  </a:cubicBezTo>
                  <a:lnTo>
                    <a:pt x="15002" y="36708"/>
                  </a:lnTo>
                  <a:lnTo>
                    <a:pt x="14864" y="36570"/>
                  </a:lnTo>
                  <a:cubicBezTo>
                    <a:pt x="14864" y="36432"/>
                    <a:pt x="14864" y="36432"/>
                    <a:pt x="14691" y="36432"/>
                  </a:cubicBezTo>
                  <a:lnTo>
                    <a:pt x="14691" y="36294"/>
                  </a:lnTo>
                  <a:cubicBezTo>
                    <a:pt x="14691" y="36155"/>
                    <a:pt x="14691" y="36155"/>
                    <a:pt x="14864" y="35983"/>
                  </a:cubicBezTo>
                  <a:lnTo>
                    <a:pt x="14864" y="35844"/>
                  </a:lnTo>
                  <a:cubicBezTo>
                    <a:pt x="14864" y="35844"/>
                    <a:pt x="15002" y="35706"/>
                    <a:pt x="15140" y="35706"/>
                  </a:cubicBezTo>
                  <a:cubicBezTo>
                    <a:pt x="20740" y="34842"/>
                    <a:pt x="26374" y="33978"/>
                    <a:pt x="31835" y="33114"/>
                  </a:cubicBezTo>
                  <a:cubicBezTo>
                    <a:pt x="39612" y="31835"/>
                    <a:pt x="47251" y="30521"/>
                    <a:pt x="55028" y="29381"/>
                  </a:cubicBezTo>
                  <a:close/>
                  <a:moveTo>
                    <a:pt x="54303" y="35844"/>
                  </a:moveTo>
                  <a:cubicBezTo>
                    <a:pt x="54614" y="35844"/>
                    <a:pt x="54890" y="36155"/>
                    <a:pt x="54890" y="36432"/>
                  </a:cubicBezTo>
                  <a:cubicBezTo>
                    <a:pt x="54890" y="36708"/>
                    <a:pt x="54614" y="37020"/>
                    <a:pt x="54303" y="37020"/>
                  </a:cubicBezTo>
                  <a:cubicBezTo>
                    <a:pt x="53162" y="37158"/>
                    <a:pt x="52021" y="37158"/>
                    <a:pt x="50846" y="37296"/>
                  </a:cubicBezTo>
                  <a:cubicBezTo>
                    <a:pt x="48115" y="37434"/>
                    <a:pt x="45385" y="37711"/>
                    <a:pt x="42792" y="38022"/>
                  </a:cubicBezTo>
                  <a:cubicBezTo>
                    <a:pt x="41479" y="38160"/>
                    <a:pt x="40338" y="38298"/>
                    <a:pt x="39059" y="38437"/>
                  </a:cubicBezTo>
                  <a:cubicBezTo>
                    <a:pt x="37746" y="38575"/>
                    <a:pt x="36467" y="38748"/>
                    <a:pt x="35153" y="39024"/>
                  </a:cubicBezTo>
                  <a:cubicBezTo>
                    <a:pt x="29969" y="39888"/>
                    <a:pt x="24922" y="40891"/>
                    <a:pt x="19876" y="42031"/>
                  </a:cubicBezTo>
                  <a:cubicBezTo>
                    <a:pt x="19599" y="42204"/>
                    <a:pt x="19184" y="42204"/>
                    <a:pt x="18735" y="42343"/>
                  </a:cubicBezTo>
                  <a:cubicBezTo>
                    <a:pt x="18147" y="42481"/>
                    <a:pt x="17594" y="42619"/>
                    <a:pt x="16869" y="42896"/>
                  </a:cubicBezTo>
                  <a:lnTo>
                    <a:pt x="16730" y="42896"/>
                  </a:lnTo>
                  <a:cubicBezTo>
                    <a:pt x="16592" y="42896"/>
                    <a:pt x="16419" y="42757"/>
                    <a:pt x="16419" y="42619"/>
                  </a:cubicBezTo>
                  <a:cubicBezTo>
                    <a:pt x="16281" y="42619"/>
                    <a:pt x="16281" y="42481"/>
                    <a:pt x="16281" y="42481"/>
                  </a:cubicBezTo>
                  <a:cubicBezTo>
                    <a:pt x="16143" y="42343"/>
                    <a:pt x="16143" y="42204"/>
                    <a:pt x="16281" y="42031"/>
                  </a:cubicBezTo>
                  <a:cubicBezTo>
                    <a:pt x="16281" y="41893"/>
                    <a:pt x="16419" y="41893"/>
                    <a:pt x="16419" y="41755"/>
                  </a:cubicBezTo>
                  <a:lnTo>
                    <a:pt x="16592" y="41755"/>
                  </a:lnTo>
                  <a:cubicBezTo>
                    <a:pt x="17456" y="41478"/>
                    <a:pt x="18147" y="41340"/>
                    <a:pt x="19012" y="41167"/>
                  </a:cubicBezTo>
                  <a:cubicBezTo>
                    <a:pt x="21051" y="40614"/>
                    <a:pt x="23056" y="40165"/>
                    <a:pt x="25060" y="39750"/>
                  </a:cubicBezTo>
                  <a:cubicBezTo>
                    <a:pt x="27376" y="39163"/>
                    <a:pt x="29692" y="38748"/>
                    <a:pt x="31973" y="38298"/>
                  </a:cubicBezTo>
                  <a:cubicBezTo>
                    <a:pt x="39474" y="37020"/>
                    <a:pt x="46975" y="36294"/>
                    <a:pt x="54303" y="35844"/>
                  </a:cubicBezTo>
                  <a:close/>
                  <a:moveTo>
                    <a:pt x="55616" y="42896"/>
                  </a:moveTo>
                  <a:cubicBezTo>
                    <a:pt x="55893" y="42896"/>
                    <a:pt x="56169" y="43207"/>
                    <a:pt x="56169" y="43483"/>
                  </a:cubicBezTo>
                  <a:cubicBezTo>
                    <a:pt x="56169" y="43760"/>
                    <a:pt x="55893" y="44071"/>
                    <a:pt x="55616" y="44071"/>
                  </a:cubicBezTo>
                  <a:lnTo>
                    <a:pt x="53888" y="44071"/>
                  </a:lnTo>
                  <a:cubicBezTo>
                    <a:pt x="48703" y="44071"/>
                    <a:pt x="43380" y="44347"/>
                    <a:pt x="37884" y="45073"/>
                  </a:cubicBezTo>
                  <a:cubicBezTo>
                    <a:pt x="36467" y="45350"/>
                    <a:pt x="34877" y="45488"/>
                    <a:pt x="33425" y="45799"/>
                  </a:cubicBezTo>
                  <a:cubicBezTo>
                    <a:pt x="30245" y="46352"/>
                    <a:pt x="26962" y="46940"/>
                    <a:pt x="23782" y="47804"/>
                  </a:cubicBezTo>
                  <a:cubicBezTo>
                    <a:pt x="23643" y="47804"/>
                    <a:pt x="23332" y="47942"/>
                    <a:pt x="23056" y="47942"/>
                  </a:cubicBezTo>
                  <a:cubicBezTo>
                    <a:pt x="22779" y="48080"/>
                    <a:pt x="22468" y="48080"/>
                    <a:pt x="22192" y="48253"/>
                  </a:cubicBezTo>
                  <a:lnTo>
                    <a:pt x="22053" y="48253"/>
                  </a:lnTo>
                  <a:cubicBezTo>
                    <a:pt x="21915" y="48253"/>
                    <a:pt x="21777" y="48080"/>
                    <a:pt x="21777" y="48080"/>
                  </a:cubicBezTo>
                  <a:cubicBezTo>
                    <a:pt x="21604" y="47942"/>
                    <a:pt x="21604" y="47942"/>
                    <a:pt x="21466" y="47804"/>
                  </a:cubicBezTo>
                  <a:lnTo>
                    <a:pt x="21466" y="47666"/>
                  </a:lnTo>
                  <a:cubicBezTo>
                    <a:pt x="21466" y="47527"/>
                    <a:pt x="21466" y="47527"/>
                    <a:pt x="21604" y="47389"/>
                  </a:cubicBezTo>
                  <a:lnTo>
                    <a:pt x="21604" y="47216"/>
                  </a:lnTo>
                  <a:lnTo>
                    <a:pt x="21777" y="47216"/>
                  </a:lnTo>
                  <a:cubicBezTo>
                    <a:pt x="21777" y="47078"/>
                    <a:pt x="21915" y="47078"/>
                    <a:pt x="21915" y="47078"/>
                  </a:cubicBezTo>
                  <a:cubicBezTo>
                    <a:pt x="24369" y="46525"/>
                    <a:pt x="26962" y="45937"/>
                    <a:pt x="29381" y="45350"/>
                  </a:cubicBezTo>
                  <a:cubicBezTo>
                    <a:pt x="30107" y="45211"/>
                    <a:pt x="30971" y="45073"/>
                    <a:pt x="31697" y="44935"/>
                  </a:cubicBezTo>
                  <a:cubicBezTo>
                    <a:pt x="32146" y="44797"/>
                    <a:pt x="32561" y="44797"/>
                    <a:pt x="33010" y="44624"/>
                  </a:cubicBezTo>
                  <a:cubicBezTo>
                    <a:pt x="40062" y="43483"/>
                    <a:pt x="47113" y="42896"/>
                    <a:pt x="53888" y="42896"/>
                  </a:cubicBezTo>
                  <a:close/>
                  <a:moveTo>
                    <a:pt x="61803" y="47804"/>
                  </a:moveTo>
                  <a:cubicBezTo>
                    <a:pt x="61941" y="47804"/>
                    <a:pt x="62080" y="47804"/>
                    <a:pt x="62218" y="47942"/>
                  </a:cubicBezTo>
                  <a:cubicBezTo>
                    <a:pt x="62218" y="48080"/>
                    <a:pt x="62391" y="48253"/>
                    <a:pt x="62391" y="48391"/>
                  </a:cubicBezTo>
                  <a:cubicBezTo>
                    <a:pt x="62391" y="48530"/>
                    <a:pt x="62218" y="48668"/>
                    <a:pt x="62218" y="48668"/>
                  </a:cubicBezTo>
                  <a:cubicBezTo>
                    <a:pt x="62218" y="48806"/>
                    <a:pt x="62080" y="48806"/>
                    <a:pt x="62080" y="48806"/>
                  </a:cubicBezTo>
                  <a:lnTo>
                    <a:pt x="61941" y="48944"/>
                  </a:lnTo>
                  <a:lnTo>
                    <a:pt x="61803" y="48944"/>
                  </a:lnTo>
                  <a:cubicBezTo>
                    <a:pt x="60075" y="49117"/>
                    <a:pt x="58347" y="49256"/>
                    <a:pt x="56895" y="49394"/>
                  </a:cubicBezTo>
                  <a:lnTo>
                    <a:pt x="56618" y="49394"/>
                  </a:lnTo>
                  <a:lnTo>
                    <a:pt x="55305" y="49532"/>
                  </a:lnTo>
                  <a:cubicBezTo>
                    <a:pt x="54441" y="49670"/>
                    <a:pt x="53750" y="49670"/>
                    <a:pt x="52885" y="49809"/>
                  </a:cubicBezTo>
                  <a:cubicBezTo>
                    <a:pt x="52436" y="49809"/>
                    <a:pt x="52021" y="49809"/>
                    <a:pt x="51572" y="49981"/>
                  </a:cubicBezTo>
                  <a:lnTo>
                    <a:pt x="51295" y="49981"/>
                  </a:lnTo>
                  <a:cubicBezTo>
                    <a:pt x="50293" y="49981"/>
                    <a:pt x="49429" y="50120"/>
                    <a:pt x="48392" y="50258"/>
                  </a:cubicBezTo>
                  <a:cubicBezTo>
                    <a:pt x="47839" y="50258"/>
                    <a:pt x="47251" y="50258"/>
                    <a:pt x="46664" y="50396"/>
                  </a:cubicBezTo>
                  <a:cubicBezTo>
                    <a:pt x="45800" y="50534"/>
                    <a:pt x="45108" y="50534"/>
                    <a:pt x="44244" y="50673"/>
                  </a:cubicBezTo>
                  <a:lnTo>
                    <a:pt x="44071" y="50673"/>
                  </a:lnTo>
                  <a:cubicBezTo>
                    <a:pt x="43933" y="50846"/>
                    <a:pt x="43795" y="50846"/>
                    <a:pt x="43657" y="50846"/>
                  </a:cubicBezTo>
                  <a:cubicBezTo>
                    <a:pt x="43380" y="50846"/>
                    <a:pt x="43069" y="50846"/>
                    <a:pt x="42792" y="50984"/>
                  </a:cubicBezTo>
                  <a:lnTo>
                    <a:pt x="42205" y="50984"/>
                  </a:lnTo>
                  <a:cubicBezTo>
                    <a:pt x="41790" y="51122"/>
                    <a:pt x="41202" y="51122"/>
                    <a:pt x="40788" y="51260"/>
                  </a:cubicBezTo>
                  <a:lnTo>
                    <a:pt x="40477" y="51260"/>
                  </a:lnTo>
                  <a:cubicBezTo>
                    <a:pt x="39612" y="51399"/>
                    <a:pt x="38748" y="51537"/>
                    <a:pt x="38022" y="51710"/>
                  </a:cubicBezTo>
                  <a:cubicBezTo>
                    <a:pt x="36605" y="51848"/>
                    <a:pt x="35153" y="52124"/>
                    <a:pt x="33702" y="52263"/>
                  </a:cubicBezTo>
                  <a:lnTo>
                    <a:pt x="32285" y="52574"/>
                  </a:lnTo>
                  <a:lnTo>
                    <a:pt x="32146" y="52574"/>
                  </a:lnTo>
                  <a:lnTo>
                    <a:pt x="31973" y="52712"/>
                  </a:lnTo>
                  <a:lnTo>
                    <a:pt x="31109" y="52712"/>
                  </a:lnTo>
                  <a:lnTo>
                    <a:pt x="30556" y="52850"/>
                  </a:lnTo>
                  <a:cubicBezTo>
                    <a:pt x="29830" y="52989"/>
                    <a:pt x="29105" y="53127"/>
                    <a:pt x="28379" y="53265"/>
                  </a:cubicBezTo>
                  <a:cubicBezTo>
                    <a:pt x="27515" y="53438"/>
                    <a:pt x="26650" y="53438"/>
                    <a:pt x="25925" y="53576"/>
                  </a:cubicBezTo>
                  <a:lnTo>
                    <a:pt x="25372" y="53576"/>
                  </a:lnTo>
                  <a:lnTo>
                    <a:pt x="25060" y="53714"/>
                  </a:lnTo>
                  <a:lnTo>
                    <a:pt x="24507" y="53714"/>
                  </a:lnTo>
                  <a:cubicBezTo>
                    <a:pt x="24369" y="53714"/>
                    <a:pt x="24058" y="53714"/>
                    <a:pt x="23782" y="53853"/>
                  </a:cubicBezTo>
                  <a:lnTo>
                    <a:pt x="23332" y="53853"/>
                  </a:lnTo>
                  <a:cubicBezTo>
                    <a:pt x="22917" y="53991"/>
                    <a:pt x="22468" y="53991"/>
                    <a:pt x="22192" y="54129"/>
                  </a:cubicBezTo>
                  <a:cubicBezTo>
                    <a:pt x="21604" y="54129"/>
                    <a:pt x="21189" y="54302"/>
                    <a:pt x="20740" y="54440"/>
                  </a:cubicBezTo>
                  <a:lnTo>
                    <a:pt x="20740" y="54579"/>
                  </a:lnTo>
                  <a:cubicBezTo>
                    <a:pt x="20602" y="54579"/>
                    <a:pt x="20463" y="54579"/>
                    <a:pt x="20463" y="54440"/>
                  </a:cubicBezTo>
                  <a:lnTo>
                    <a:pt x="20325" y="54440"/>
                  </a:lnTo>
                  <a:cubicBezTo>
                    <a:pt x="20325" y="54440"/>
                    <a:pt x="20187" y="54302"/>
                    <a:pt x="20187" y="54129"/>
                  </a:cubicBezTo>
                  <a:cubicBezTo>
                    <a:pt x="20049" y="53991"/>
                    <a:pt x="20187" y="53991"/>
                    <a:pt x="20187" y="53991"/>
                  </a:cubicBezTo>
                  <a:lnTo>
                    <a:pt x="20187" y="53853"/>
                  </a:lnTo>
                  <a:lnTo>
                    <a:pt x="20187" y="53714"/>
                  </a:lnTo>
                  <a:lnTo>
                    <a:pt x="20463" y="53438"/>
                  </a:lnTo>
                  <a:cubicBezTo>
                    <a:pt x="21327" y="52989"/>
                    <a:pt x="22330" y="52850"/>
                    <a:pt x="23194" y="52712"/>
                  </a:cubicBezTo>
                  <a:cubicBezTo>
                    <a:pt x="23920" y="52574"/>
                    <a:pt x="24646" y="52574"/>
                    <a:pt x="25372" y="52401"/>
                  </a:cubicBezTo>
                  <a:lnTo>
                    <a:pt x="25648" y="52401"/>
                  </a:lnTo>
                  <a:cubicBezTo>
                    <a:pt x="26097" y="52401"/>
                    <a:pt x="26512" y="52401"/>
                    <a:pt x="26962" y="52263"/>
                  </a:cubicBezTo>
                  <a:cubicBezTo>
                    <a:pt x="27653" y="52263"/>
                    <a:pt x="28379" y="52124"/>
                    <a:pt x="28966" y="51986"/>
                  </a:cubicBezTo>
                  <a:lnTo>
                    <a:pt x="29105" y="51986"/>
                  </a:lnTo>
                  <a:lnTo>
                    <a:pt x="29830" y="51848"/>
                  </a:lnTo>
                  <a:cubicBezTo>
                    <a:pt x="30833" y="51710"/>
                    <a:pt x="31835" y="51537"/>
                    <a:pt x="32838" y="51260"/>
                  </a:cubicBezTo>
                  <a:cubicBezTo>
                    <a:pt x="34739" y="50984"/>
                    <a:pt x="36743" y="50673"/>
                    <a:pt x="38748" y="50396"/>
                  </a:cubicBezTo>
                  <a:cubicBezTo>
                    <a:pt x="43380" y="49670"/>
                    <a:pt x="46837" y="49117"/>
                    <a:pt x="50293" y="48806"/>
                  </a:cubicBezTo>
                  <a:lnTo>
                    <a:pt x="51848" y="48806"/>
                  </a:lnTo>
                  <a:lnTo>
                    <a:pt x="52021" y="48668"/>
                  </a:lnTo>
                  <a:lnTo>
                    <a:pt x="53162" y="48668"/>
                  </a:lnTo>
                  <a:cubicBezTo>
                    <a:pt x="54026" y="48530"/>
                    <a:pt x="55028" y="48391"/>
                    <a:pt x="56031" y="48391"/>
                  </a:cubicBezTo>
                  <a:lnTo>
                    <a:pt x="56480" y="48253"/>
                  </a:lnTo>
                  <a:lnTo>
                    <a:pt x="56618" y="48253"/>
                  </a:lnTo>
                  <a:cubicBezTo>
                    <a:pt x="57759" y="48080"/>
                    <a:pt x="59073" y="47942"/>
                    <a:pt x="60490" y="47942"/>
                  </a:cubicBezTo>
                  <a:cubicBezTo>
                    <a:pt x="60939" y="47804"/>
                    <a:pt x="61354" y="47804"/>
                    <a:pt x="61803" y="47804"/>
                  </a:cubicBezTo>
                  <a:close/>
                  <a:moveTo>
                    <a:pt x="30418" y="0"/>
                  </a:moveTo>
                  <a:cubicBezTo>
                    <a:pt x="28517" y="139"/>
                    <a:pt x="26650" y="277"/>
                    <a:pt x="24507" y="415"/>
                  </a:cubicBezTo>
                  <a:cubicBezTo>
                    <a:pt x="23643" y="415"/>
                    <a:pt x="22641" y="553"/>
                    <a:pt x="21604" y="726"/>
                  </a:cubicBezTo>
                  <a:cubicBezTo>
                    <a:pt x="20740" y="726"/>
                    <a:pt x="19737" y="865"/>
                    <a:pt x="18735" y="1003"/>
                  </a:cubicBezTo>
                  <a:cubicBezTo>
                    <a:pt x="18147" y="1003"/>
                    <a:pt x="17594" y="1141"/>
                    <a:pt x="16869" y="1141"/>
                  </a:cubicBezTo>
                  <a:lnTo>
                    <a:pt x="16419" y="1279"/>
                  </a:lnTo>
                  <a:lnTo>
                    <a:pt x="16004" y="1279"/>
                  </a:lnTo>
                  <a:lnTo>
                    <a:pt x="15728" y="1418"/>
                  </a:lnTo>
                  <a:lnTo>
                    <a:pt x="15417" y="1418"/>
                  </a:lnTo>
                  <a:cubicBezTo>
                    <a:pt x="14691" y="1418"/>
                    <a:pt x="13827" y="1590"/>
                    <a:pt x="13135" y="1729"/>
                  </a:cubicBezTo>
                  <a:cubicBezTo>
                    <a:pt x="11960" y="1867"/>
                    <a:pt x="11096" y="1867"/>
                    <a:pt x="10232" y="2005"/>
                  </a:cubicBezTo>
                  <a:lnTo>
                    <a:pt x="8815" y="2005"/>
                  </a:lnTo>
                  <a:cubicBezTo>
                    <a:pt x="8642" y="2005"/>
                    <a:pt x="8504" y="2005"/>
                    <a:pt x="8366" y="2143"/>
                  </a:cubicBezTo>
                  <a:lnTo>
                    <a:pt x="8089" y="2143"/>
                  </a:lnTo>
                  <a:cubicBezTo>
                    <a:pt x="8227" y="2454"/>
                    <a:pt x="8227" y="2731"/>
                    <a:pt x="8366" y="3146"/>
                  </a:cubicBezTo>
                  <a:cubicBezTo>
                    <a:pt x="8504" y="3457"/>
                    <a:pt x="8504" y="3595"/>
                    <a:pt x="8642" y="3872"/>
                  </a:cubicBezTo>
                  <a:cubicBezTo>
                    <a:pt x="8642" y="4010"/>
                    <a:pt x="8815" y="4321"/>
                    <a:pt x="8815" y="4459"/>
                  </a:cubicBezTo>
                  <a:cubicBezTo>
                    <a:pt x="8953" y="4736"/>
                    <a:pt x="8953" y="4874"/>
                    <a:pt x="9091" y="5185"/>
                  </a:cubicBezTo>
                  <a:cubicBezTo>
                    <a:pt x="9091" y="5323"/>
                    <a:pt x="9230" y="5462"/>
                    <a:pt x="9230" y="5738"/>
                  </a:cubicBezTo>
                  <a:cubicBezTo>
                    <a:pt x="9506" y="6326"/>
                    <a:pt x="9679" y="6913"/>
                    <a:pt x="9956" y="7466"/>
                  </a:cubicBezTo>
                  <a:lnTo>
                    <a:pt x="9956" y="7639"/>
                  </a:lnTo>
                  <a:cubicBezTo>
                    <a:pt x="10543" y="9056"/>
                    <a:pt x="11096" y="10646"/>
                    <a:pt x="11684" y="12236"/>
                  </a:cubicBezTo>
                  <a:lnTo>
                    <a:pt x="11684" y="12513"/>
                  </a:lnTo>
                  <a:lnTo>
                    <a:pt x="11545" y="12651"/>
                  </a:lnTo>
                  <a:cubicBezTo>
                    <a:pt x="11545" y="12824"/>
                    <a:pt x="11407" y="12824"/>
                    <a:pt x="11407" y="12824"/>
                  </a:cubicBezTo>
                  <a:lnTo>
                    <a:pt x="5773" y="12824"/>
                  </a:lnTo>
                  <a:cubicBezTo>
                    <a:pt x="5635" y="12824"/>
                    <a:pt x="5358" y="12824"/>
                    <a:pt x="5047" y="12962"/>
                  </a:cubicBezTo>
                  <a:cubicBezTo>
                    <a:pt x="4045" y="13101"/>
                    <a:pt x="3181" y="13101"/>
                    <a:pt x="2317" y="13101"/>
                  </a:cubicBezTo>
                  <a:cubicBezTo>
                    <a:pt x="1452" y="13101"/>
                    <a:pt x="727" y="13101"/>
                    <a:pt x="1" y="12962"/>
                  </a:cubicBezTo>
                  <a:lnTo>
                    <a:pt x="1" y="12962"/>
                  </a:lnTo>
                  <a:cubicBezTo>
                    <a:pt x="1" y="13101"/>
                    <a:pt x="174" y="13377"/>
                    <a:pt x="174" y="13515"/>
                  </a:cubicBezTo>
                  <a:cubicBezTo>
                    <a:pt x="588" y="14829"/>
                    <a:pt x="1038" y="16108"/>
                    <a:pt x="1452" y="17559"/>
                  </a:cubicBezTo>
                  <a:cubicBezTo>
                    <a:pt x="1902" y="18700"/>
                    <a:pt x="2455" y="20014"/>
                    <a:pt x="2904" y="21465"/>
                  </a:cubicBezTo>
                  <a:cubicBezTo>
                    <a:pt x="3768" y="23747"/>
                    <a:pt x="4632" y="26062"/>
                    <a:pt x="5635" y="28793"/>
                  </a:cubicBezTo>
                  <a:cubicBezTo>
                    <a:pt x="7087" y="32699"/>
                    <a:pt x="8366" y="36155"/>
                    <a:pt x="9679" y="39612"/>
                  </a:cubicBezTo>
                  <a:cubicBezTo>
                    <a:pt x="11234" y="43483"/>
                    <a:pt x="12548" y="46801"/>
                    <a:pt x="14000" y="49809"/>
                  </a:cubicBezTo>
                  <a:cubicBezTo>
                    <a:pt x="14276" y="50534"/>
                    <a:pt x="14553" y="51122"/>
                    <a:pt x="14864" y="51710"/>
                  </a:cubicBezTo>
                  <a:cubicBezTo>
                    <a:pt x="15002" y="51986"/>
                    <a:pt x="15140" y="52263"/>
                    <a:pt x="15279" y="52574"/>
                  </a:cubicBezTo>
                  <a:cubicBezTo>
                    <a:pt x="15555" y="53127"/>
                    <a:pt x="15866" y="53714"/>
                    <a:pt x="16004" y="54302"/>
                  </a:cubicBezTo>
                  <a:cubicBezTo>
                    <a:pt x="16419" y="54993"/>
                    <a:pt x="16869" y="55857"/>
                    <a:pt x="17283" y="56583"/>
                  </a:cubicBezTo>
                  <a:cubicBezTo>
                    <a:pt x="17283" y="56722"/>
                    <a:pt x="17283" y="56894"/>
                    <a:pt x="17456" y="57033"/>
                  </a:cubicBezTo>
                  <a:lnTo>
                    <a:pt x="17594" y="57171"/>
                  </a:lnTo>
                  <a:lnTo>
                    <a:pt x="17594" y="57309"/>
                  </a:lnTo>
                  <a:cubicBezTo>
                    <a:pt x="17733" y="57586"/>
                    <a:pt x="18009" y="57897"/>
                    <a:pt x="18147" y="58173"/>
                  </a:cubicBezTo>
                  <a:cubicBezTo>
                    <a:pt x="18147" y="58312"/>
                    <a:pt x="18320" y="58312"/>
                    <a:pt x="18320" y="58312"/>
                  </a:cubicBezTo>
                  <a:lnTo>
                    <a:pt x="18459" y="58312"/>
                  </a:lnTo>
                  <a:lnTo>
                    <a:pt x="18459" y="58450"/>
                  </a:lnTo>
                  <a:lnTo>
                    <a:pt x="19184" y="58450"/>
                  </a:lnTo>
                  <a:lnTo>
                    <a:pt x="19461" y="58623"/>
                  </a:lnTo>
                  <a:lnTo>
                    <a:pt x="22468" y="58623"/>
                  </a:lnTo>
                  <a:cubicBezTo>
                    <a:pt x="24196" y="58761"/>
                    <a:pt x="26097" y="58761"/>
                    <a:pt x="27826" y="58761"/>
                  </a:cubicBezTo>
                  <a:lnTo>
                    <a:pt x="31109" y="58761"/>
                  </a:lnTo>
                  <a:cubicBezTo>
                    <a:pt x="31282" y="58761"/>
                    <a:pt x="31559" y="58761"/>
                    <a:pt x="31835" y="58623"/>
                  </a:cubicBezTo>
                  <a:lnTo>
                    <a:pt x="32561" y="58623"/>
                  </a:lnTo>
                  <a:cubicBezTo>
                    <a:pt x="34428" y="58623"/>
                    <a:pt x="36467" y="58450"/>
                    <a:pt x="38472" y="58173"/>
                  </a:cubicBezTo>
                  <a:cubicBezTo>
                    <a:pt x="39059" y="58173"/>
                    <a:pt x="39612" y="58035"/>
                    <a:pt x="40062" y="58035"/>
                  </a:cubicBezTo>
                  <a:cubicBezTo>
                    <a:pt x="40788" y="57897"/>
                    <a:pt x="41479" y="57897"/>
                    <a:pt x="42343" y="57759"/>
                  </a:cubicBezTo>
                  <a:cubicBezTo>
                    <a:pt x="43207" y="57586"/>
                    <a:pt x="43933" y="57447"/>
                    <a:pt x="44797" y="57309"/>
                  </a:cubicBezTo>
                  <a:lnTo>
                    <a:pt x="44935" y="57309"/>
                  </a:lnTo>
                  <a:cubicBezTo>
                    <a:pt x="45247" y="57309"/>
                    <a:pt x="45523" y="57309"/>
                    <a:pt x="45972" y="57171"/>
                  </a:cubicBezTo>
                  <a:cubicBezTo>
                    <a:pt x="46387" y="57171"/>
                    <a:pt x="46975" y="57033"/>
                    <a:pt x="47390" y="57033"/>
                  </a:cubicBezTo>
                  <a:lnTo>
                    <a:pt x="47390" y="56894"/>
                  </a:lnTo>
                  <a:cubicBezTo>
                    <a:pt x="47839" y="56894"/>
                    <a:pt x="48115" y="56894"/>
                    <a:pt x="48565" y="56722"/>
                  </a:cubicBezTo>
                  <a:cubicBezTo>
                    <a:pt x="48980" y="56722"/>
                    <a:pt x="49429" y="56583"/>
                    <a:pt x="49844" y="56445"/>
                  </a:cubicBezTo>
                  <a:lnTo>
                    <a:pt x="50120" y="56445"/>
                  </a:lnTo>
                  <a:cubicBezTo>
                    <a:pt x="50431" y="56445"/>
                    <a:pt x="50708" y="56307"/>
                    <a:pt x="50984" y="56307"/>
                  </a:cubicBezTo>
                  <a:cubicBezTo>
                    <a:pt x="51572" y="56169"/>
                    <a:pt x="52298" y="56030"/>
                    <a:pt x="52885" y="55857"/>
                  </a:cubicBezTo>
                  <a:cubicBezTo>
                    <a:pt x="52885" y="55857"/>
                    <a:pt x="53024" y="55857"/>
                    <a:pt x="53024" y="55719"/>
                  </a:cubicBezTo>
                  <a:lnTo>
                    <a:pt x="53577" y="55719"/>
                  </a:lnTo>
                  <a:cubicBezTo>
                    <a:pt x="53577" y="55581"/>
                    <a:pt x="53577" y="55581"/>
                    <a:pt x="53750" y="55581"/>
                  </a:cubicBezTo>
                  <a:cubicBezTo>
                    <a:pt x="54164" y="55443"/>
                    <a:pt x="54614" y="55443"/>
                    <a:pt x="55028" y="55304"/>
                  </a:cubicBezTo>
                  <a:lnTo>
                    <a:pt x="55167" y="55304"/>
                  </a:lnTo>
                  <a:cubicBezTo>
                    <a:pt x="55167" y="55304"/>
                    <a:pt x="55305" y="55304"/>
                    <a:pt x="55305" y="55166"/>
                  </a:cubicBezTo>
                  <a:lnTo>
                    <a:pt x="55478" y="55166"/>
                  </a:lnTo>
                  <a:cubicBezTo>
                    <a:pt x="55754" y="55166"/>
                    <a:pt x="56031" y="55166"/>
                    <a:pt x="56342" y="54993"/>
                  </a:cubicBezTo>
                  <a:lnTo>
                    <a:pt x="56618" y="54993"/>
                  </a:lnTo>
                  <a:lnTo>
                    <a:pt x="56618" y="54855"/>
                  </a:lnTo>
                  <a:lnTo>
                    <a:pt x="56757" y="54855"/>
                  </a:lnTo>
                  <a:lnTo>
                    <a:pt x="56895" y="54993"/>
                  </a:lnTo>
                  <a:lnTo>
                    <a:pt x="57483" y="54855"/>
                  </a:lnTo>
                  <a:lnTo>
                    <a:pt x="57621" y="54855"/>
                  </a:lnTo>
                  <a:cubicBezTo>
                    <a:pt x="58070" y="54717"/>
                    <a:pt x="58623" y="54717"/>
                    <a:pt x="59073" y="54579"/>
                  </a:cubicBezTo>
                  <a:cubicBezTo>
                    <a:pt x="59487" y="54579"/>
                    <a:pt x="60075" y="54440"/>
                    <a:pt x="60663" y="54302"/>
                  </a:cubicBezTo>
                  <a:lnTo>
                    <a:pt x="60939" y="54302"/>
                  </a:lnTo>
                  <a:cubicBezTo>
                    <a:pt x="61354" y="54129"/>
                    <a:pt x="61803" y="53991"/>
                    <a:pt x="62218" y="53991"/>
                  </a:cubicBezTo>
                  <a:cubicBezTo>
                    <a:pt x="62667" y="53853"/>
                    <a:pt x="62944" y="53853"/>
                    <a:pt x="63393" y="53714"/>
                  </a:cubicBezTo>
                  <a:cubicBezTo>
                    <a:pt x="63531" y="53576"/>
                    <a:pt x="63808" y="53576"/>
                    <a:pt x="64119" y="53438"/>
                  </a:cubicBezTo>
                  <a:lnTo>
                    <a:pt x="64396" y="53438"/>
                  </a:lnTo>
                  <a:cubicBezTo>
                    <a:pt x="64534" y="53265"/>
                    <a:pt x="64672" y="53265"/>
                    <a:pt x="64810" y="53127"/>
                  </a:cubicBezTo>
                  <a:cubicBezTo>
                    <a:pt x="64983" y="53127"/>
                    <a:pt x="65121" y="52989"/>
                    <a:pt x="65260" y="52989"/>
                  </a:cubicBezTo>
                  <a:cubicBezTo>
                    <a:pt x="65398" y="52989"/>
                    <a:pt x="65398" y="52850"/>
                    <a:pt x="65536" y="52850"/>
                  </a:cubicBezTo>
                  <a:cubicBezTo>
                    <a:pt x="65536" y="52850"/>
                    <a:pt x="65536" y="52712"/>
                    <a:pt x="65675" y="52712"/>
                  </a:cubicBezTo>
                  <a:lnTo>
                    <a:pt x="65675" y="52401"/>
                  </a:lnTo>
                  <a:lnTo>
                    <a:pt x="65675" y="52263"/>
                  </a:lnTo>
                  <a:cubicBezTo>
                    <a:pt x="64983" y="49809"/>
                    <a:pt x="64119" y="47078"/>
                    <a:pt x="63082" y="44209"/>
                  </a:cubicBezTo>
                  <a:cubicBezTo>
                    <a:pt x="62529" y="42619"/>
                    <a:pt x="62080" y="41167"/>
                    <a:pt x="61665" y="39750"/>
                  </a:cubicBezTo>
                  <a:lnTo>
                    <a:pt x="61216" y="38575"/>
                  </a:lnTo>
                  <a:lnTo>
                    <a:pt x="60801" y="37296"/>
                  </a:lnTo>
                  <a:lnTo>
                    <a:pt x="60490" y="36432"/>
                  </a:lnTo>
                  <a:lnTo>
                    <a:pt x="59487" y="33114"/>
                  </a:lnTo>
                  <a:cubicBezTo>
                    <a:pt x="59211" y="32111"/>
                    <a:pt x="58934" y="31247"/>
                    <a:pt x="58623" y="30245"/>
                  </a:cubicBezTo>
                  <a:lnTo>
                    <a:pt x="58208" y="29381"/>
                  </a:lnTo>
                  <a:cubicBezTo>
                    <a:pt x="58070" y="28793"/>
                    <a:pt x="57897" y="28205"/>
                    <a:pt x="57621" y="27514"/>
                  </a:cubicBezTo>
                  <a:cubicBezTo>
                    <a:pt x="57206" y="25924"/>
                    <a:pt x="56480" y="24196"/>
                    <a:pt x="55893" y="22329"/>
                  </a:cubicBezTo>
                  <a:cubicBezTo>
                    <a:pt x="55478" y="21292"/>
                    <a:pt x="55028" y="20152"/>
                    <a:pt x="54614" y="19149"/>
                  </a:cubicBezTo>
                  <a:cubicBezTo>
                    <a:pt x="54441" y="18873"/>
                    <a:pt x="54303" y="18424"/>
                    <a:pt x="54164" y="18147"/>
                  </a:cubicBezTo>
                  <a:cubicBezTo>
                    <a:pt x="53750" y="17145"/>
                    <a:pt x="53438" y="15969"/>
                    <a:pt x="53024" y="14967"/>
                  </a:cubicBezTo>
                  <a:lnTo>
                    <a:pt x="52885" y="14829"/>
                  </a:lnTo>
                  <a:lnTo>
                    <a:pt x="52885" y="14691"/>
                  </a:lnTo>
                  <a:lnTo>
                    <a:pt x="52885" y="14552"/>
                  </a:lnTo>
                  <a:cubicBezTo>
                    <a:pt x="52298" y="13239"/>
                    <a:pt x="51710" y="11787"/>
                    <a:pt x="51157" y="10508"/>
                  </a:cubicBezTo>
                  <a:lnTo>
                    <a:pt x="51157" y="10232"/>
                  </a:lnTo>
                  <a:cubicBezTo>
                    <a:pt x="49982" y="7328"/>
                    <a:pt x="48980" y="4459"/>
                    <a:pt x="47977" y="1590"/>
                  </a:cubicBezTo>
                  <a:cubicBezTo>
                    <a:pt x="47528" y="1418"/>
                    <a:pt x="46975" y="1279"/>
                    <a:pt x="46387" y="1141"/>
                  </a:cubicBezTo>
                  <a:cubicBezTo>
                    <a:pt x="44797" y="865"/>
                    <a:pt x="43069" y="553"/>
                    <a:pt x="41064" y="415"/>
                  </a:cubicBezTo>
                  <a:cubicBezTo>
                    <a:pt x="38472" y="139"/>
                    <a:pt x="36018" y="0"/>
                    <a:pt x="334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4001478" y="3571752"/>
              <a:ext cx="928730" cy="920648"/>
            </a:xfrm>
            <a:custGeom>
              <a:avLst/>
              <a:gdLst/>
              <a:ahLst/>
              <a:cxnLst/>
              <a:rect l="l" t="t" r="r" b="b"/>
              <a:pathLst>
                <a:path w="51711" h="51261" extrusionOk="0">
                  <a:moveTo>
                    <a:pt x="46249" y="39474"/>
                  </a:moveTo>
                  <a:lnTo>
                    <a:pt x="45748" y="39612"/>
                  </a:lnTo>
                  <a:lnTo>
                    <a:pt x="46111" y="39612"/>
                  </a:lnTo>
                  <a:lnTo>
                    <a:pt x="46249" y="39474"/>
                  </a:lnTo>
                  <a:close/>
                  <a:moveTo>
                    <a:pt x="6499" y="1"/>
                  </a:moveTo>
                  <a:cubicBezTo>
                    <a:pt x="6050" y="139"/>
                    <a:pt x="5635" y="277"/>
                    <a:pt x="5185" y="450"/>
                  </a:cubicBezTo>
                  <a:cubicBezTo>
                    <a:pt x="4632" y="588"/>
                    <a:pt x="3907" y="865"/>
                    <a:pt x="3319" y="1003"/>
                  </a:cubicBezTo>
                  <a:cubicBezTo>
                    <a:pt x="3042" y="1003"/>
                    <a:pt x="2731" y="1141"/>
                    <a:pt x="2455" y="1141"/>
                  </a:cubicBezTo>
                  <a:cubicBezTo>
                    <a:pt x="1729" y="1314"/>
                    <a:pt x="865" y="1452"/>
                    <a:pt x="1" y="1591"/>
                  </a:cubicBezTo>
                  <a:lnTo>
                    <a:pt x="1" y="1867"/>
                  </a:lnTo>
                  <a:cubicBezTo>
                    <a:pt x="139" y="2178"/>
                    <a:pt x="312" y="2593"/>
                    <a:pt x="450" y="3042"/>
                  </a:cubicBezTo>
                  <a:cubicBezTo>
                    <a:pt x="450" y="3181"/>
                    <a:pt x="588" y="3319"/>
                    <a:pt x="588" y="3457"/>
                  </a:cubicBezTo>
                  <a:cubicBezTo>
                    <a:pt x="727" y="3907"/>
                    <a:pt x="865" y="4321"/>
                    <a:pt x="1003" y="4771"/>
                  </a:cubicBezTo>
                  <a:cubicBezTo>
                    <a:pt x="1003" y="4909"/>
                    <a:pt x="1176" y="5047"/>
                    <a:pt x="1176" y="5185"/>
                  </a:cubicBezTo>
                  <a:cubicBezTo>
                    <a:pt x="1452" y="6188"/>
                    <a:pt x="1867" y="7363"/>
                    <a:pt x="2178" y="8365"/>
                  </a:cubicBezTo>
                  <a:cubicBezTo>
                    <a:pt x="2317" y="8918"/>
                    <a:pt x="2455" y="9506"/>
                    <a:pt x="2593" y="9955"/>
                  </a:cubicBezTo>
                  <a:cubicBezTo>
                    <a:pt x="3042" y="11234"/>
                    <a:pt x="3319" y="12375"/>
                    <a:pt x="3768" y="13550"/>
                  </a:cubicBezTo>
                  <a:cubicBezTo>
                    <a:pt x="4045" y="14103"/>
                    <a:pt x="4183" y="14691"/>
                    <a:pt x="4321" y="15278"/>
                  </a:cubicBezTo>
                  <a:lnTo>
                    <a:pt x="4460" y="15417"/>
                  </a:lnTo>
                  <a:lnTo>
                    <a:pt x="4460" y="15555"/>
                  </a:lnTo>
                  <a:lnTo>
                    <a:pt x="4460" y="15693"/>
                  </a:lnTo>
                  <a:cubicBezTo>
                    <a:pt x="4460" y="15831"/>
                    <a:pt x="4321" y="15831"/>
                    <a:pt x="4183" y="16004"/>
                  </a:cubicBezTo>
                  <a:lnTo>
                    <a:pt x="4183" y="16281"/>
                  </a:lnTo>
                  <a:lnTo>
                    <a:pt x="4771" y="17871"/>
                  </a:lnTo>
                  <a:lnTo>
                    <a:pt x="4771" y="17733"/>
                  </a:lnTo>
                  <a:lnTo>
                    <a:pt x="5185" y="17733"/>
                  </a:lnTo>
                  <a:cubicBezTo>
                    <a:pt x="5185" y="17733"/>
                    <a:pt x="5324" y="17871"/>
                    <a:pt x="5497" y="17871"/>
                  </a:cubicBezTo>
                  <a:cubicBezTo>
                    <a:pt x="6914" y="21742"/>
                    <a:pt x="8089" y="25648"/>
                    <a:pt x="9230" y="29519"/>
                  </a:cubicBezTo>
                  <a:lnTo>
                    <a:pt x="9368" y="29830"/>
                  </a:lnTo>
                  <a:cubicBezTo>
                    <a:pt x="9506" y="30245"/>
                    <a:pt x="9644" y="30694"/>
                    <a:pt x="9817" y="31109"/>
                  </a:cubicBezTo>
                  <a:cubicBezTo>
                    <a:pt x="10094" y="32112"/>
                    <a:pt x="10370" y="32976"/>
                    <a:pt x="10681" y="33978"/>
                  </a:cubicBezTo>
                  <a:cubicBezTo>
                    <a:pt x="10820" y="34427"/>
                    <a:pt x="10958" y="34842"/>
                    <a:pt x="11096" y="35153"/>
                  </a:cubicBezTo>
                  <a:cubicBezTo>
                    <a:pt x="11545" y="36743"/>
                    <a:pt x="12237" y="38472"/>
                    <a:pt x="12963" y="40615"/>
                  </a:cubicBezTo>
                  <a:cubicBezTo>
                    <a:pt x="13412" y="41928"/>
                    <a:pt x="13827" y="43069"/>
                    <a:pt x="14276" y="44348"/>
                  </a:cubicBezTo>
                  <a:lnTo>
                    <a:pt x="14414" y="44659"/>
                  </a:lnTo>
                  <a:cubicBezTo>
                    <a:pt x="14829" y="45661"/>
                    <a:pt x="15279" y="46802"/>
                    <a:pt x="15693" y="47977"/>
                  </a:cubicBezTo>
                  <a:cubicBezTo>
                    <a:pt x="16004" y="49118"/>
                    <a:pt x="16419" y="50120"/>
                    <a:pt x="16868" y="51261"/>
                  </a:cubicBezTo>
                  <a:lnTo>
                    <a:pt x="17733" y="51261"/>
                  </a:lnTo>
                  <a:cubicBezTo>
                    <a:pt x="17733" y="51261"/>
                    <a:pt x="17871" y="51261"/>
                    <a:pt x="17871" y="51122"/>
                  </a:cubicBezTo>
                  <a:lnTo>
                    <a:pt x="18597" y="51122"/>
                  </a:lnTo>
                  <a:cubicBezTo>
                    <a:pt x="19012" y="50984"/>
                    <a:pt x="19461" y="50984"/>
                    <a:pt x="19876" y="50846"/>
                  </a:cubicBezTo>
                  <a:lnTo>
                    <a:pt x="20187" y="50846"/>
                  </a:lnTo>
                  <a:cubicBezTo>
                    <a:pt x="21189" y="50708"/>
                    <a:pt x="22192" y="50708"/>
                    <a:pt x="23194" y="50569"/>
                  </a:cubicBezTo>
                  <a:cubicBezTo>
                    <a:pt x="25199" y="50258"/>
                    <a:pt x="27238" y="50120"/>
                    <a:pt x="29519" y="49982"/>
                  </a:cubicBezTo>
                  <a:cubicBezTo>
                    <a:pt x="30556" y="49843"/>
                    <a:pt x="31697" y="49843"/>
                    <a:pt x="32838" y="49705"/>
                  </a:cubicBezTo>
                  <a:lnTo>
                    <a:pt x="33840" y="49705"/>
                  </a:lnTo>
                  <a:lnTo>
                    <a:pt x="34428" y="49532"/>
                  </a:lnTo>
                  <a:lnTo>
                    <a:pt x="35153" y="49532"/>
                  </a:lnTo>
                  <a:lnTo>
                    <a:pt x="37608" y="49394"/>
                  </a:lnTo>
                  <a:cubicBezTo>
                    <a:pt x="38748" y="49256"/>
                    <a:pt x="39889" y="49256"/>
                    <a:pt x="40926" y="49118"/>
                  </a:cubicBezTo>
                  <a:cubicBezTo>
                    <a:pt x="41617" y="49118"/>
                    <a:pt x="42343" y="48979"/>
                    <a:pt x="43069" y="48979"/>
                  </a:cubicBezTo>
                  <a:cubicBezTo>
                    <a:pt x="44935" y="48841"/>
                    <a:pt x="46975" y="48668"/>
                    <a:pt x="48980" y="48668"/>
                  </a:cubicBezTo>
                  <a:cubicBezTo>
                    <a:pt x="49844" y="48530"/>
                    <a:pt x="50846" y="48530"/>
                    <a:pt x="51710" y="48530"/>
                  </a:cubicBezTo>
                  <a:lnTo>
                    <a:pt x="51710" y="48392"/>
                  </a:lnTo>
                  <a:lnTo>
                    <a:pt x="51710" y="48115"/>
                  </a:lnTo>
                  <a:lnTo>
                    <a:pt x="51572" y="48115"/>
                  </a:lnTo>
                  <a:lnTo>
                    <a:pt x="51572" y="47804"/>
                  </a:lnTo>
                  <a:lnTo>
                    <a:pt x="51572" y="47666"/>
                  </a:lnTo>
                  <a:lnTo>
                    <a:pt x="51572" y="46802"/>
                  </a:lnTo>
                  <a:lnTo>
                    <a:pt x="51572" y="46525"/>
                  </a:lnTo>
                  <a:lnTo>
                    <a:pt x="51572" y="46387"/>
                  </a:lnTo>
                  <a:lnTo>
                    <a:pt x="51572" y="46249"/>
                  </a:lnTo>
                  <a:lnTo>
                    <a:pt x="51572" y="46076"/>
                  </a:lnTo>
                  <a:cubicBezTo>
                    <a:pt x="51572" y="45799"/>
                    <a:pt x="51710" y="45523"/>
                    <a:pt x="51710" y="45212"/>
                  </a:cubicBezTo>
                  <a:lnTo>
                    <a:pt x="51710" y="44797"/>
                  </a:lnTo>
                  <a:cubicBezTo>
                    <a:pt x="51572" y="43207"/>
                    <a:pt x="51434" y="41340"/>
                    <a:pt x="51434" y="39612"/>
                  </a:cubicBezTo>
                  <a:cubicBezTo>
                    <a:pt x="50708" y="39750"/>
                    <a:pt x="49982" y="39889"/>
                    <a:pt x="49256" y="40027"/>
                  </a:cubicBezTo>
                  <a:cubicBezTo>
                    <a:pt x="48980" y="40200"/>
                    <a:pt x="48530" y="40200"/>
                    <a:pt x="48115" y="40338"/>
                  </a:cubicBezTo>
                  <a:lnTo>
                    <a:pt x="47839" y="40338"/>
                  </a:lnTo>
                  <a:cubicBezTo>
                    <a:pt x="46975" y="40615"/>
                    <a:pt x="45938" y="40753"/>
                    <a:pt x="45074" y="40891"/>
                  </a:cubicBezTo>
                  <a:lnTo>
                    <a:pt x="44797" y="41064"/>
                  </a:lnTo>
                  <a:cubicBezTo>
                    <a:pt x="43795" y="41202"/>
                    <a:pt x="42792" y="41479"/>
                    <a:pt x="41790" y="41617"/>
                  </a:cubicBezTo>
                  <a:cubicBezTo>
                    <a:pt x="38748" y="42343"/>
                    <a:pt x="35568" y="43069"/>
                    <a:pt x="32423" y="43483"/>
                  </a:cubicBezTo>
                  <a:cubicBezTo>
                    <a:pt x="28240" y="44209"/>
                    <a:pt x="24196" y="44659"/>
                    <a:pt x="19876" y="44659"/>
                  </a:cubicBezTo>
                  <a:lnTo>
                    <a:pt x="19461" y="44659"/>
                  </a:lnTo>
                  <a:cubicBezTo>
                    <a:pt x="19150" y="44659"/>
                    <a:pt x="18873" y="44348"/>
                    <a:pt x="18873" y="44071"/>
                  </a:cubicBezTo>
                  <a:cubicBezTo>
                    <a:pt x="18873" y="43795"/>
                    <a:pt x="19150" y="43483"/>
                    <a:pt x="19461" y="43483"/>
                  </a:cubicBezTo>
                  <a:lnTo>
                    <a:pt x="19876" y="43483"/>
                  </a:lnTo>
                  <a:cubicBezTo>
                    <a:pt x="22779" y="43483"/>
                    <a:pt x="25786" y="43345"/>
                    <a:pt x="29105" y="42930"/>
                  </a:cubicBezTo>
                  <a:lnTo>
                    <a:pt x="29243" y="42792"/>
                  </a:lnTo>
                  <a:cubicBezTo>
                    <a:pt x="29830" y="42792"/>
                    <a:pt x="30556" y="42619"/>
                    <a:pt x="31109" y="42619"/>
                  </a:cubicBezTo>
                  <a:cubicBezTo>
                    <a:pt x="33840" y="42205"/>
                    <a:pt x="36605" y="41617"/>
                    <a:pt x="39198" y="41064"/>
                  </a:cubicBezTo>
                  <a:cubicBezTo>
                    <a:pt x="40926" y="40615"/>
                    <a:pt x="42792" y="40338"/>
                    <a:pt x="44521" y="39889"/>
                  </a:cubicBezTo>
                  <a:lnTo>
                    <a:pt x="45246" y="39750"/>
                  </a:lnTo>
                  <a:lnTo>
                    <a:pt x="45748" y="39612"/>
                  </a:lnTo>
                  <a:lnTo>
                    <a:pt x="45074" y="39612"/>
                  </a:lnTo>
                  <a:cubicBezTo>
                    <a:pt x="44521" y="39750"/>
                    <a:pt x="44071" y="39750"/>
                    <a:pt x="43518" y="39750"/>
                  </a:cubicBezTo>
                  <a:lnTo>
                    <a:pt x="43345" y="39750"/>
                  </a:lnTo>
                  <a:cubicBezTo>
                    <a:pt x="43069" y="39889"/>
                    <a:pt x="42792" y="39889"/>
                    <a:pt x="42343" y="39889"/>
                  </a:cubicBezTo>
                  <a:lnTo>
                    <a:pt x="42066" y="39889"/>
                  </a:lnTo>
                  <a:cubicBezTo>
                    <a:pt x="41928" y="39889"/>
                    <a:pt x="41617" y="40027"/>
                    <a:pt x="41479" y="40027"/>
                  </a:cubicBezTo>
                  <a:lnTo>
                    <a:pt x="40926" y="40027"/>
                  </a:lnTo>
                  <a:cubicBezTo>
                    <a:pt x="39025" y="40200"/>
                    <a:pt x="37158" y="40200"/>
                    <a:pt x="35153" y="40338"/>
                  </a:cubicBezTo>
                  <a:lnTo>
                    <a:pt x="33149" y="40338"/>
                  </a:lnTo>
                  <a:cubicBezTo>
                    <a:pt x="29969" y="40338"/>
                    <a:pt x="26789" y="40200"/>
                    <a:pt x="24058" y="40027"/>
                  </a:cubicBezTo>
                  <a:cubicBezTo>
                    <a:pt x="22192" y="40338"/>
                    <a:pt x="20602" y="40476"/>
                    <a:pt x="19150" y="40476"/>
                  </a:cubicBezTo>
                  <a:lnTo>
                    <a:pt x="17594" y="40476"/>
                  </a:lnTo>
                  <a:cubicBezTo>
                    <a:pt x="17283" y="40338"/>
                    <a:pt x="17007" y="40200"/>
                    <a:pt x="17007" y="39889"/>
                  </a:cubicBezTo>
                  <a:cubicBezTo>
                    <a:pt x="17007" y="39474"/>
                    <a:pt x="17283" y="39336"/>
                    <a:pt x="17594" y="39336"/>
                  </a:cubicBezTo>
                  <a:lnTo>
                    <a:pt x="19150" y="39336"/>
                  </a:lnTo>
                  <a:cubicBezTo>
                    <a:pt x="20187" y="39336"/>
                    <a:pt x="21327" y="39163"/>
                    <a:pt x="22606" y="39025"/>
                  </a:cubicBezTo>
                  <a:lnTo>
                    <a:pt x="22468" y="39025"/>
                  </a:lnTo>
                  <a:cubicBezTo>
                    <a:pt x="22468" y="38886"/>
                    <a:pt x="22330" y="38748"/>
                    <a:pt x="22192" y="38472"/>
                  </a:cubicBezTo>
                  <a:lnTo>
                    <a:pt x="22192" y="38299"/>
                  </a:lnTo>
                  <a:lnTo>
                    <a:pt x="22053" y="38160"/>
                  </a:lnTo>
                  <a:lnTo>
                    <a:pt x="22053" y="38022"/>
                  </a:lnTo>
                  <a:cubicBezTo>
                    <a:pt x="21915" y="37884"/>
                    <a:pt x="21915" y="37884"/>
                    <a:pt x="21915" y="37746"/>
                  </a:cubicBezTo>
                  <a:cubicBezTo>
                    <a:pt x="21466" y="37158"/>
                    <a:pt x="21189" y="36432"/>
                    <a:pt x="20878" y="35879"/>
                  </a:cubicBezTo>
                  <a:cubicBezTo>
                    <a:pt x="20602" y="35430"/>
                    <a:pt x="20463" y="35015"/>
                    <a:pt x="20187" y="34566"/>
                  </a:cubicBezTo>
                  <a:lnTo>
                    <a:pt x="19737" y="34566"/>
                  </a:lnTo>
                  <a:cubicBezTo>
                    <a:pt x="18286" y="34842"/>
                    <a:pt x="16868" y="35015"/>
                    <a:pt x="15279" y="35153"/>
                  </a:cubicBezTo>
                  <a:cubicBezTo>
                    <a:pt x="14829" y="35153"/>
                    <a:pt x="14691" y="34842"/>
                    <a:pt x="14691" y="34566"/>
                  </a:cubicBezTo>
                  <a:cubicBezTo>
                    <a:pt x="14691" y="34151"/>
                    <a:pt x="14829" y="33978"/>
                    <a:pt x="15279" y="33978"/>
                  </a:cubicBezTo>
                  <a:cubicBezTo>
                    <a:pt x="16281" y="33840"/>
                    <a:pt x="17594" y="33702"/>
                    <a:pt x="18873" y="33563"/>
                  </a:cubicBezTo>
                  <a:cubicBezTo>
                    <a:pt x="19150" y="33563"/>
                    <a:pt x="19461" y="33563"/>
                    <a:pt x="19737" y="33425"/>
                  </a:cubicBezTo>
                  <a:cubicBezTo>
                    <a:pt x="19599" y="33425"/>
                    <a:pt x="19599" y="33287"/>
                    <a:pt x="19599" y="33114"/>
                  </a:cubicBezTo>
                  <a:cubicBezTo>
                    <a:pt x="19461" y="32837"/>
                    <a:pt x="19323" y="32699"/>
                    <a:pt x="19150" y="32423"/>
                  </a:cubicBezTo>
                  <a:cubicBezTo>
                    <a:pt x="19012" y="32112"/>
                    <a:pt x="18873" y="31835"/>
                    <a:pt x="18873" y="31559"/>
                  </a:cubicBezTo>
                  <a:cubicBezTo>
                    <a:pt x="18735" y="31559"/>
                    <a:pt x="18735" y="31386"/>
                    <a:pt x="18735" y="31247"/>
                  </a:cubicBezTo>
                  <a:cubicBezTo>
                    <a:pt x="18458" y="30694"/>
                    <a:pt x="18147" y="29969"/>
                    <a:pt x="17871" y="29381"/>
                  </a:cubicBezTo>
                  <a:cubicBezTo>
                    <a:pt x="16419" y="29657"/>
                    <a:pt x="15002" y="29830"/>
                    <a:pt x="13550" y="30107"/>
                  </a:cubicBezTo>
                  <a:lnTo>
                    <a:pt x="13274" y="30107"/>
                  </a:lnTo>
                  <a:cubicBezTo>
                    <a:pt x="13101" y="30107"/>
                    <a:pt x="13101" y="30107"/>
                    <a:pt x="13101" y="29969"/>
                  </a:cubicBezTo>
                  <a:cubicBezTo>
                    <a:pt x="12963" y="29969"/>
                    <a:pt x="12963" y="29830"/>
                    <a:pt x="12824" y="29657"/>
                  </a:cubicBezTo>
                  <a:cubicBezTo>
                    <a:pt x="12824" y="29519"/>
                    <a:pt x="12824" y="29381"/>
                    <a:pt x="12963" y="29243"/>
                  </a:cubicBezTo>
                  <a:cubicBezTo>
                    <a:pt x="12963" y="29243"/>
                    <a:pt x="12963" y="29104"/>
                    <a:pt x="13101" y="29104"/>
                  </a:cubicBezTo>
                  <a:cubicBezTo>
                    <a:pt x="13101" y="28966"/>
                    <a:pt x="13274" y="28966"/>
                    <a:pt x="13274" y="28966"/>
                  </a:cubicBezTo>
                  <a:cubicBezTo>
                    <a:pt x="14553" y="28793"/>
                    <a:pt x="16004" y="28517"/>
                    <a:pt x="17283" y="28240"/>
                  </a:cubicBezTo>
                  <a:lnTo>
                    <a:pt x="17283" y="27929"/>
                  </a:lnTo>
                  <a:cubicBezTo>
                    <a:pt x="16868" y="27238"/>
                    <a:pt x="16557" y="26512"/>
                    <a:pt x="16281" y="25786"/>
                  </a:cubicBezTo>
                  <a:lnTo>
                    <a:pt x="16143" y="25199"/>
                  </a:lnTo>
                  <a:cubicBezTo>
                    <a:pt x="15866" y="25337"/>
                    <a:pt x="15555" y="25337"/>
                    <a:pt x="15417" y="25337"/>
                  </a:cubicBezTo>
                  <a:cubicBezTo>
                    <a:pt x="14414" y="25510"/>
                    <a:pt x="13412" y="25510"/>
                    <a:pt x="12548" y="25648"/>
                  </a:cubicBezTo>
                  <a:lnTo>
                    <a:pt x="11373" y="25648"/>
                  </a:lnTo>
                  <a:cubicBezTo>
                    <a:pt x="10958" y="25648"/>
                    <a:pt x="10820" y="25337"/>
                    <a:pt x="10820" y="25060"/>
                  </a:cubicBezTo>
                  <a:cubicBezTo>
                    <a:pt x="10820" y="24784"/>
                    <a:pt x="10958" y="24473"/>
                    <a:pt x="11373" y="24473"/>
                  </a:cubicBezTo>
                  <a:cubicBezTo>
                    <a:pt x="12686" y="24473"/>
                    <a:pt x="14138" y="24334"/>
                    <a:pt x="15555" y="24196"/>
                  </a:cubicBezTo>
                  <a:lnTo>
                    <a:pt x="15555" y="24058"/>
                  </a:lnTo>
                  <a:lnTo>
                    <a:pt x="15555" y="23920"/>
                  </a:lnTo>
                  <a:cubicBezTo>
                    <a:pt x="15140" y="23056"/>
                    <a:pt x="14829" y="22191"/>
                    <a:pt x="14553" y="21327"/>
                  </a:cubicBezTo>
                  <a:lnTo>
                    <a:pt x="14414" y="21016"/>
                  </a:lnTo>
                  <a:lnTo>
                    <a:pt x="14414" y="20878"/>
                  </a:lnTo>
                  <a:cubicBezTo>
                    <a:pt x="14276" y="20878"/>
                    <a:pt x="14138" y="21016"/>
                    <a:pt x="13965" y="21016"/>
                  </a:cubicBezTo>
                  <a:cubicBezTo>
                    <a:pt x="12824" y="21189"/>
                    <a:pt x="11684" y="21189"/>
                    <a:pt x="10681" y="21327"/>
                  </a:cubicBezTo>
                  <a:lnTo>
                    <a:pt x="9644" y="21327"/>
                  </a:lnTo>
                  <a:cubicBezTo>
                    <a:pt x="9368" y="21327"/>
                    <a:pt x="9091" y="21016"/>
                    <a:pt x="9091" y="20740"/>
                  </a:cubicBezTo>
                  <a:cubicBezTo>
                    <a:pt x="9091" y="20463"/>
                    <a:pt x="9368" y="20152"/>
                    <a:pt x="9644" y="20152"/>
                  </a:cubicBezTo>
                  <a:cubicBezTo>
                    <a:pt x="10958" y="20152"/>
                    <a:pt x="12237" y="20014"/>
                    <a:pt x="13827" y="19876"/>
                  </a:cubicBezTo>
                  <a:cubicBezTo>
                    <a:pt x="13689" y="19288"/>
                    <a:pt x="13412" y="18735"/>
                    <a:pt x="13274" y="18147"/>
                  </a:cubicBezTo>
                  <a:cubicBezTo>
                    <a:pt x="13101" y="17871"/>
                    <a:pt x="12824" y="17421"/>
                    <a:pt x="12686" y="17007"/>
                  </a:cubicBezTo>
                  <a:lnTo>
                    <a:pt x="12237" y="15555"/>
                  </a:lnTo>
                  <a:cubicBezTo>
                    <a:pt x="11822" y="15693"/>
                    <a:pt x="11373" y="15831"/>
                    <a:pt x="10958" y="15831"/>
                  </a:cubicBezTo>
                  <a:cubicBezTo>
                    <a:pt x="9955" y="16143"/>
                    <a:pt x="8780" y="16419"/>
                    <a:pt x="7640" y="16696"/>
                  </a:cubicBezTo>
                  <a:lnTo>
                    <a:pt x="7501" y="16696"/>
                  </a:lnTo>
                  <a:cubicBezTo>
                    <a:pt x="7363" y="16696"/>
                    <a:pt x="7052" y="16696"/>
                    <a:pt x="7052" y="16557"/>
                  </a:cubicBezTo>
                  <a:cubicBezTo>
                    <a:pt x="6914" y="16419"/>
                    <a:pt x="6914" y="16419"/>
                    <a:pt x="6914" y="16281"/>
                  </a:cubicBezTo>
                  <a:lnTo>
                    <a:pt x="6914" y="15831"/>
                  </a:lnTo>
                  <a:cubicBezTo>
                    <a:pt x="7052" y="15831"/>
                    <a:pt x="7052" y="15831"/>
                    <a:pt x="7052" y="15693"/>
                  </a:cubicBezTo>
                  <a:cubicBezTo>
                    <a:pt x="7225" y="15693"/>
                    <a:pt x="7225" y="15693"/>
                    <a:pt x="7363" y="15555"/>
                  </a:cubicBezTo>
                  <a:cubicBezTo>
                    <a:pt x="8780" y="15278"/>
                    <a:pt x="10232" y="14829"/>
                    <a:pt x="11822" y="14553"/>
                  </a:cubicBezTo>
                  <a:lnTo>
                    <a:pt x="11545" y="13827"/>
                  </a:lnTo>
                  <a:lnTo>
                    <a:pt x="11373" y="13550"/>
                  </a:lnTo>
                  <a:cubicBezTo>
                    <a:pt x="11096" y="12686"/>
                    <a:pt x="10681" y="11822"/>
                    <a:pt x="10370" y="10958"/>
                  </a:cubicBezTo>
                  <a:cubicBezTo>
                    <a:pt x="9091" y="11234"/>
                    <a:pt x="7916" y="11511"/>
                    <a:pt x="6914" y="11822"/>
                  </a:cubicBezTo>
                  <a:cubicBezTo>
                    <a:pt x="6637" y="11960"/>
                    <a:pt x="6361" y="12098"/>
                    <a:pt x="5911" y="12098"/>
                  </a:cubicBezTo>
                  <a:cubicBezTo>
                    <a:pt x="5911" y="12237"/>
                    <a:pt x="5773" y="12237"/>
                    <a:pt x="5773" y="12237"/>
                  </a:cubicBezTo>
                  <a:cubicBezTo>
                    <a:pt x="5635" y="12237"/>
                    <a:pt x="5497" y="12098"/>
                    <a:pt x="5324" y="11960"/>
                  </a:cubicBezTo>
                  <a:cubicBezTo>
                    <a:pt x="5324" y="11822"/>
                    <a:pt x="5324" y="11822"/>
                    <a:pt x="5185" y="11822"/>
                  </a:cubicBezTo>
                  <a:cubicBezTo>
                    <a:pt x="5185" y="11511"/>
                    <a:pt x="5324" y="11096"/>
                    <a:pt x="5635" y="11096"/>
                  </a:cubicBezTo>
                  <a:cubicBezTo>
                    <a:pt x="6188" y="10820"/>
                    <a:pt x="6637" y="10647"/>
                    <a:pt x="7225" y="10508"/>
                  </a:cubicBezTo>
                  <a:cubicBezTo>
                    <a:pt x="8089" y="10232"/>
                    <a:pt x="8953" y="10094"/>
                    <a:pt x="9955" y="9783"/>
                  </a:cubicBezTo>
                  <a:cubicBezTo>
                    <a:pt x="9955" y="9644"/>
                    <a:pt x="9817" y="9368"/>
                    <a:pt x="9644" y="9091"/>
                  </a:cubicBezTo>
                  <a:cubicBezTo>
                    <a:pt x="9368" y="8365"/>
                    <a:pt x="9230" y="7501"/>
                    <a:pt x="8953" y="6775"/>
                  </a:cubicBezTo>
                  <a:cubicBezTo>
                    <a:pt x="7501" y="7052"/>
                    <a:pt x="5911" y="7190"/>
                    <a:pt x="4321" y="7501"/>
                  </a:cubicBezTo>
                  <a:cubicBezTo>
                    <a:pt x="4183" y="7501"/>
                    <a:pt x="4045" y="7363"/>
                    <a:pt x="4045" y="7190"/>
                  </a:cubicBezTo>
                  <a:cubicBezTo>
                    <a:pt x="3907" y="7190"/>
                    <a:pt x="3768" y="7052"/>
                    <a:pt x="3768" y="6914"/>
                  </a:cubicBezTo>
                  <a:cubicBezTo>
                    <a:pt x="3768" y="6637"/>
                    <a:pt x="3907" y="6499"/>
                    <a:pt x="4045" y="6499"/>
                  </a:cubicBezTo>
                  <a:cubicBezTo>
                    <a:pt x="4045" y="6326"/>
                    <a:pt x="4183" y="6326"/>
                    <a:pt x="4321" y="6326"/>
                  </a:cubicBezTo>
                  <a:cubicBezTo>
                    <a:pt x="5047" y="6188"/>
                    <a:pt x="5635" y="6188"/>
                    <a:pt x="6188" y="6050"/>
                  </a:cubicBezTo>
                  <a:lnTo>
                    <a:pt x="6361" y="6050"/>
                  </a:lnTo>
                  <a:cubicBezTo>
                    <a:pt x="7052" y="5911"/>
                    <a:pt x="7778" y="5773"/>
                    <a:pt x="8504" y="5773"/>
                  </a:cubicBezTo>
                  <a:lnTo>
                    <a:pt x="8504" y="5462"/>
                  </a:lnTo>
                  <a:cubicBezTo>
                    <a:pt x="8227" y="4771"/>
                    <a:pt x="7916" y="3907"/>
                    <a:pt x="7640" y="3181"/>
                  </a:cubicBezTo>
                  <a:cubicBezTo>
                    <a:pt x="7640" y="3042"/>
                    <a:pt x="7640" y="2870"/>
                    <a:pt x="7501" y="2870"/>
                  </a:cubicBezTo>
                  <a:cubicBezTo>
                    <a:pt x="7225" y="1867"/>
                    <a:pt x="6914" y="865"/>
                    <a:pt x="64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4332983" y="3300466"/>
              <a:ext cx="550654" cy="74516"/>
            </a:xfrm>
            <a:custGeom>
              <a:avLst/>
              <a:gdLst/>
              <a:ahLst/>
              <a:cxnLst/>
              <a:rect l="l" t="t" r="r" b="b"/>
              <a:pathLst>
                <a:path w="30660" h="4149" extrusionOk="0">
                  <a:moveTo>
                    <a:pt x="30072" y="1"/>
                  </a:moveTo>
                  <a:cubicBezTo>
                    <a:pt x="29519" y="1"/>
                    <a:pt x="28793" y="1"/>
                    <a:pt x="28067" y="139"/>
                  </a:cubicBezTo>
                  <a:cubicBezTo>
                    <a:pt x="27653" y="139"/>
                    <a:pt x="27203" y="277"/>
                    <a:pt x="26788" y="277"/>
                  </a:cubicBezTo>
                  <a:cubicBezTo>
                    <a:pt x="25924" y="416"/>
                    <a:pt x="24887" y="554"/>
                    <a:pt x="23747" y="692"/>
                  </a:cubicBezTo>
                  <a:lnTo>
                    <a:pt x="23608" y="692"/>
                  </a:lnTo>
                  <a:cubicBezTo>
                    <a:pt x="22295" y="865"/>
                    <a:pt x="20878" y="1003"/>
                    <a:pt x="19564" y="1280"/>
                  </a:cubicBezTo>
                  <a:lnTo>
                    <a:pt x="18838" y="1280"/>
                  </a:lnTo>
                  <a:cubicBezTo>
                    <a:pt x="17974" y="1418"/>
                    <a:pt x="16972" y="1556"/>
                    <a:pt x="16108" y="1729"/>
                  </a:cubicBezTo>
                  <a:lnTo>
                    <a:pt x="15693" y="1729"/>
                  </a:lnTo>
                  <a:lnTo>
                    <a:pt x="15382" y="1867"/>
                  </a:lnTo>
                  <a:lnTo>
                    <a:pt x="15244" y="1867"/>
                  </a:lnTo>
                  <a:cubicBezTo>
                    <a:pt x="14967" y="1867"/>
                    <a:pt x="14829" y="1867"/>
                    <a:pt x="14691" y="2006"/>
                  </a:cubicBezTo>
                  <a:cubicBezTo>
                    <a:pt x="14103" y="2006"/>
                    <a:pt x="13654" y="2006"/>
                    <a:pt x="13101" y="2144"/>
                  </a:cubicBezTo>
                  <a:cubicBezTo>
                    <a:pt x="12237" y="2282"/>
                    <a:pt x="11234" y="2282"/>
                    <a:pt x="10370" y="2420"/>
                  </a:cubicBezTo>
                  <a:cubicBezTo>
                    <a:pt x="6602" y="2870"/>
                    <a:pt x="3595" y="3008"/>
                    <a:pt x="554" y="3008"/>
                  </a:cubicBezTo>
                  <a:cubicBezTo>
                    <a:pt x="277" y="3008"/>
                    <a:pt x="0" y="3284"/>
                    <a:pt x="0" y="3596"/>
                  </a:cubicBezTo>
                  <a:cubicBezTo>
                    <a:pt x="0" y="3872"/>
                    <a:pt x="277" y="4149"/>
                    <a:pt x="692" y="4149"/>
                  </a:cubicBezTo>
                  <a:cubicBezTo>
                    <a:pt x="4598" y="4149"/>
                    <a:pt x="8469" y="3872"/>
                    <a:pt x="12375" y="3457"/>
                  </a:cubicBezTo>
                  <a:cubicBezTo>
                    <a:pt x="14829" y="3008"/>
                    <a:pt x="17110" y="2731"/>
                    <a:pt x="19564" y="2420"/>
                  </a:cubicBezTo>
                  <a:lnTo>
                    <a:pt x="19703" y="2420"/>
                  </a:lnTo>
                  <a:lnTo>
                    <a:pt x="19875" y="2282"/>
                  </a:lnTo>
                  <a:cubicBezTo>
                    <a:pt x="20878" y="2144"/>
                    <a:pt x="22018" y="2006"/>
                    <a:pt x="23159" y="1867"/>
                  </a:cubicBezTo>
                  <a:lnTo>
                    <a:pt x="23747" y="1867"/>
                  </a:lnTo>
                  <a:cubicBezTo>
                    <a:pt x="23885" y="1867"/>
                    <a:pt x="23885" y="1867"/>
                    <a:pt x="24023" y="1729"/>
                  </a:cubicBezTo>
                  <a:lnTo>
                    <a:pt x="25198" y="1556"/>
                  </a:lnTo>
                  <a:cubicBezTo>
                    <a:pt x="26927" y="1418"/>
                    <a:pt x="28655" y="1280"/>
                    <a:pt x="30072" y="1003"/>
                  </a:cubicBezTo>
                  <a:cubicBezTo>
                    <a:pt x="30245" y="1003"/>
                    <a:pt x="30383" y="1003"/>
                    <a:pt x="30522" y="865"/>
                  </a:cubicBezTo>
                  <a:cubicBezTo>
                    <a:pt x="30660" y="865"/>
                    <a:pt x="30660" y="692"/>
                    <a:pt x="30660" y="554"/>
                  </a:cubicBezTo>
                  <a:cubicBezTo>
                    <a:pt x="30660" y="277"/>
                    <a:pt x="30660" y="139"/>
                    <a:pt x="30522" y="139"/>
                  </a:cubicBezTo>
                  <a:cubicBezTo>
                    <a:pt x="30522" y="1"/>
                    <a:pt x="30383" y="1"/>
                    <a:pt x="30072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4182748" y="3388003"/>
              <a:ext cx="731942" cy="139693"/>
            </a:xfrm>
            <a:custGeom>
              <a:avLst/>
              <a:gdLst/>
              <a:ahLst/>
              <a:cxnLst/>
              <a:rect l="l" t="t" r="r" b="b"/>
              <a:pathLst>
                <a:path w="40754" h="7778" extrusionOk="0">
                  <a:moveTo>
                    <a:pt x="40165" y="0"/>
                  </a:moveTo>
                  <a:cubicBezTo>
                    <a:pt x="38610" y="139"/>
                    <a:pt x="37158" y="312"/>
                    <a:pt x="35707" y="588"/>
                  </a:cubicBezTo>
                  <a:cubicBezTo>
                    <a:pt x="34981" y="726"/>
                    <a:pt x="34289" y="865"/>
                    <a:pt x="33425" y="865"/>
                  </a:cubicBezTo>
                  <a:lnTo>
                    <a:pt x="30383" y="1314"/>
                  </a:lnTo>
                  <a:lnTo>
                    <a:pt x="27376" y="1729"/>
                  </a:lnTo>
                  <a:lnTo>
                    <a:pt x="27203" y="1729"/>
                  </a:lnTo>
                  <a:cubicBezTo>
                    <a:pt x="26201" y="1867"/>
                    <a:pt x="25337" y="2040"/>
                    <a:pt x="24473" y="2178"/>
                  </a:cubicBezTo>
                  <a:cubicBezTo>
                    <a:pt x="23609" y="2316"/>
                    <a:pt x="22745" y="2316"/>
                    <a:pt x="22019" y="2455"/>
                  </a:cubicBezTo>
                  <a:cubicBezTo>
                    <a:pt x="21327" y="2593"/>
                    <a:pt x="20602" y="2731"/>
                    <a:pt x="20014" y="2731"/>
                  </a:cubicBezTo>
                  <a:cubicBezTo>
                    <a:pt x="19288" y="2904"/>
                    <a:pt x="18562" y="3042"/>
                    <a:pt x="17871" y="3180"/>
                  </a:cubicBezTo>
                  <a:cubicBezTo>
                    <a:pt x="17283" y="3180"/>
                    <a:pt x="16834" y="3319"/>
                    <a:pt x="16281" y="3457"/>
                  </a:cubicBezTo>
                  <a:lnTo>
                    <a:pt x="15970" y="3457"/>
                  </a:lnTo>
                  <a:cubicBezTo>
                    <a:pt x="14967" y="3595"/>
                    <a:pt x="14103" y="3906"/>
                    <a:pt x="13239" y="4045"/>
                  </a:cubicBezTo>
                  <a:cubicBezTo>
                    <a:pt x="12375" y="4183"/>
                    <a:pt x="11649" y="4459"/>
                    <a:pt x="10785" y="4632"/>
                  </a:cubicBezTo>
                  <a:lnTo>
                    <a:pt x="10232" y="4770"/>
                  </a:lnTo>
                  <a:lnTo>
                    <a:pt x="10094" y="4770"/>
                  </a:lnTo>
                  <a:lnTo>
                    <a:pt x="9506" y="4909"/>
                  </a:lnTo>
                  <a:cubicBezTo>
                    <a:pt x="9057" y="5047"/>
                    <a:pt x="8504" y="5185"/>
                    <a:pt x="8054" y="5323"/>
                  </a:cubicBezTo>
                  <a:cubicBezTo>
                    <a:pt x="6188" y="5773"/>
                    <a:pt x="4460" y="6049"/>
                    <a:pt x="2731" y="6360"/>
                  </a:cubicBezTo>
                  <a:lnTo>
                    <a:pt x="2455" y="6360"/>
                  </a:lnTo>
                  <a:cubicBezTo>
                    <a:pt x="2317" y="6360"/>
                    <a:pt x="2006" y="6499"/>
                    <a:pt x="1729" y="6499"/>
                  </a:cubicBezTo>
                  <a:lnTo>
                    <a:pt x="1280" y="6499"/>
                  </a:lnTo>
                  <a:cubicBezTo>
                    <a:pt x="1003" y="6499"/>
                    <a:pt x="865" y="6499"/>
                    <a:pt x="588" y="6637"/>
                  </a:cubicBezTo>
                  <a:cubicBezTo>
                    <a:pt x="416" y="6637"/>
                    <a:pt x="277" y="6637"/>
                    <a:pt x="139" y="6775"/>
                  </a:cubicBezTo>
                  <a:lnTo>
                    <a:pt x="139" y="6913"/>
                  </a:lnTo>
                  <a:cubicBezTo>
                    <a:pt x="1" y="7052"/>
                    <a:pt x="1" y="7052"/>
                    <a:pt x="1" y="7225"/>
                  </a:cubicBezTo>
                  <a:cubicBezTo>
                    <a:pt x="1" y="7501"/>
                    <a:pt x="277" y="7778"/>
                    <a:pt x="588" y="7778"/>
                  </a:cubicBezTo>
                  <a:cubicBezTo>
                    <a:pt x="2144" y="7639"/>
                    <a:pt x="3596" y="7363"/>
                    <a:pt x="5047" y="7052"/>
                  </a:cubicBezTo>
                  <a:cubicBezTo>
                    <a:pt x="6914" y="6775"/>
                    <a:pt x="8780" y="6360"/>
                    <a:pt x="10370" y="5911"/>
                  </a:cubicBezTo>
                  <a:lnTo>
                    <a:pt x="10647" y="5911"/>
                  </a:lnTo>
                  <a:lnTo>
                    <a:pt x="11511" y="5635"/>
                  </a:lnTo>
                  <a:cubicBezTo>
                    <a:pt x="12099" y="5496"/>
                    <a:pt x="12686" y="5323"/>
                    <a:pt x="13101" y="5185"/>
                  </a:cubicBezTo>
                  <a:cubicBezTo>
                    <a:pt x="13377" y="5185"/>
                    <a:pt x="13689" y="5185"/>
                    <a:pt x="13965" y="5047"/>
                  </a:cubicBezTo>
                  <a:cubicBezTo>
                    <a:pt x="14553" y="4909"/>
                    <a:pt x="14967" y="4909"/>
                    <a:pt x="15417" y="4770"/>
                  </a:cubicBezTo>
                  <a:lnTo>
                    <a:pt x="15693" y="4770"/>
                  </a:lnTo>
                  <a:cubicBezTo>
                    <a:pt x="16143" y="4632"/>
                    <a:pt x="16557" y="4632"/>
                    <a:pt x="17007" y="4459"/>
                  </a:cubicBezTo>
                  <a:cubicBezTo>
                    <a:pt x="18562" y="4183"/>
                    <a:pt x="20463" y="3906"/>
                    <a:pt x="22606" y="3595"/>
                  </a:cubicBezTo>
                  <a:cubicBezTo>
                    <a:pt x="24196" y="3319"/>
                    <a:pt x="25648" y="3180"/>
                    <a:pt x="27203" y="2904"/>
                  </a:cubicBezTo>
                  <a:lnTo>
                    <a:pt x="27653" y="2904"/>
                  </a:lnTo>
                  <a:lnTo>
                    <a:pt x="27929" y="2731"/>
                  </a:lnTo>
                  <a:lnTo>
                    <a:pt x="28655" y="2731"/>
                  </a:lnTo>
                  <a:lnTo>
                    <a:pt x="28932" y="2593"/>
                  </a:lnTo>
                  <a:lnTo>
                    <a:pt x="29105" y="2593"/>
                  </a:lnTo>
                  <a:lnTo>
                    <a:pt x="30660" y="2455"/>
                  </a:lnTo>
                  <a:cubicBezTo>
                    <a:pt x="31835" y="2316"/>
                    <a:pt x="32838" y="2178"/>
                    <a:pt x="33840" y="2040"/>
                  </a:cubicBezTo>
                  <a:cubicBezTo>
                    <a:pt x="34566" y="1867"/>
                    <a:pt x="35292" y="1729"/>
                    <a:pt x="36156" y="1729"/>
                  </a:cubicBezTo>
                  <a:lnTo>
                    <a:pt x="36294" y="1590"/>
                  </a:lnTo>
                  <a:cubicBezTo>
                    <a:pt x="37020" y="1452"/>
                    <a:pt x="37746" y="1452"/>
                    <a:pt x="38437" y="1314"/>
                  </a:cubicBezTo>
                  <a:cubicBezTo>
                    <a:pt x="39025" y="1176"/>
                    <a:pt x="39612" y="1176"/>
                    <a:pt x="40165" y="1176"/>
                  </a:cubicBezTo>
                  <a:cubicBezTo>
                    <a:pt x="40165" y="1176"/>
                    <a:pt x="40338" y="1176"/>
                    <a:pt x="40338" y="1003"/>
                  </a:cubicBezTo>
                  <a:lnTo>
                    <a:pt x="40615" y="1003"/>
                  </a:lnTo>
                  <a:cubicBezTo>
                    <a:pt x="40615" y="865"/>
                    <a:pt x="40753" y="726"/>
                    <a:pt x="40753" y="588"/>
                  </a:cubicBezTo>
                  <a:cubicBezTo>
                    <a:pt x="40753" y="312"/>
                    <a:pt x="40477" y="0"/>
                    <a:pt x="4016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4185227" y="3465608"/>
              <a:ext cx="768562" cy="147757"/>
            </a:xfrm>
            <a:custGeom>
              <a:avLst/>
              <a:gdLst/>
              <a:ahLst/>
              <a:cxnLst/>
              <a:rect l="l" t="t" r="r" b="b"/>
              <a:pathLst>
                <a:path w="42793" h="8227" extrusionOk="0">
                  <a:moveTo>
                    <a:pt x="42205" y="0"/>
                  </a:moveTo>
                  <a:cubicBezTo>
                    <a:pt x="41756" y="0"/>
                    <a:pt x="41341" y="138"/>
                    <a:pt x="40892" y="138"/>
                  </a:cubicBezTo>
                  <a:cubicBezTo>
                    <a:pt x="39474" y="311"/>
                    <a:pt x="38023" y="588"/>
                    <a:pt x="36744" y="864"/>
                  </a:cubicBezTo>
                  <a:lnTo>
                    <a:pt x="36156" y="1002"/>
                  </a:lnTo>
                  <a:cubicBezTo>
                    <a:pt x="35430" y="1175"/>
                    <a:pt x="34843" y="1314"/>
                    <a:pt x="34290" y="1452"/>
                  </a:cubicBezTo>
                  <a:cubicBezTo>
                    <a:pt x="34151" y="1452"/>
                    <a:pt x="34151" y="1590"/>
                    <a:pt x="34151" y="1590"/>
                  </a:cubicBezTo>
                  <a:cubicBezTo>
                    <a:pt x="33425" y="1728"/>
                    <a:pt x="32838" y="1867"/>
                    <a:pt x="32112" y="2039"/>
                  </a:cubicBezTo>
                  <a:cubicBezTo>
                    <a:pt x="31835" y="2039"/>
                    <a:pt x="31697" y="2039"/>
                    <a:pt x="31386" y="2178"/>
                  </a:cubicBezTo>
                  <a:cubicBezTo>
                    <a:pt x="27377" y="2904"/>
                    <a:pt x="23471" y="3457"/>
                    <a:pt x="20152" y="4044"/>
                  </a:cubicBezTo>
                  <a:lnTo>
                    <a:pt x="18424" y="4321"/>
                  </a:lnTo>
                  <a:lnTo>
                    <a:pt x="17422" y="4459"/>
                  </a:lnTo>
                  <a:lnTo>
                    <a:pt x="16696" y="4459"/>
                  </a:lnTo>
                  <a:lnTo>
                    <a:pt x="15555" y="4632"/>
                  </a:lnTo>
                  <a:lnTo>
                    <a:pt x="15417" y="4770"/>
                  </a:lnTo>
                  <a:cubicBezTo>
                    <a:pt x="14691" y="4770"/>
                    <a:pt x="13965" y="4908"/>
                    <a:pt x="13239" y="5047"/>
                  </a:cubicBezTo>
                  <a:cubicBezTo>
                    <a:pt x="9230" y="5634"/>
                    <a:pt x="4771" y="6187"/>
                    <a:pt x="450" y="7051"/>
                  </a:cubicBezTo>
                  <a:cubicBezTo>
                    <a:pt x="450" y="7051"/>
                    <a:pt x="278" y="7051"/>
                    <a:pt x="278" y="7224"/>
                  </a:cubicBezTo>
                  <a:cubicBezTo>
                    <a:pt x="278" y="7224"/>
                    <a:pt x="139" y="7224"/>
                    <a:pt x="139" y="7362"/>
                  </a:cubicBezTo>
                  <a:cubicBezTo>
                    <a:pt x="139" y="7362"/>
                    <a:pt x="1" y="7362"/>
                    <a:pt x="1" y="7501"/>
                  </a:cubicBezTo>
                  <a:lnTo>
                    <a:pt x="1" y="7639"/>
                  </a:lnTo>
                  <a:lnTo>
                    <a:pt x="1" y="7777"/>
                  </a:lnTo>
                  <a:cubicBezTo>
                    <a:pt x="1" y="7915"/>
                    <a:pt x="139" y="8088"/>
                    <a:pt x="278" y="8227"/>
                  </a:cubicBezTo>
                  <a:lnTo>
                    <a:pt x="727" y="8227"/>
                  </a:lnTo>
                  <a:cubicBezTo>
                    <a:pt x="2732" y="7777"/>
                    <a:pt x="4909" y="7501"/>
                    <a:pt x="6914" y="7051"/>
                  </a:cubicBezTo>
                  <a:cubicBezTo>
                    <a:pt x="10094" y="6637"/>
                    <a:pt x="13239" y="6187"/>
                    <a:pt x="16005" y="5772"/>
                  </a:cubicBezTo>
                  <a:lnTo>
                    <a:pt x="16419" y="5772"/>
                  </a:lnTo>
                  <a:lnTo>
                    <a:pt x="16869" y="5634"/>
                  </a:lnTo>
                  <a:lnTo>
                    <a:pt x="17284" y="5634"/>
                  </a:lnTo>
                  <a:lnTo>
                    <a:pt x="17871" y="5496"/>
                  </a:lnTo>
                  <a:cubicBezTo>
                    <a:pt x="19599" y="5185"/>
                    <a:pt x="21466" y="5047"/>
                    <a:pt x="23194" y="4770"/>
                  </a:cubicBezTo>
                  <a:cubicBezTo>
                    <a:pt x="23920" y="4632"/>
                    <a:pt x="24646" y="4459"/>
                    <a:pt x="25337" y="4321"/>
                  </a:cubicBezTo>
                  <a:cubicBezTo>
                    <a:pt x="26927" y="4044"/>
                    <a:pt x="28379" y="3906"/>
                    <a:pt x="29831" y="3595"/>
                  </a:cubicBezTo>
                  <a:cubicBezTo>
                    <a:pt x="30522" y="3457"/>
                    <a:pt x="31248" y="3318"/>
                    <a:pt x="31974" y="3180"/>
                  </a:cubicBezTo>
                  <a:cubicBezTo>
                    <a:pt x="32976" y="3042"/>
                    <a:pt x="33979" y="2731"/>
                    <a:pt x="35015" y="2454"/>
                  </a:cubicBezTo>
                  <a:cubicBezTo>
                    <a:pt x="35430" y="2454"/>
                    <a:pt x="35880" y="2316"/>
                    <a:pt x="36294" y="2178"/>
                  </a:cubicBezTo>
                  <a:cubicBezTo>
                    <a:pt x="36571" y="2178"/>
                    <a:pt x="36882" y="2039"/>
                    <a:pt x="37159" y="2039"/>
                  </a:cubicBezTo>
                  <a:cubicBezTo>
                    <a:pt x="37159" y="2039"/>
                    <a:pt x="37297" y="2039"/>
                    <a:pt x="37297" y="1867"/>
                  </a:cubicBezTo>
                  <a:cubicBezTo>
                    <a:pt x="37608" y="1867"/>
                    <a:pt x="37884" y="1867"/>
                    <a:pt x="38161" y="1728"/>
                  </a:cubicBezTo>
                  <a:cubicBezTo>
                    <a:pt x="38749" y="1590"/>
                    <a:pt x="39163" y="1590"/>
                    <a:pt x="39613" y="1452"/>
                  </a:cubicBezTo>
                  <a:cubicBezTo>
                    <a:pt x="39889" y="1452"/>
                    <a:pt x="40200" y="1314"/>
                    <a:pt x="40477" y="1314"/>
                  </a:cubicBezTo>
                  <a:cubicBezTo>
                    <a:pt x="41064" y="1314"/>
                    <a:pt x="41617" y="1175"/>
                    <a:pt x="42205" y="1175"/>
                  </a:cubicBezTo>
                  <a:cubicBezTo>
                    <a:pt x="42482" y="1175"/>
                    <a:pt x="42793" y="864"/>
                    <a:pt x="42793" y="588"/>
                  </a:cubicBezTo>
                  <a:cubicBezTo>
                    <a:pt x="42793" y="449"/>
                    <a:pt x="42620" y="311"/>
                    <a:pt x="42620" y="311"/>
                  </a:cubicBezTo>
                  <a:lnTo>
                    <a:pt x="42482" y="138"/>
                  </a:lnTo>
                  <a:cubicBezTo>
                    <a:pt x="42482" y="138"/>
                    <a:pt x="42343" y="0"/>
                    <a:pt x="4220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4252289" y="3566795"/>
              <a:ext cx="773519" cy="129132"/>
            </a:xfrm>
            <a:custGeom>
              <a:avLst/>
              <a:gdLst/>
              <a:ahLst/>
              <a:cxnLst/>
              <a:rect l="l" t="t" r="r" b="b"/>
              <a:pathLst>
                <a:path w="43069" h="7190" extrusionOk="0">
                  <a:moveTo>
                    <a:pt x="42342" y="0"/>
                  </a:moveTo>
                  <a:cubicBezTo>
                    <a:pt x="41789" y="138"/>
                    <a:pt x="41063" y="277"/>
                    <a:pt x="40338" y="415"/>
                  </a:cubicBezTo>
                  <a:cubicBezTo>
                    <a:pt x="38471" y="726"/>
                    <a:pt x="36466" y="1141"/>
                    <a:pt x="34150" y="1417"/>
                  </a:cubicBezTo>
                  <a:lnTo>
                    <a:pt x="33701" y="1417"/>
                  </a:lnTo>
                  <a:cubicBezTo>
                    <a:pt x="30970" y="1867"/>
                    <a:pt x="27963" y="2143"/>
                    <a:pt x="25509" y="2454"/>
                  </a:cubicBezTo>
                  <a:cubicBezTo>
                    <a:pt x="24783" y="2454"/>
                    <a:pt x="24196" y="2593"/>
                    <a:pt x="23643" y="2593"/>
                  </a:cubicBezTo>
                  <a:lnTo>
                    <a:pt x="23055" y="2593"/>
                  </a:lnTo>
                  <a:lnTo>
                    <a:pt x="22917" y="2731"/>
                  </a:lnTo>
                  <a:lnTo>
                    <a:pt x="21603" y="2731"/>
                  </a:lnTo>
                  <a:cubicBezTo>
                    <a:pt x="19184" y="3007"/>
                    <a:pt x="16730" y="3318"/>
                    <a:pt x="14137" y="3595"/>
                  </a:cubicBezTo>
                  <a:cubicBezTo>
                    <a:pt x="13411" y="3733"/>
                    <a:pt x="12547" y="3871"/>
                    <a:pt x="11683" y="3871"/>
                  </a:cubicBezTo>
                  <a:cubicBezTo>
                    <a:pt x="9817" y="4183"/>
                    <a:pt x="7950" y="4459"/>
                    <a:pt x="6360" y="4736"/>
                  </a:cubicBezTo>
                  <a:cubicBezTo>
                    <a:pt x="5358" y="4874"/>
                    <a:pt x="4493" y="5185"/>
                    <a:pt x="3457" y="5323"/>
                  </a:cubicBezTo>
                  <a:cubicBezTo>
                    <a:pt x="3042" y="5461"/>
                    <a:pt x="2592" y="5461"/>
                    <a:pt x="2178" y="5600"/>
                  </a:cubicBezTo>
                  <a:cubicBezTo>
                    <a:pt x="1590" y="5738"/>
                    <a:pt x="1037" y="5911"/>
                    <a:pt x="449" y="6049"/>
                  </a:cubicBezTo>
                  <a:lnTo>
                    <a:pt x="311" y="6049"/>
                  </a:lnTo>
                  <a:lnTo>
                    <a:pt x="173" y="6187"/>
                  </a:lnTo>
                  <a:lnTo>
                    <a:pt x="173" y="6326"/>
                  </a:lnTo>
                  <a:lnTo>
                    <a:pt x="0" y="6326"/>
                  </a:lnTo>
                  <a:lnTo>
                    <a:pt x="0" y="6602"/>
                  </a:lnTo>
                  <a:lnTo>
                    <a:pt x="0" y="6775"/>
                  </a:lnTo>
                  <a:cubicBezTo>
                    <a:pt x="0" y="6775"/>
                    <a:pt x="0" y="6913"/>
                    <a:pt x="173" y="6913"/>
                  </a:cubicBezTo>
                  <a:cubicBezTo>
                    <a:pt x="173" y="7051"/>
                    <a:pt x="449" y="7190"/>
                    <a:pt x="588" y="7190"/>
                  </a:cubicBezTo>
                  <a:lnTo>
                    <a:pt x="726" y="7190"/>
                  </a:lnTo>
                  <a:lnTo>
                    <a:pt x="864" y="7051"/>
                  </a:lnTo>
                  <a:cubicBezTo>
                    <a:pt x="2178" y="6775"/>
                    <a:pt x="3457" y="6464"/>
                    <a:pt x="4770" y="6187"/>
                  </a:cubicBezTo>
                  <a:cubicBezTo>
                    <a:pt x="6360" y="5911"/>
                    <a:pt x="7950" y="5600"/>
                    <a:pt x="9678" y="5461"/>
                  </a:cubicBezTo>
                  <a:cubicBezTo>
                    <a:pt x="9817" y="5323"/>
                    <a:pt x="9955" y="5323"/>
                    <a:pt x="10093" y="5323"/>
                  </a:cubicBezTo>
                  <a:cubicBezTo>
                    <a:pt x="10542" y="5323"/>
                    <a:pt x="10957" y="5185"/>
                    <a:pt x="11545" y="5185"/>
                  </a:cubicBezTo>
                  <a:cubicBezTo>
                    <a:pt x="11683" y="5185"/>
                    <a:pt x="11960" y="5047"/>
                    <a:pt x="12271" y="5047"/>
                  </a:cubicBezTo>
                  <a:cubicBezTo>
                    <a:pt x="12685" y="4874"/>
                    <a:pt x="13135" y="4874"/>
                    <a:pt x="13550" y="4874"/>
                  </a:cubicBezTo>
                  <a:cubicBezTo>
                    <a:pt x="16868" y="4459"/>
                    <a:pt x="20186" y="4010"/>
                    <a:pt x="22917" y="3871"/>
                  </a:cubicBezTo>
                  <a:lnTo>
                    <a:pt x="23193" y="3733"/>
                  </a:lnTo>
                  <a:lnTo>
                    <a:pt x="23504" y="3733"/>
                  </a:lnTo>
                  <a:cubicBezTo>
                    <a:pt x="27099" y="3457"/>
                    <a:pt x="30832" y="3007"/>
                    <a:pt x="34565" y="2454"/>
                  </a:cubicBezTo>
                  <a:cubicBezTo>
                    <a:pt x="37607" y="2143"/>
                    <a:pt x="40199" y="1590"/>
                    <a:pt x="42653" y="1141"/>
                  </a:cubicBezTo>
                  <a:lnTo>
                    <a:pt x="42792" y="1141"/>
                  </a:lnTo>
                  <a:cubicBezTo>
                    <a:pt x="42792" y="1003"/>
                    <a:pt x="42930" y="1003"/>
                    <a:pt x="42930" y="1003"/>
                  </a:cubicBezTo>
                  <a:lnTo>
                    <a:pt x="43068" y="864"/>
                  </a:lnTo>
                  <a:lnTo>
                    <a:pt x="43068" y="415"/>
                  </a:lnTo>
                  <a:cubicBezTo>
                    <a:pt x="43068" y="415"/>
                    <a:pt x="43068" y="277"/>
                    <a:pt x="42930" y="277"/>
                  </a:cubicBezTo>
                  <a:cubicBezTo>
                    <a:pt x="42930" y="138"/>
                    <a:pt x="42792" y="0"/>
                    <a:pt x="4251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4306906" y="3657421"/>
              <a:ext cx="703385" cy="147146"/>
            </a:xfrm>
            <a:custGeom>
              <a:avLst/>
              <a:gdLst/>
              <a:ahLst/>
              <a:cxnLst/>
              <a:rect l="l" t="t" r="r" b="b"/>
              <a:pathLst>
                <a:path w="39164" h="8193" extrusionOk="0">
                  <a:moveTo>
                    <a:pt x="38437" y="1"/>
                  </a:moveTo>
                  <a:cubicBezTo>
                    <a:pt x="33702" y="1003"/>
                    <a:pt x="28794" y="1729"/>
                    <a:pt x="24196" y="2420"/>
                  </a:cubicBezTo>
                  <a:lnTo>
                    <a:pt x="24058" y="2420"/>
                  </a:lnTo>
                  <a:lnTo>
                    <a:pt x="23332" y="2593"/>
                  </a:lnTo>
                  <a:lnTo>
                    <a:pt x="23056" y="2593"/>
                  </a:lnTo>
                  <a:cubicBezTo>
                    <a:pt x="22019" y="2731"/>
                    <a:pt x="21016" y="2870"/>
                    <a:pt x="20014" y="3008"/>
                  </a:cubicBezTo>
                  <a:cubicBezTo>
                    <a:pt x="19426" y="3146"/>
                    <a:pt x="18873" y="3146"/>
                    <a:pt x="18286" y="3284"/>
                  </a:cubicBezTo>
                  <a:cubicBezTo>
                    <a:pt x="17560" y="3457"/>
                    <a:pt x="16834" y="3595"/>
                    <a:pt x="16281" y="3595"/>
                  </a:cubicBezTo>
                  <a:cubicBezTo>
                    <a:pt x="13101" y="4148"/>
                    <a:pt x="10370" y="4736"/>
                    <a:pt x="7916" y="5185"/>
                  </a:cubicBezTo>
                  <a:cubicBezTo>
                    <a:pt x="5911" y="5600"/>
                    <a:pt x="3872" y="6188"/>
                    <a:pt x="2144" y="6603"/>
                  </a:cubicBezTo>
                  <a:cubicBezTo>
                    <a:pt x="1452" y="6741"/>
                    <a:pt x="865" y="6914"/>
                    <a:pt x="277" y="7190"/>
                  </a:cubicBezTo>
                  <a:lnTo>
                    <a:pt x="139" y="7190"/>
                  </a:lnTo>
                  <a:lnTo>
                    <a:pt x="139" y="7328"/>
                  </a:lnTo>
                  <a:cubicBezTo>
                    <a:pt x="1" y="7467"/>
                    <a:pt x="1" y="7605"/>
                    <a:pt x="1" y="7778"/>
                  </a:cubicBezTo>
                  <a:lnTo>
                    <a:pt x="1" y="7916"/>
                  </a:lnTo>
                  <a:lnTo>
                    <a:pt x="1" y="8054"/>
                  </a:lnTo>
                  <a:cubicBezTo>
                    <a:pt x="139" y="8193"/>
                    <a:pt x="277" y="8193"/>
                    <a:pt x="588" y="8193"/>
                  </a:cubicBezTo>
                  <a:lnTo>
                    <a:pt x="727" y="8193"/>
                  </a:lnTo>
                  <a:cubicBezTo>
                    <a:pt x="3181" y="7467"/>
                    <a:pt x="5773" y="6914"/>
                    <a:pt x="8642" y="6326"/>
                  </a:cubicBezTo>
                  <a:cubicBezTo>
                    <a:pt x="9230" y="6188"/>
                    <a:pt x="9921" y="5877"/>
                    <a:pt x="10647" y="5738"/>
                  </a:cubicBezTo>
                  <a:cubicBezTo>
                    <a:pt x="13550" y="5324"/>
                    <a:pt x="16419" y="4736"/>
                    <a:pt x="19150" y="4321"/>
                  </a:cubicBezTo>
                  <a:cubicBezTo>
                    <a:pt x="19288" y="4321"/>
                    <a:pt x="19599" y="4321"/>
                    <a:pt x="19737" y="4148"/>
                  </a:cubicBezTo>
                  <a:cubicBezTo>
                    <a:pt x="20740" y="4010"/>
                    <a:pt x="21742" y="3872"/>
                    <a:pt x="22606" y="3734"/>
                  </a:cubicBezTo>
                  <a:lnTo>
                    <a:pt x="24335" y="3595"/>
                  </a:lnTo>
                  <a:cubicBezTo>
                    <a:pt x="25337" y="3457"/>
                    <a:pt x="26339" y="3146"/>
                    <a:pt x="27376" y="3008"/>
                  </a:cubicBezTo>
                  <a:cubicBezTo>
                    <a:pt x="30971" y="2420"/>
                    <a:pt x="34842" y="1867"/>
                    <a:pt x="38748" y="1141"/>
                  </a:cubicBezTo>
                  <a:lnTo>
                    <a:pt x="38748" y="1003"/>
                  </a:lnTo>
                  <a:cubicBezTo>
                    <a:pt x="38887" y="1003"/>
                    <a:pt x="39025" y="1003"/>
                    <a:pt x="39025" y="865"/>
                  </a:cubicBezTo>
                  <a:cubicBezTo>
                    <a:pt x="39163" y="692"/>
                    <a:pt x="39163" y="554"/>
                    <a:pt x="39025" y="415"/>
                  </a:cubicBezTo>
                  <a:cubicBezTo>
                    <a:pt x="39025" y="277"/>
                    <a:pt x="38887" y="139"/>
                    <a:pt x="3874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4360911" y="3753022"/>
              <a:ext cx="737527" cy="131629"/>
            </a:xfrm>
            <a:custGeom>
              <a:avLst/>
              <a:gdLst/>
              <a:ahLst/>
              <a:cxnLst/>
              <a:rect l="l" t="t" r="r" b="b"/>
              <a:pathLst>
                <a:path w="41065" h="7329" extrusionOk="0">
                  <a:moveTo>
                    <a:pt x="40338" y="1"/>
                  </a:moveTo>
                  <a:cubicBezTo>
                    <a:pt x="32561" y="1141"/>
                    <a:pt x="24922" y="2455"/>
                    <a:pt x="17145" y="3734"/>
                  </a:cubicBezTo>
                  <a:cubicBezTo>
                    <a:pt x="11684" y="4598"/>
                    <a:pt x="6050" y="5462"/>
                    <a:pt x="450" y="6326"/>
                  </a:cubicBezTo>
                  <a:cubicBezTo>
                    <a:pt x="312" y="6326"/>
                    <a:pt x="174" y="6464"/>
                    <a:pt x="174" y="6464"/>
                  </a:cubicBezTo>
                  <a:lnTo>
                    <a:pt x="174" y="6603"/>
                  </a:lnTo>
                  <a:cubicBezTo>
                    <a:pt x="1" y="6775"/>
                    <a:pt x="1" y="6775"/>
                    <a:pt x="1" y="6914"/>
                  </a:cubicBezTo>
                  <a:lnTo>
                    <a:pt x="1" y="7052"/>
                  </a:lnTo>
                  <a:cubicBezTo>
                    <a:pt x="174" y="7052"/>
                    <a:pt x="174" y="7052"/>
                    <a:pt x="174" y="7190"/>
                  </a:cubicBezTo>
                  <a:lnTo>
                    <a:pt x="312" y="7328"/>
                  </a:lnTo>
                  <a:lnTo>
                    <a:pt x="727" y="7328"/>
                  </a:lnTo>
                  <a:cubicBezTo>
                    <a:pt x="7640" y="6326"/>
                    <a:pt x="15002" y="5185"/>
                    <a:pt x="23920" y="3734"/>
                  </a:cubicBezTo>
                  <a:cubicBezTo>
                    <a:pt x="29554" y="2870"/>
                    <a:pt x="35154" y="2005"/>
                    <a:pt x="40615" y="1003"/>
                  </a:cubicBezTo>
                  <a:lnTo>
                    <a:pt x="40788" y="1003"/>
                  </a:lnTo>
                  <a:cubicBezTo>
                    <a:pt x="40926" y="1003"/>
                    <a:pt x="40926" y="865"/>
                    <a:pt x="41064" y="865"/>
                  </a:cubicBezTo>
                  <a:lnTo>
                    <a:pt x="41064" y="727"/>
                  </a:lnTo>
                  <a:lnTo>
                    <a:pt x="41064" y="554"/>
                  </a:lnTo>
                  <a:lnTo>
                    <a:pt x="41064" y="415"/>
                  </a:lnTo>
                  <a:cubicBezTo>
                    <a:pt x="41064" y="277"/>
                    <a:pt x="40926" y="139"/>
                    <a:pt x="4078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4386989" y="3869115"/>
              <a:ext cx="695932" cy="126654"/>
            </a:xfrm>
            <a:custGeom>
              <a:avLst/>
              <a:gdLst/>
              <a:ahLst/>
              <a:cxnLst/>
              <a:rect l="l" t="t" r="r" b="b"/>
              <a:pathLst>
                <a:path w="38749" h="7052" extrusionOk="0">
                  <a:moveTo>
                    <a:pt x="38161" y="0"/>
                  </a:moveTo>
                  <a:cubicBezTo>
                    <a:pt x="30833" y="450"/>
                    <a:pt x="23332" y="1176"/>
                    <a:pt x="15831" y="2454"/>
                  </a:cubicBezTo>
                  <a:cubicBezTo>
                    <a:pt x="13550" y="2904"/>
                    <a:pt x="11234" y="3319"/>
                    <a:pt x="8918" y="3906"/>
                  </a:cubicBezTo>
                  <a:cubicBezTo>
                    <a:pt x="6914" y="4321"/>
                    <a:pt x="4909" y="4770"/>
                    <a:pt x="2870" y="5323"/>
                  </a:cubicBezTo>
                  <a:cubicBezTo>
                    <a:pt x="2005" y="5496"/>
                    <a:pt x="1314" y="5634"/>
                    <a:pt x="450" y="5911"/>
                  </a:cubicBezTo>
                  <a:lnTo>
                    <a:pt x="277" y="5911"/>
                  </a:lnTo>
                  <a:cubicBezTo>
                    <a:pt x="277" y="6049"/>
                    <a:pt x="139" y="6049"/>
                    <a:pt x="139" y="6187"/>
                  </a:cubicBezTo>
                  <a:cubicBezTo>
                    <a:pt x="1" y="6360"/>
                    <a:pt x="1" y="6499"/>
                    <a:pt x="139" y="6637"/>
                  </a:cubicBezTo>
                  <a:cubicBezTo>
                    <a:pt x="139" y="6637"/>
                    <a:pt x="139" y="6775"/>
                    <a:pt x="277" y="6775"/>
                  </a:cubicBezTo>
                  <a:cubicBezTo>
                    <a:pt x="277" y="6913"/>
                    <a:pt x="450" y="7052"/>
                    <a:pt x="588" y="7052"/>
                  </a:cubicBezTo>
                  <a:lnTo>
                    <a:pt x="727" y="7052"/>
                  </a:lnTo>
                  <a:cubicBezTo>
                    <a:pt x="1452" y="6775"/>
                    <a:pt x="2005" y="6637"/>
                    <a:pt x="2593" y="6499"/>
                  </a:cubicBezTo>
                  <a:cubicBezTo>
                    <a:pt x="3042" y="6360"/>
                    <a:pt x="3457" y="6360"/>
                    <a:pt x="3734" y="6187"/>
                  </a:cubicBezTo>
                  <a:cubicBezTo>
                    <a:pt x="8780" y="5047"/>
                    <a:pt x="13827" y="4044"/>
                    <a:pt x="19011" y="3180"/>
                  </a:cubicBezTo>
                  <a:cubicBezTo>
                    <a:pt x="20325" y="2904"/>
                    <a:pt x="21604" y="2731"/>
                    <a:pt x="22917" y="2593"/>
                  </a:cubicBezTo>
                  <a:cubicBezTo>
                    <a:pt x="24196" y="2454"/>
                    <a:pt x="25337" y="2316"/>
                    <a:pt x="26650" y="2178"/>
                  </a:cubicBezTo>
                  <a:cubicBezTo>
                    <a:pt x="29243" y="1867"/>
                    <a:pt x="31973" y="1590"/>
                    <a:pt x="34704" y="1452"/>
                  </a:cubicBezTo>
                  <a:cubicBezTo>
                    <a:pt x="35879" y="1314"/>
                    <a:pt x="37020" y="1314"/>
                    <a:pt x="38161" y="1176"/>
                  </a:cubicBezTo>
                  <a:cubicBezTo>
                    <a:pt x="38472" y="1176"/>
                    <a:pt x="38748" y="1003"/>
                    <a:pt x="38748" y="588"/>
                  </a:cubicBezTo>
                  <a:cubicBezTo>
                    <a:pt x="38748" y="311"/>
                    <a:pt x="38472" y="0"/>
                    <a:pt x="38161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4482590" y="3995751"/>
              <a:ext cx="623302" cy="96248"/>
            </a:xfrm>
            <a:custGeom>
              <a:avLst/>
              <a:gdLst/>
              <a:ahLst/>
              <a:cxnLst/>
              <a:rect l="l" t="t" r="r" b="b"/>
              <a:pathLst>
                <a:path w="34705" h="5359" extrusionOk="0">
                  <a:moveTo>
                    <a:pt x="32423" y="1"/>
                  </a:moveTo>
                  <a:cubicBezTo>
                    <a:pt x="25648" y="1"/>
                    <a:pt x="18597" y="588"/>
                    <a:pt x="11545" y="1729"/>
                  </a:cubicBezTo>
                  <a:cubicBezTo>
                    <a:pt x="11096" y="1902"/>
                    <a:pt x="10681" y="1902"/>
                    <a:pt x="10232" y="2040"/>
                  </a:cubicBezTo>
                  <a:cubicBezTo>
                    <a:pt x="9506" y="2178"/>
                    <a:pt x="8642" y="2316"/>
                    <a:pt x="7916" y="2455"/>
                  </a:cubicBezTo>
                  <a:cubicBezTo>
                    <a:pt x="5497" y="3042"/>
                    <a:pt x="2904" y="3630"/>
                    <a:pt x="450" y="4183"/>
                  </a:cubicBezTo>
                  <a:cubicBezTo>
                    <a:pt x="450" y="4183"/>
                    <a:pt x="312" y="4183"/>
                    <a:pt x="312" y="4321"/>
                  </a:cubicBezTo>
                  <a:lnTo>
                    <a:pt x="139" y="4321"/>
                  </a:lnTo>
                  <a:lnTo>
                    <a:pt x="139" y="4494"/>
                  </a:lnTo>
                  <a:cubicBezTo>
                    <a:pt x="1" y="4632"/>
                    <a:pt x="1" y="4632"/>
                    <a:pt x="1" y="4771"/>
                  </a:cubicBezTo>
                  <a:lnTo>
                    <a:pt x="1" y="4909"/>
                  </a:lnTo>
                  <a:cubicBezTo>
                    <a:pt x="139" y="5047"/>
                    <a:pt x="139" y="5047"/>
                    <a:pt x="312" y="5185"/>
                  </a:cubicBezTo>
                  <a:cubicBezTo>
                    <a:pt x="312" y="5185"/>
                    <a:pt x="450" y="5358"/>
                    <a:pt x="588" y="5358"/>
                  </a:cubicBezTo>
                  <a:lnTo>
                    <a:pt x="727" y="5358"/>
                  </a:lnTo>
                  <a:cubicBezTo>
                    <a:pt x="1003" y="5185"/>
                    <a:pt x="1314" y="5185"/>
                    <a:pt x="1591" y="5047"/>
                  </a:cubicBezTo>
                  <a:cubicBezTo>
                    <a:pt x="1867" y="5047"/>
                    <a:pt x="2178" y="4909"/>
                    <a:pt x="2317" y="4909"/>
                  </a:cubicBezTo>
                  <a:cubicBezTo>
                    <a:pt x="5497" y="4045"/>
                    <a:pt x="8780" y="3457"/>
                    <a:pt x="11960" y="2904"/>
                  </a:cubicBezTo>
                  <a:cubicBezTo>
                    <a:pt x="13412" y="2593"/>
                    <a:pt x="15002" y="2455"/>
                    <a:pt x="16419" y="2178"/>
                  </a:cubicBezTo>
                  <a:cubicBezTo>
                    <a:pt x="21915" y="1452"/>
                    <a:pt x="27238" y="1176"/>
                    <a:pt x="32423" y="1176"/>
                  </a:cubicBezTo>
                  <a:lnTo>
                    <a:pt x="34151" y="1176"/>
                  </a:lnTo>
                  <a:cubicBezTo>
                    <a:pt x="34428" y="1176"/>
                    <a:pt x="34704" y="865"/>
                    <a:pt x="34704" y="588"/>
                  </a:cubicBezTo>
                  <a:cubicBezTo>
                    <a:pt x="34704" y="312"/>
                    <a:pt x="34428" y="1"/>
                    <a:pt x="34151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4457141" y="4083899"/>
              <a:ext cx="760480" cy="121697"/>
            </a:xfrm>
            <a:custGeom>
              <a:avLst/>
              <a:gdLst/>
              <a:ahLst/>
              <a:cxnLst/>
              <a:rect l="l" t="t" r="r" b="b"/>
              <a:pathLst>
                <a:path w="42343" h="6776" extrusionOk="0">
                  <a:moveTo>
                    <a:pt x="41755" y="1"/>
                  </a:moveTo>
                  <a:cubicBezTo>
                    <a:pt x="41306" y="1"/>
                    <a:pt x="40891" y="1"/>
                    <a:pt x="40442" y="139"/>
                  </a:cubicBezTo>
                  <a:cubicBezTo>
                    <a:pt x="39025" y="139"/>
                    <a:pt x="37711" y="277"/>
                    <a:pt x="36570" y="450"/>
                  </a:cubicBezTo>
                  <a:lnTo>
                    <a:pt x="36432" y="450"/>
                  </a:lnTo>
                  <a:lnTo>
                    <a:pt x="35983" y="588"/>
                  </a:lnTo>
                  <a:cubicBezTo>
                    <a:pt x="34980" y="588"/>
                    <a:pt x="33978" y="727"/>
                    <a:pt x="33114" y="865"/>
                  </a:cubicBezTo>
                  <a:lnTo>
                    <a:pt x="31973" y="865"/>
                  </a:lnTo>
                  <a:lnTo>
                    <a:pt x="31800" y="1003"/>
                  </a:lnTo>
                  <a:lnTo>
                    <a:pt x="30245" y="1003"/>
                  </a:lnTo>
                  <a:cubicBezTo>
                    <a:pt x="26789" y="1314"/>
                    <a:pt x="23332" y="1867"/>
                    <a:pt x="18700" y="2593"/>
                  </a:cubicBezTo>
                  <a:cubicBezTo>
                    <a:pt x="16695" y="2870"/>
                    <a:pt x="14691" y="3181"/>
                    <a:pt x="12790" y="3457"/>
                  </a:cubicBezTo>
                  <a:cubicBezTo>
                    <a:pt x="11787" y="3734"/>
                    <a:pt x="10785" y="3907"/>
                    <a:pt x="9782" y="4045"/>
                  </a:cubicBezTo>
                  <a:lnTo>
                    <a:pt x="9057" y="4183"/>
                  </a:lnTo>
                  <a:lnTo>
                    <a:pt x="8918" y="4183"/>
                  </a:lnTo>
                  <a:cubicBezTo>
                    <a:pt x="8331" y="4321"/>
                    <a:pt x="7605" y="4460"/>
                    <a:pt x="6914" y="4460"/>
                  </a:cubicBezTo>
                  <a:cubicBezTo>
                    <a:pt x="6464" y="4598"/>
                    <a:pt x="6049" y="4598"/>
                    <a:pt x="5600" y="4598"/>
                  </a:cubicBezTo>
                  <a:lnTo>
                    <a:pt x="5324" y="4598"/>
                  </a:lnTo>
                  <a:cubicBezTo>
                    <a:pt x="4598" y="4771"/>
                    <a:pt x="3872" y="4771"/>
                    <a:pt x="3146" y="4909"/>
                  </a:cubicBezTo>
                  <a:cubicBezTo>
                    <a:pt x="2282" y="5047"/>
                    <a:pt x="1279" y="5186"/>
                    <a:pt x="415" y="5635"/>
                  </a:cubicBezTo>
                  <a:lnTo>
                    <a:pt x="139" y="5911"/>
                  </a:lnTo>
                  <a:lnTo>
                    <a:pt x="139" y="6050"/>
                  </a:lnTo>
                  <a:lnTo>
                    <a:pt x="139" y="6188"/>
                  </a:lnTo>
                  <a:cubicBezTo>
                    <a:pt x="139" y="6188"/>
                    <a:pt x="1" y="6188"/>
                    <a:pt x="139" y="6326"/>
                  </a:cubicBezTo>
                  <a:cubicBezTo>
                    <a:pt x="139" y="6499"/>
                    <a:pt x="277" y="6637"/>
                    <a:pt x="277" y="6637"/>
                  </a:cubicBezTo>
                  <a:lnTo>
                    <a:pt x="415" y="6637"/>
                  </a:lnTo>
                  <a:cubicBezTo>
                    <a:pt x="415" y="6776"/>
                    <a:pt x="554" y="6776"/>
                    <a:pt x="692" y="6776"/>
                  </a:cubicBezTo>
                  <a:lnTo>
                    <a:pt x="692" y="6637"/>
                  </a:lnTo>
                  <a:cubicBezTo>
                    <a:pt x="1141" y="6499"/>
                    <a:pt x="1556" y="6326"/>
                    <a:pt x="2144" y="6326"/>
                  </a:cubicBezTo>
                  <a:cubicBezTo>
                    <a:pt x="2420" y="6188"/>
                    <a:pt x="2869" y="6188"/>
                    <a:pt x="3284" y="6050"/>
                  </a:cubicBezTo>
                  <a:lnTo>
                    <a:pt x="3734" y="6050"/>
                  </a:lnTo>
                  <a:cubicBezTo>
                    <a:pt x="4010" y="5911"/>
                    <a:pt x="4321" y="5911"/>
                    <a:pt x="4459" y="5911"/>
                  </a:cubicBezTo>
                  <a:lnTo>
                    <a:pt x="5012" y="5911"/>
                  </a:lnTo>
                  <a:lnTo>
                    <a:pt x="5324" y="5773"/>
                  </a:lnTo>
                  <a:lnTo>
                    <a:pt x="5877" y="5773"/>
                  </a:lnTo>
                  <a:cubicBezTo>
                    <a:pt x="6602" y="5635"/>
                    <a:pt x="7467" y="5635"/>
                    <a:pt x="8469" y="5462"/>
                  </a:cubicBezTo>
                  <a:cubicBezTo>
                    <a:pt x="9057" y="5324"/>
                    <a:pt x="9782" y="5186"/>
                    <a:pt x="10508" y="5047"/>
                  </a:cubicBezTo>
                  <a:lnTo>
                    <a:pt x="11061" y="4909"/>
                  </a:lnTo>
                  <a:lnTo>
                    <a:pt x="11925" y="4909"/>
                  </a:lnTo>
                  <a:lnTo>
                    <a:pt x="12098" y="4771"/>
                  </a:lnTo>
                  <a:lnTo>
                    <a:pt x="12237" y="4771"/>
                  </a:lnTo>
                  <a:lnTo>
                    <a:pt x="13654" y="4460"/>
                  </a:lnTo>
                  <a:cubicBezTo>
                    <a:pt x="15105" y="4321"/>
                    <a:pt x="16557" y="4045"/>
                    <a:pt x="17974" y="3907"/>
                  </a:cubicBezTo>
                  <a:cubicBezTo>
                    <a:pt x="18700" y="3734"/>
                    <a:pt x="19564" y="3596"/>
                    <a:pt x="20429" y="3457"/>
                  </a:cubicBezTo>
                  <a:lnTo>
                    <a:pt x="20740" y="3457"/>
                  </a:lnTo>
                  <a:cubicBezTo>
                    <a:pt x="21154" y="3319"/>
                    <a:pt x="21742" y="3319"/>
                    <a:pt x="22157" y="3181"/>
                  </a:cubicBezTo>
                  <a:lnTo>
                    <a:pt x="22744" y="3181"/>
                  </a:lnTo>
                  <a:cubicBezTo>
                    <a:pt x="23021" y="3043"/>
                    <a:pt x="23332" y="3043"/>
                    <a:pt x="23609" y="3043"/>
                  </a:cubicBezTo>
                  <a:cubicBezTo>
                    <a:pt x="23747" y="3043"/>
                    <a:pt x="23885" y="3043"/>
                    <a:pt x="24023" y="2870"/>
                  </a:cubicBezTo>
                  <a:lnTo>
                    <a:pt x="24196" y="2870"/>
                  </a:lnTo>
                  <a:cubicBezTo>
                    <a:pt x="25060" y="2731"/>
                    <a:pt x="25752" y="2731"/>
                    <a:pt x="26616" y="2593"/>
                  </a:cubicBezTo>
                  <a:cubicBezTo>
                    <a:pt x="27203" y="2455"/>
                    <a:pt x="27791" y="2455"/>
                    <a:pt x="28344" y="2455"/>
                  </a:cubicBezTo>
                  <a:cubicBezTo>
                    <a:pt x="29381" y="2317"/>
                    <a:pt x="30245" y="2178"/>
                    <a:pt x="31247" y="2178"/>
                  </a:cubicBezTo>
                  <a:lnTo>
                    <a:pt x="31524" y="2178"/>
                  </a:lnTo>
                  <a:cubicBezTo>
                    <a:pt x="31973" y="2006"/>
                    <a:pt x="32388" y="2006"/>
                    <a:pt x="32837" y="2006"/>
                  </a:cubicBezTo>
                  <a:cubicBezTo>
                    <a:pt x="33702" y="1867"/>
                    <a:pt x="34393" y="1867"/>
                    <a:pt x="35257" y="1729"/>
                  </a:cubicBezTo>
                  <a:lnTo>
                    <a:pt x="36570" y="1591"/>
                  </a:lnTo>
                  <a:lnTo>
                    <a:pt x="36847" y="1591"/>
                  </a:lnTo>
                  <a:cubicBezTo>
                    <a:pt x="38299" y="1453"/>
                    <a:pt x="40027" y="1314"/>
                    <a:pt x="41755" y="1141"/>
                  </a:cubicBezTo>
                  <a:lnTo>
                    <a:pt x="41893" y="1141"/>
                  </a:lnTo>
                  <a:lnTo>
                    <a:pt x="42032" y="1003"/>
                  </a:lnTo>
                  <a:cubicBezTo>
                    <a:pt x="42032" y="1003"/>
                    <a:pt x="42170" y="1003"/>
                    <a:pt x="42170" y="865"/>
                  </a:cubicBezTo>
                  <a:cubicBezTo>
                    <a:pt x="42170" y="865"/>
                    <a:pt x="42343" y="727"/>
                    <a:pt x="42343" y="588"/>
                  </a:cubicBezTo>
                  <a:cubicBezTo>
                    <a:pt x="42343" y="450"/>
                    <a:pt x="42170" y="277"/>
                    <a:pt x="42170" y="139"/>
                  </a:cubicBezTo>
                  <a:cubicBezTo>
                    <a:pt x="42032" y="1"/>
                    <a:pt x="41893" y="1"/>
                    <a:pt x="41755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4267807" y="3388003"/>
              <a:ext cx="21121" cy="52156"/>
            </a:xfrm>
            <a:custGeom>
              <a:avLst/>
              <a:gdLst/>
              <a:ahLst/>
              <a:cxnLst/>
              <a:rect l="l" t="t" r="r" b="b"/>
              <a:pathLst>
                <a:path w="1176" h="2904" extrusionOk="0">
                  <a:moveTo>
                    <a:pt x="173" y="0"/>
                  </a:moveTo>
                  <a:lnTo>
                    <a:pt x="0" y="726"/>
                  </a:lnTo>
                  <a:lnTo>
                    <a:pt x="0" y="865"/>
                  </a:lnTo>
                  <a:lnTo>
                    <a:pt x="0" y="2904"/>
                  </a:lnTo>
                  <a:lnTo>
                    <a:pt x="1175" y="2904"/>
                  </a:lnTo>
                  <a:cubicBezTo>
                    <a:pt x="1037" y="2455"/>
                    <a:pt x="864" y="2178"/>
                    <a:pt x="726" y="1729"/>
                  </a:cubicBezTo>
                  <a:cubicBezTo>
                    <a:pt x="726" y="1590"/>
                    <a:pt x="588" y="1452"/>
                    <a:pt x="588" y="1314"/>
                  </a:cubicBezTo>
                  <a:cubicBezTo>
                    <a:pt x="450" y="1003"/>
                    <a:pt x="450" y="726"/>
                    <a:pt x="311" y="450"/>
                  </a:cubicBezTo>
                  <a:cubicBezTo>
                    <a:pt x="173" y="312"/>
                    <a:pt x="173" y="139"/>
                    <a:pt x="17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4097079" y="3416559"/>
              <a:ext cx="15535" cy="23599"/>
            </a:xfrm>
            <a:custGeom>
              <a:avLst/>
              <a:gdLst/>
              <a:ahLst/>
              <a:cxnLst/>
              <a:rect l="l" t="t" r="r" b="b"/>
              <a:pathLst>
                <a:path w="865" h="1314" extrusionOk="0">
                  <a:moveTo>
                    <a:pt x="865" y="0"/>
                  </a:moveTo>
                  <a:cubicBezTo>
                    <a:pt x="727" y="277"/>
                    <a:pt x="588" y="450"/>
                    <a:pt x="450" y="726"/>
                  </a:cubicBezTo>
                  <a:lnTo>
                    <a:pt x="312" y="865"/>
                  </a:lnTo>
                  <a:lnTo>
                    <a:pt x="1" y="1314"/>
                  </a:lnTo>
                  <a:lnTo>
                    <a:pt x="865" y="1314"/>
                  </a:lnTo>
                  <a:lnTo>
                    <a:pt x="865" y="1003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4125635" y="3383028"/>
              <a:ext cx="10578" cy="57131"/>
            </a:xfrm>
            <a:custGeom>
              <a:avLst/>
              <a:gdLst/>
              <a:ahLst/>
              <a:cxnLst/>
              <a:rect l="l" t="t" r="r" b="b"/>
              <a:pathLst>
                <a:path w="589" h="3181" extrusionOk="0">
                  <a:moveTo>
                    <a:pt x="450" y="1"/>
                  </a:moveTo>
                  <a:lnTo>
                    <a:pt x="312" y="139"/>
                  </a:lnTo>
                  <a:lnTo>
                    <a:pt x="139" y="416"/>
                  </a:lnTo>
                  <a:lnTo>
                    <a:pt x="1" y="589"/>
                  </a:lnTo>
                  <a:lnTo>
                    <a:pt x="1" y="727"/>
                  </a:lnTo>
                  <a:cubicBezTo>
                    <a:pt x="139" y="727"/>
                    <a:pt x="139" y="865"/>
                    <a:pt x="139" y="1003"/>
                  </a:cubicBezTo>
                  <a:lnTo>
                    <a:pt x="139" y="3181"/>
                  </a:lnTo>
                  <a:lnTo>
                    <a:pt x="588" y="3181"/>
                  </a:lnTo>
                  <a:cubicBezTo>
                    <a:pt x="588" y="2870"/>
                    <a:pt x="450" y="2593"/>
                    <a:pt x="450" y="2455"/>
                  </a:cubicBezTo>
                  <a:lnTo>
                    <a:pt x="450" y="2006"/>
                  </a:lnTo>
                  <a:lnTo>
                    <a:pt x="450" y="1867"/>
                  </a:lnTo>
                  <a:lnTo>
                    <a:pt x="450" y="1003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4149235" y="3333997"/>
              <a:ext cx="20492" cy="106162"/>
            </a:xfrm>
            <a:custGeom>
              <a:avLst/>
              <a:gdLst/>
              <a:ahLst/>
              <a:cxnLst/>
              <a:rect l="l" t="t" r="r" b="b"/>
              <a:pathLst>
                <a:path w="1141" h="5911" extrusionOk="0">
                  <a:moveTo>
                    <a:pt x="1003" y="0"/>
                  </a:moveTo>
                  <a:lnTo>
                    <a:pt x="864" y="139"/>
                  </a:lnTo>
                  <a:cubicBezTo>
                    <a:pt x="864" y="277"/>
                    <a:pt x="726" y="277"/>
                    <a:pt x="726" y="415"/>
                  </a:cubicBezTo>
                  <a:cubicBezTo>
                    <a:pt x="415" y="726"/>
                    <a:pt x="277" y="1003"/>
                    <a:pt x="138" y="1279"/>
                  </a:cubicBezTo>
                  <a:cubicBezTo>
                    <a:pt x="138" y="1417"/>
                    <a:pt x="138" y="1590"/>
                    <a:pt x="0" y="1729"/>
                  </a:cubicBezTo>
                  <a:lnTo>
                    <a:pt x="0" y="3733"/>
                  </a:lnTo>
                  <a:cubicBezTo>
                    <a:pt x="0" y="4459"/>
                    <a:pt x="0" y="5185"/>
                    <a:pt x="138" y="5911"/>
                  </a:cubicBezTo>
                  <a:lnTo>
                    <a:pt x="1141" y="5911"/>
                  </a:lnTo>
                  <a:lnTo>
                    <a:pt x="1141" y="5738"/>
                  </a:lnTo>
                  <a:cubicBezTo>
                    <a:pt x="1141" y="5323"/>
                    <a:pt x="1141" y="4874"/>
                    <a:pt x="1003" y="4459"/>
                  </a:cubicBezTo>
                  <a:cubicBezTo>
                    <a:pt x="1003" y="3007"/>
                    <a:pt x="864" y="1417"/>
                    <a:pt x="100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4180270" y="3300466"/>
              <a:ext cx="18014" cy="139693"/>
            </a:xfrm>
            <a:custGeom>
              <a:avLst/>
              <a:gdLst/>
              <a:ahLst/>
              <a:cxnLst/>
              <a:rect l="l" t="t" r="r" b="b"/>
              <a:pathLst>
                <a:path w="1003" h="7778" extrusionOk="0">
                  <a:moveTo>
                    <a:pt x="726" y="1"/>
                  </a:moveTo>
                  <a:cubicBezTo>
                    <a:pt x="554" y="277"/>
                    <a:pt x="277" y="554"/>
                    <a:pt x="0" y="865"/>
                  </a:cubicBezTo>
                  <a:cubicBezTo>
                    <a:pt x="139" y="1003"/>
                    <a:pt x="277" y="1141"/>
                    <a:pt x="139" y="1141"/>
                  </a:cubicBezTo>
                  <a:lnTo>
                    <a:pt x="139" y="3596"/>
                  </a:lnTo>
                  <a:lnTo>
                    <a:pt x="139" y="6326"/>
                  </a:lnTo>
                  <a:lnTo>
                    <a:pt x="139" y="6464"/>
                  </a:lnTo>
                  <a:cubicBezTo>
                    <a:pt x="277" y="6914"/>
                    <a:pt x="277" y="7329"/>
                    <a:pt x="277" y="7778"/>
                  </a:cubicBezTo>
                  <a:lnTo>
                    <a:pt x="1003" y="7778"/>
                  </a:lnTo>
                  <a:lnTo>
                    <a:pt x="1003" y="7605"/>
                  </a:lnTo>
                  <a:cubicBezTo>
                    <a:pt x="865" y="7329"/>
                    <a:pt x="865" y="7052"/>
                    <a:pt x="865" y="6741"/>
                  </a:cubicBezTo>
                  <a:lnTo>
                    <a:pt x="865" y="6603"/>
                  </a:lnTo>
                  <a:lnTo>
                    <a:pt x="865" y="5600"/>
                  </a:lnTo>
                  <a:lnTo>
                    <a:pt x="865" y="5462"/>
                  </a:lnTo>
                  <a:cubicBezTo>
                    <a:pt x="726" y="5186"/>
                    <a:pt x="726" y="4874"/>
                    <a:pt x="726" y="4598"/>
                  </a:cubicBezTo>
                  <a:lnTo>
                    <a:pt x="726" y="4460"/>
                  </a:lnTo>
                  <a:lnTo>
                    <a:pt x="726" y="3734"/>
                  </a:lnTo>
                  <a:lnTo>
                    <a:pt x="726" y="3457"/>
                  </a:lnTo>
                  <a:lnTo>
                    <a:pt x="726" y="2870"/>
                  </a:lnTo>
                  <a:lnTo>
                    <a:pt x="726" y="2593"/>
                  </a:lnTo>
                  <a:lnTo>
                    <a:pt x="726" y="2006"/>
                  </a:lnTo>
                  <a:lnTo>
                    <a:pt x="726" y="1729"/>
                  </a:lnTo>
                  <a:lnTo>
                    <a:pt x="726" y="1280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4205719" y="3266324"/>
              <a:ext cx="21121" cy="173835"/>
            </a:xfrm>
            <a:custGeom>
              <a:avLst/>
              <a:gdLst/>
              <a:ahLst/>
              <a:cxnLst/>
              <a:rect l="l" t="t" r="r" b="b"/>
              <a:pathLst>
                <a:path w="1176" h="9679" extrusionOk="0">
                  <a:moveTo>
                    <a:pt x="1176" y="1"/>
                  </a:moveTo>
                  <a:cubicBezTo>
                    <a:pt x="1038" y="173"/>
                    <a:pt x="865" y="312"/>
                    <a:pt x="727" y="312"/>
                  </a:cubicBezTo>
                  <a:cubicBezTo>
                    <a:pt x="727" y="450"/>
                    <a:pt x="588" y="588"/>
                    <a:pt x="450" y="727"/>
                  </a:cubicBezTo>
                  <a:cubicBezTo>
                    <a:pt x="312" y="727"/>
                    <a:pt x="312" y="865"/>
                    <a:pt x="173" y="1038"/>
                  </a:cubicBezTo>
                  <a:cubicBezTo>
                    <a:pt x="173" y="1038"/>
                    <a:pt x="312" y="1176"/>
                    <a:pt x="312" y="1314"/>
                  </a:cubicBezTo>
                  <a:cubicBezTo>
                    <a:pt x="1" y="3630"/>
                    <a:pt x="173" y="6222"/>
                    <a:pt x="450" y="9679"/>
                  </a:cubicBezTo>
                  <a:lnTo>
                    <a:pt x="727" y="9679"/>
                  </a:lnTo>
                  <a:cubicBezTo>
                    <a:pt x="727" y="6637"/>
                    <a:pt x="727" y="3319"/>
                    <a:pt x="1176" y="173"/>
                  </a:cubicBezTo>
                  <a:lnTo>
                    <a:pt x="117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4234275" y="3305441"/>
              <a:ext cx="21121" cy="134718"/>
            </a:xfrm>
            <a:custGeom>
              <a:avLst/>
              <a:gdLst/>
              <a:ahLst/>
              <a:cxnLst/>
              <a:rect l="l" t="t" r="r" b="b"/>
              <a:pathLst>
                <a:path w="1176" h="7501" extrusionOk="0">
                  <a:moveTo>
                    <a:pt x="139" y="0"/>
                  </a:moveTo>
                  <a:cubicBezTo>
                    <a:pt x="1" y="2316"/>
                    <a:pt x="1" y="4597"/>
                    <a:pt x="1" y="7501"/>
                  </a:cubicBezTo>
                  <a:lnTo>
                    <a:pt x="1003" y="7501"/>
                  </a:lnTo>
                  <a:lnTo>
                    <a:pt x="1003" y="5323"/>
                  </a:lnTo>
                  <a:lnTo>
                    <a:pt x="1003" y="5185"/>
                  </a:lnTo>
                  <a:cubicBezTo>
                    <a:pt x="1176" y="4321"/>
                    <a:pt x="1176" y="3457"/>
                    <a:pt x="1176" y="2593"/>
                  </a:cubicBezTo>
                  <a:lnTo>
                    <a:pt x="1176" y="2454"/>
                  </a:lnTo>
                  <a:lnTo>
                    <a:pt x="1176" y="2316"/>
                  </a:lnTo>
                  <a:cubicBezTo>
                    <a:pt x="865" y="1590"/>
                    <a:pt x="588" y="864"/>
                    <a:pt x="312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" name="Google Shape;1120;p8"/>
          <p:cNvGrpSpPr/>
          <p:nvPr/>
        </p:nvGrpSpPr>
        <p:grpSpPr>
          <a:xfrm>
            <a:off x="4962235" y="3203317"/>
            <a:ext cx="1096430" cy="1330225"/>
            <a:chOff x="5788869" y="3127462"/>
            <a:chExt cx="1209253" cy="1467268"/>
          </a:xfrm>
        </p:grpSpPr>
        <p:sp>
          <p:nvSpPr>
            <p:cNvPr id="1121" name="Google Shape;1121;p8"/>
            <p:cNvSpPr/>
            <p:nvPr/>
          </p:nvSpPr>
          <p:spPr>
            <a:xfrm>
              <a:off x="6186779" y="3898009"/>
              <a:ext cx="289682" cy="397932"/>
            </a:xfrm>
            <a:custGeom>
              <a:avLst/>
              <a:gdLst/>
              <a:ahLst/>
              <a:cxnLst/>
              <a:rect l="l" t="t" r="r" b="b"/>
              <a:pathLst>
                <a:path w="14242" h="19564" extrusionOk="0">
                  <a:moveTo>
                    <a:pt x="277" y="0"/>
                  </a:moveTo>
                  <a:cubicBezTo>
                    <a:pt x="277" y="726"/>
                    <a:pt x="139" y="1417"/>
                    <a:pt x="0" y="2143"/>
                  </a:cubicBezTo>
                  <a:cubicBezTo>
                    <a:pt x="1729" y="5323"/>
                    <a:pt x="3733" y="8192"/>
                    <a:pt x="5911" y="11095"/>
                  </a:cubicBezTo>
                  <a:cubicBezTo>
                    <a:pt x="7916" y="13515"/>
                    <a:pt x="9921" y="15969"/>
                    <a:pt x="11822" y="18423"/>
                  </a:cubicBezTo>
                  <a:cubicBezTo>
                    <a:pt x="12686" y="18873"/>
                    <a:pt x="13377" y="19149"/>
                    <a:pt x="14241" y="19564"/>
                  </a:cubicBezTo>
                  <a:cubicBezTo>
                    <a:pt x="13965" y="19011"/>
                    <a:pt x="13550" y="18423"/>
                    <a:pt x="13101" y="17836"/>
                  </a:cubicBezTo>
                  <a:cubicBezTo>
                    <a:pt x="12962" y="17559"/>
                    <a:pt x="12686" y="17283"/>
                    <a:pt x="12375" y="16833"/>
                  </a:cubicBezTo>
                  <a:cubicBezTo>
                    <a:pt x="10785" y="14690"/>
                    <a:pt x="9056" y="12374"/>
                    <a:pt x="7501" y="10058"/>
                  </a:cubicBezTo>
                  <a:cubicBezTo>
                    <a:pt x="7052" y="9505"/>
                    <a:pt x="6637" y="8918"/>
                    <a:pt x="6326" y="8330"/>
                  </a:cubicBezTo>
                  <a:cubicBezTo>
                    <a:pt x="6187" y="8192"/>
                    <a:pt x="6187" y="8192"/>
                    <a:pt x="6049" y="8054"/>
                  </a:cubicBezTo>
                  <a:cubicBezTo>
                    <a:pt x="4183" y="5323"/>
                    <a:pt x="2316" y="2592"/>
                    <a:pt x="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6001871" y="4199605"/>
              <a:ext cx="847202" cy="395125"/>
            </a:xfrm>
            <a:custGeom>
              <a:avLst/>
              <a:gdLst/>
              <a:ahLst/>
              <a:cxnLst/>
              <a:rect l="l" t="t" r="r" b="b"/>
              <a:pathLst>
                <a:path w="41652" h="19426" extrusionOk="0">
                  <a:moveTo>
                    <a:pt x="1" y="0"/>
                  </a:moveTo>
                  <a:cubicBezTo>
                    <a:pt x="312" y="415"/>
                    <a:pt x="450" y="865"/>
                    <a:pt x="727" y="1279"/>
                  </a:cubicBezTo>
                  <a:cubicBezTo>
                    <a:pt x="1729" y="3008"/>
                    <a:pt x="3181" y="4459"/>
                    <a:pt x="4909" y="5462"/>
                  </a:cubicBezTo>
                  <a:cubicBezTo>
                    <a:pt x="5911" y="6188"/>
                    <a:pt x="7087" y="6775"/>
                    <a:pt x="8089" y="7328"/>
                  </a:cubicBezTo>
                  <a:cubicBezTo>
                    <a:pt x="9368" y="8054"/>
                    <a:pt x="10681" y="8642"/>
                    <a:pt x="12098" y="9368"/>
                  </a:cubicBezTo>
                  <a:cubicBezTo>
                    <a:pt x="14553" y="10508"/>
                    <a:pt x="17145" y="11649"/>
                    <a:pt x="19737" y="12824"/>
                  </a:cubicBezTo>
                  <a:cubicBezTo>
                    <a:pt x="23056" y="14241"/>
                    <a:pt x="26236" y="15416"/>
                    <a:pt x="29554" y="16557"/>
                  </a:cubicBezTo>
                  <a:cubicBezTo>
                    <a:pt x="31282" y="17145"/>
                    <a:pt x="32838" y="17698"/>
                    <a:pt x="34566" y="18147"/>
                  </a:cubicBezTo>
                  <a:cubicBezTo>
                    <a:pt x="36156" y="18735"/>
                    <a:pt x="37884" y="19149"/>
                    <a:pt x="39612" y="19426"/>
                  </a:cubicBezTo>
                  <a:cubicBezTo>
                    <a:pt x="40615" y="19426"/>
                    <a:pt x="41479" y="18562"/>
                    <a:pt x="41652" y="17559"/>
                  </a:cubicBezTo>
                  <a:cubicBezTo>
                    <a:pt x="41652" y="17145"/>
                    <a:pt x="41479" y="16557"/>
                    <a:pt x="41064" y="16281"/>
                  </a:cubicBezTo>
                  <a:cubicBezTo>
                    <a:pt x="40788" y="15831"/>
                    <a:pt x="40338" y="15693"/>
                    <a:pt x="39751" y="15555"/>
                  </a:cubicBezTo>
                  <a:lnTo>
                    <a:pt x="39612" y="15555"/>
                  </a:lnTo>
                  <a:cubicBezTo>
                    <a:pt x="40062" y="16142"/>
                    <a:pt x="40338" y="16695"/>
                    <a:pt x="40788" y="17421"/>
                  </a:cubicBezTo>
                  <a:cubicBezTo>
                    <a:pt x="40926" y="17559"/>
                    <a:pt x="40788" y="17871"/>
                    <a:pt x="40615" y="18009"/>
                  </a:cubicBezTo>
                  <a:lnTo>
                    <a:pt x="40476" y="18009"/>
                  </a:lnTo>
                  <a:cubicBezTo>
                    <a:pt x="40476" y="18107"/>
                    <a:pt x="40338" y="18204"/>
                    <a:pt x="40208" y="18204"/>
                  </a:cubicBezTo>
                  <a:cubicBezTo>
                    <a:pt x="40155" y="18204"/>
                    <a:pt x="40102" y="18188"/>
                    <a:pt x="40062" y="18147"/>
                  </a:cubicBezTo>
                  <a:cubicBezTo>
                    <a:pt x="38333" y="17559"/>
                    <a:pt x="36605" y="17006"/>
                    <a:pt x="34877" y="16281"/>
                  </a:cubicBezTo>
                  <a:cubicBezTo>
                    <a:pt x="32146" y="15278"/>
                    <a:pt x="29381" y="14414"/>
                    <a:pt x="26789" y="13377"/>
                  </a:cubicBezTo>
                  <a:cubicBezTo>
                    <a:pt x="25372" y="12962"/>
                    <a:pt x="24058" y="12375"/>
                    <a:pt x="22779" y="11649"/>
                  </a:cubicBezTo>
                  <a:cubicBezTo>
                    <a:pt x="21466" y="11096"/>
                    <a:pt x="20187" y="10508"/>
                    <a:pt x="18873" y="9782"/>
                  </a:cubicBezTo>
                  <a:cubicBezTo>
                    <a:pt x="15555" y="8365"/>
                    <a:pt x="12098" y="6775"/>
                    <a:pt x="8815" y="5185"/>
                  </a:cubicBezTo>
                  <a:cubicBezTo>
                    <a:pt x="5773" y="3733"/>
                    <a:pt x="2766" y="2143"/>
                    <a:pt x="174" y="139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5981491" y="3625214"/>
              <a:ext cx="155398" cy="568788"/>
            </a:xfrm>
            <a:custGeom>
              <a:avLst/>
              <a:gdLst/>
              <a:ahLst/>
              <a:cxnLst/>
              <a:rect l="l" t="t" r="r" b="b"/>
              <a:pathLst>
                <a:path w="7640" h="27964" extrusionOk="0">
                  <a:moveTo>
                    <a:pt x="7052" y="1"/>
                  </a:moveTo>
                  <a:cubicBezTo>
                    <a:pt x="6187" y="1"/>
                    <a:pt x="5323" y="450"/>
                    <a:pt x="5185" y="1314"/>
                  </a:cubicBezTo>
                  <a:cubicBezTo>
                    <a:pt x="4044" y="5047"/>
                    <a:pt x="2731" y="8642"/>
                    <a:pt x="1729" y="12237"/>
                  </a:cubicBezTo>
                  <a:cubicBezTo>
                    <a:pt x="1176" y="14276"/>
                    <a:pt x="588" y="16419"/>
                    <a:pt x="311" y="18459"/>
                  </a:cubicBezTo>
                  <a:cubicBezTo>
                    <a:pt x="0" y="20463"/>
                    <a:pt x="0" y="22468"/>
                    <a:pt x="139" y="24507"/>
                  </a:cubicBezTo>
                  <a:cubicBezTo>
                    <a:pt x="311" y="25648"/>
                    <a:pt x="450" y="26789"/>
                    <a:pt x="864" y="27964"/>
                  </a:cubicBezTo>
                  <a:cubicBezTo>
                    <a:pt x="1176" y="25199"/>
                    <a:pt x="1590" y="22606"/>
                    <a:pt x="2040" y="20014"/>
                  </a:cubicBezTo>
                  <a:cubicBezTo>
                    <a:pt x="2593" y="16281"/>
                    <a:pt x="3457" y="12548"/>
                    <a:pt x="4183" y="8953"/>
                  </a:cubicBezTo>
                  <a:cubicBezTo>
                    <a:pt x="4459" y="8089"/>
                    <a:pt x="4632" y="7225"/>
                    <a:pt x="4770" y="6361"/>
                  </a:cubicBezTo>
                  <a:cubicBezTo>
                    <a:pt x="4909" y="5635"/>
                    <a:pt x="5047" y="4909"/>
                    <a:pt x="5185" y="4321"/>
                  </a:cubicBezTo>
                  <a:cubicBezTo>
                    <a:pt x="5323" y="3596"/>
                    <a:pt x="5634" y="2904"/>
                    <a:pt x="5773" y="2178"/>
                  </a:cubicBezTo>
                  <a:cubicBezTo>
                    <a:pt x="5911" y="1867"/>
                    <a:pt x="6049" y="1453"/>
                    <a:pt x="6187" y="1176"/>
                  </a:cubicBezTo>
                  <a:cubicBezTo>
                    <a:pt x="6360" y="865"/>
                    <a:pt x="6637" y="588"/>
                    <a:pt x="6775" y="312"/>
                  </a:cubicBezTo>
                  <a:cubicBezTo>
                    <a:pt x="6775" y="312"/>
                    <a:pt x="6913" y="139"/>
                    <a:pt x="7052" y="139"/>
                  </a:cubicBezTo>
                  <a:cubicBezTo>
                    <a:pt x="7224" y="139"/>
                    <a:pt x="7363" y="312"/>
                    <a:pt x="7363" y="312"/>
                  </a:cubicBezTo>
                  <a:lnTo>
                    <a:pt x="7501" y="312"/>
                  </a:lnTo>
                  <a:cubicBezTo>
                    <a:pt x="7501" y="450"/>
                    <a:pt x="7639" y="450"/>
                    <a:pt x="7639" y="450"/>
                  </a:cubicBezTo>
                  <a:cubicBezTo>
                    <a:pt x="7363" y="139"/>
                    <a:pt x="7052" y="1"/>
                    <a:pt x="7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6787165" y="4539175"/>
              <a:ext cx="2848" cy="2827"/>
            </a:xfrm>
            <a:custGeom>
              <a:avLst/>
              <a:gdLst/>
              <a:ahLst/>
              <a:cxnLst/>
              <a:rect l="l" t="t" r="r" b="b"/>
              <a:pathLst>
                <a:path w="140" h="139" extrusionOk="0">
                  <a:moveTo>
                    <a:pt x="1" y="0"/>
                  </a:moveTo>
                  <a:cubicBezTo>
                    <a:pt x="1" y="139"/>
                    <a:pt x="139" y="139"/>
                    <a:pt x="139" y="139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6136865" y="3751055"/>
              <a:ext cx="52742" cy="52762"/>
            </a:xfrm>
            <a:custGeom>
              <a:avLst/>
              <a:gdLst/>
              <a:ahLst/>
              <a:cxnLst/>
              <a:rect l="l" t="t" r="r" b="b"/>
              <a:pathLst>
                <a:path w="2593" h="2594" extrusionOk="0">
                  <a:moveTo>
                    <a:pt x="1590" y="1"/>
                  </a:moveTo>
                  <a:cubicBezTo>
                    <a:pt x="1452" y="1"/>
                    <a:pt x="1452" y="174"/>
                    <a:pt x="1314" y="174"/>
                  </a:cubicBezTo>
                  <a:cubicBezTo>
                    <a:pt x="1141" y="174"/>
                    <a:pt x="1003" y="174"/>
                    <a:pt x="864" y="312"/>
                  </a:cubicBezTo>
                  <a:cubicBezTo>
                    <a:pt x="726" y="312"/>
                    <a:pt x="588" y="450"/>
                    <a:pt x="450" y="589"/>
                  </a:cubicBezTo>
                  <a:lnTo>
                    <a:pt x="138" y="865"/>
                  </a:lnTo>
                  <a:cubicBezTo>
                    <a:pt x="138" y="1038"/>
                    <a:pt x="138" y="1038"/>
                    <a:pt x="0" y="1176"/>
                  </a:cubicBezTo>
                  <a:lnTo>
                    <a:pt x="0" y="1453"/>
                  </a:lnTo>
                  <a:lnTo>
                    <a:pt x="0" y="1729"/>
                  </a:lnTo>
                  <a:lnTo>
                    <a:pt x="138" y="1902"/>
                  </a:lnTo>
                  <a:cubicBezTo>
                    <a:pt x="138" y="2040"/>
                    <a:pt x="277" y="2040"/>
                    <a:pt x="277" y="2179"/>
                  </a:cubicBezTo>
                  <a:lnTo>
                    <a:pt x="588" y="2455"/>
                  </a:lnTo>
                  <a:lnTo>
                    <a:pt x="864" y="2455"/>
                  </a:lnTo>
                  <a:cubicBezTo>
                    <a:pt x="864" y="2593"/>
                    <a:pt x="1003" y="2593"/>
                    <a:pt x="1141" y="2593"/>
                  </a:cubicBezTo>
                  <a:cubicBezTo>
                    <a:pt x="1141" y="2593"/>
                    <a:pt x="1314" y="2593"/>
                    <a:pt x="1452" y="2455"/>
                  </a:cubicBezTo>
                  <a:lnTo>
                    <a:pt x="1728" y="2455"/>
                  </a:lnTo>
                  <a:cubicBezTo>
                    <a:pt x="1867" y="2317"/>
                    <a:pt x="1867" y="2317"/>
                    <a:pt x="2005" y="2179"/>
                  </a:cubicBezTo>
                  <a:cubicBezTo>
                    <a:pt x="2178" y="2040"/>
                    <a:pt x="2178" y="2040"/>
                    <a:pt x="2316" y="1902"/>
                  </a:cubicBezTo>
                  <a:cubicBezTo>
                    <a:pt x="2454" y="1729"/>
                    <a:pt x="2454" y="1591"/>
                    <a:pt x="2454" y="1453"/>
                  </a:cubicBezTo>
                  <a:cubicBezTo>
                    <a:pt x="2593" y="1314"/>
                    <a:pt x="2593" y="1176"/>
                    <a:pt x="2593" y="1038"/>
                  </a:cubicBezTo>
                  <a:lnTo>
                    <a:pt x="2593" y="865"/>
                  </a:lnTo>
                  <a:cubicBezTo>
                    <a:pt x="2593" y="727"/>
                    <a:pt x="2454" y="727"/>
                    <a:pt x="2454" y="727"/>
                  </a:cubicBezTo>
                  <a:lnTo>
                    <a:pt x="2454" y="589"/>
                  </a:lnTo>
                  <a:lnTo>
                    <a:pt x="2316" y="450"/>
                  </a:lnTo>
                  <a:cubicBezTo>
                    <a:pt x="2316" y="312"/>
                    <a:pt x="2178" y="312"/>
                    <a:pt x="2178" y="174"/>
                  </a:cubicBezTo>
                  <a:lnTo>
                    <a:pt x="1867" y="174"/>
                  </a:lnTo>
                  <a:cubicBezTo>
                    <a:pt x="1728" y="174"/>
                    <a:pt x="1728" y="1"/>
                    <a:pt x="15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6209966" y="3698335"/>
              <a:ext cx="29554" cy="32361"/>
            </a:xfrm>
            <a:custGeom>
              <a:avLst/>
              <a:gdLst/>
              <a:ahLst/>
              <a:cxnLst/>
              <a:rect l="l" t="t" r="r" b="b"/>
              <a:pathLst>
                <a:path w="1453" h="1591" extrusionOk="0">
                  <a:moveTo>
                    <a:pt x="1" y="1"/>
                  </a:moveTo>
                  <a:cubicBezTo>
                    <a:pt x="589" y="450"/>
                    <a:pt x="1003" y="1038"/>
                    <a:pt x="1453" y="1591"/>
                  </a:cubicBezTo>
                  <a:cubicBezTo>
                    <a:pt x="1314" y="1176"/>
                    <a:pt x="1176" y="726"/>
                    <a:pt x="865" y="450"/>
                  </a:cubicBezTo>
                  <a:cubicBezTo>
                    <a:pt x="727" y="312"/>
                    <a:pt x="450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6470802" y="3311658"/>
              <a:ext cx="331156" cy="305161"/>
            </a:xfrm>
            <a:custGeom>
              <a:avLst/>
              <a:gdLst/>
              <a:ahLst/>
              <a:cxnLst/>
              <a:rect l="l" t="t" r="r" b="b"/>
              <a:pathLst>
                <a:path w="16281" h="15003" extrusionOk="0">
                  <a:moveTo>
                    <a:pt x="4183" y="1"/>
                  </a:moveTo>
                  <a:cubicBezTo>
                    <a:pt x="3457" y="1"/>
                    <a:pt x="2870" y="174"/>
                    <a:pt x="2178" y="312"/>
                  </a:cubicBezTo>
                  <a:cubicBezTo>
                    <a:pt x="1729" y="450"/>
                    <a:pt x="1314" y="588"/>
                    <a:pt x="865" y="865"/>
                  </a:cubicBezTo>
                  <a:cubicBezTo>
                    <a:pt x="588" y="1038"/>
                    <a:pt x="277" y="1176"/>
                    <a:pt x="1" y="1453"/>
                  </a:cubicBezTo>
                  <a:cubicBezTo>
                    <a:pt x="588" y="1902"/>
                    <a:pt x="1141" y="2455"/>
                    <a:pt x="1729" y="2904"/>
                  </a:cubicBezTo>
                  <a:cubicBezTo>
                    <a:pt x="2455" y="2766"/>
                    <a:pt x="3319" y="2593"/>
                    <a:pt x="4045" y="2455"/>
                  </a:cubicBezTo>
                  <a:cubicBezTo>
                    <a:pt x="5047" y="2455"/>
                    <a:pt x="5911" y="2455"/>
                    <a:pt x="6914" y="2593"/>
                  </a:cubicBezTo>
                  <a:cubicBezTo>
                    <a:pt x="7778" y="2904"/>
                    <a:pt x="8642" y="3043"/>
                    <a:pt x="9368" y="3457"/>
                  </a:cubicBezTo>
                  <a:cubicBezTo>
                    <a:pt x="10094" y="3907"/>
                    <a:pt x="10820" y="4321"/>
                    <a:pt x="11511" y="4771"/>
                  </a:cubicBezTo>
                  <a:cubicBezTo>
                    <a:pt x="12098" y="5358"/>
                    <a:pt x="12686" y="5911"/>
                    <a:pt x="13101" y="6637"/>
                  </a:cubicBezTo>
                  <a:cubicBezTo>
                    <a:pt x="13550" y="7363"/>
                    <a:pt x="13827" y="8089"/>
                    <a:pt x="14103" y="8815"/>
                  </a:cubicBezTo>
                  <a:cubicBezTo>
                    <a:pt x="14414" y="9506"/>
                    <a:pt x="14691" y="10370"/>
                    <a:pt x="14691" y="11234"/>
                  </a:cubicBezTo>
                  <a:cubicBezTo>
                    <a:pt x="14691" y="12271"/>
                    <a:pt x="14691" y="13274"/>
                    <a:pt x="14553" y="14276"/>
                  </a:cubicBezTo>
                  <a:cubicBezTo>
                    <a:pt x="14553" y="14276"/>
                    <a:pt x="14553" y="14414"/>
                    <a:pt x="14414" y="14414"/>
                  </a:cubicBezTo>
                  <a:lnTo>
                    <a:pt x="14414" y="14553"/>
                  </a:lnTo>
                  <a:cubicBezTo>
                    <a:pt x="14691" y="14691"/>
                    <a:pt x="14829" y="14864"/>
                    <a:pt x="14967" y="15002"/>
                  </a:cubicBezTo>
                  <a:cubicBezTo>
                    <a:pt x="15140" y="14691"/>
                    <a:pt x="15278" y="14414"/>
                    <a:pt x="15417" y="14276"/>
                  </a:cubicBezTo>
                  <a:cubicBezTo>
                    <a:pt x="15693" y="13689"/>
                    <a:pt x="15831" y="13274"/>
                    <a:pt x="16004" y="12824"/>
                  </a:cubicBezTo>
                  <a:cubicBezTo>
                    <a:pt x="16143" y="12099"/>
                    <a:pt x="16281" y="11546"/>
                    <a:pt x="16281" y="10820"/>
                  </a:cubicBezTo>
                  <a:cubicBezTo>
                    <a:pt x="16281" y="9956"/>
                    <a:pt x="16143" y="9091"/>
                    <a:pt x="15831" y="8227"/>
                  </a:cubicBezTo>
                  <a:cubicBezTo>
                    <a:pt x="15693" y="7501"/>
                    <a:pt x="15417" y="6776"/>
                    <a:pt x="15140" y="6050"/>
                  </a:cubicBezTo>
                  <a:cubicBezTo>
                    <a:pt x="14691" y="5358"/>
                    <a:pt x="14103" y="4771"/>
                    <a:pt x="13550" y="4183"/>
                  </a:cubicBezTo>
                  <a:cubicBezTo>
                    <a:pt x="12548" y="3181"/>
                    <a:pt x="11373" y="2317"/>
                    <a:pt x="10232" y="1591"/>
                  </a:cubicBezTo>
                  <a:cubicBezTo>
                    <a:pt x="9230" y="1176"/>
                    <a:pt x="8227" y="727"/>
                    <a:pt x="7190" y="450"/>
                  </a:cubicBezTo>
                  <a:cubicBezTo>
                    <a:pt x="6188" y="174"/>
                    <a:pt x="5185" y="1"/>
                    <a:pt x="4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6113658" y="3256131"/>
              <a:ext cx="884465" cy="678909"/>
            </a:xfrm>
            <a:custGeom>
              <a:avLst/>
              <a:gdLst/>
              <a:ahLst/>
              <a:cxnLst/>
              <a:rect l="l" t="t" r="r" b="b"/>
              <a:pathLst>
                <a:path w="43484" h="33378" extrusionOk="0">
                  <a:moveTo>
                    <a:pt x="1" y="0"/>
                  </a:moveTo>
                  <a:cubicBezTo>
                    <a:pt x="1" y="311"/>
                    <a:pt x="1" y="726"/>
                    <a:pt x="139" y="1003"/>
                  </a:cubicBezTo>
                  <a:cubicBezTo>
                    <a:pt x="2455" y="5323"/>
                    <a:pt x="5738" y="8953"/>
                    <a:pt x="9506" y="12236"/>
                  </a:cubicBezTo>
                  <a:cubicBezTo>
                    <a:pt x="13101" y="15416"/>
                    <a:pt x="16972" y="18285"/>
                    <a:pt x="20601" y="21465"/>
                  </a:cubicBezTo>
                  <a:cubicBezTo>
                    <a:pt x="21742" y="22329"/>
                    <a:pt x="22744" y="23332"/>
                    <a:pt x="23747" y="24507"/>
                  </a:cubicBezTo>
                  <a:cubicBezTo>
                    <a:pt x="24922" y="25786"/>
                    <a:pt x="26063" y="27099"/>
                    <a:pt x="27203" y="28240"/>
                  </a:cubicBezTo>
                  <a:cubicBezTo>
                    <a:pt x="28379" y="29519"/>
                    <a:pt x="29657" y="30556"/>
                    <a:pt x="30971" y="31558"/>
                  </a:cubicBezTo>
                  <a:cubicBezTo>
                    <a:pt x="31835" y="32284"/>
                    <a:pt x="32976" y="32837"/>
                    <a:pt x="34116" y="33148"/>
                  </a:cubicBezTo>
                  <a:cubicBezTo>
                    <a:pt x="34886" y="33310"/>
                    <a:pt x="35643" y="33377"/>
                    <a:pt x="36403" y="33377"/>
                  </a:cubicBezTo>
                  <a:cubicBezTo>
                    <a:pt x="36940" y="33377"/>
                    <a:pt x="37478" y="33344"/>
                    <a:pt x="38022" y="33286"/>
                  </a:cubicBezTo>
                  <a:cubicBezTo>
                    <a:pt x="38575" y="33286"/>
                    <a:pt x="39163" y="33148"/>
                    <a:pt x="39750" y="32975"/>
                  </a:cubicBezTo>
                  <a:cubicBezTo>
                    <a:pt x="40165" y="32837"/>
                    <a:pt x="40476" y="32699"/>
                    <a:pt x="40753" y="32560"/>
                  </a:cubicBezTo>
                  <a:cubicBezTo>
                    <a:pt x="41168" y="32422"/>
                    <a:pt x="41479" y="32284"/>
                    <a:pt x="41755" y="31973"/>
                  </a:cubicBezTo>
                  <a:cubicBezTo>
                    <a:pt x="42205" y="31696"/>
                    <a:pt x="42619" y="31247"/>
                    <a:pt x="42758" y="30694"/>
                  </a:cubicBezTo>
                  <a:cubicBezTo>
                    <a:pt x="42896" y="30383"/>
                    <a:pt x="43069" y="30106"/>
                    <a:pt x="43207" y="29830"/>
                  </a:cubicBezTo>
                  <a:cubicBezTo>
                    <a:pt x="43345" y="29380"/>
                    <a:pt x="43345" y="28966"/>
                    <a:pt x="43345" y="28516"/>
                  </a:cubicBezTo>
                  <a:cubicBezTo>
                    <a:pt x="43483" y="28240"/>
                    <a:pt x="43345" y="27963"/>
                    <a:pt x="43345" y="27652"/>
                  </a:cubicBezTo>
                  <a:cubicBezTo>
                    <a:pt x="43345" y="27237"/>
                    <a:pt x="43069" y="26788"/>
                    <a:pt x="42758" y="26512"/>
                  </a:cubicBezTo>
                  <a:cubicBezTo>
                    <a:pt x="42619" y="26235"/>
                    <a:pt x="42205" y="25924"/>
                    <a:pt x="42032" y="25786"/>
                  </a:cubicBezTo>
                  <a:cubicBezTo>
                    <a:pt x="41617" y="25509"/>
                    <a:pt x="41029" y="25371"/>
                    <a:pt x="40615" y="25060"/>
                  </a:cubicBezTo>
                  <a:lnTo>
                    <a:pt x="40165" y="25060"/>
                  </a:lnTo>
                  <a:cubicBezTo>
                    <a:pt x="40303" y="25060"/>
                    <a:pt x="40303" y="25060"/>
                    <a:pt x="40303" y="25198"/>
                  </a:cubicBezTo>
                  <a:cubicBezTo>
                    <a:pt x="41029" y="25647"/>
                    <a:pt x="41755" y="26235"/>
                    <a:pt x="42205" y="26926"/>
                  </a:cubicBezTo>
                  <a:cubicBezTo>
                    <a:pt x="42343" y="27099"/>
                    <a:pt x="42343" y="27237"/>
                    <a:pt x="42343" y="27376"/>
                  </a:cubicBezTo>
                  <a:lnTo>
                    <a:pt x="42343" y="27514"/>
                  </a:lnTo>
                  <a:cubicBezTo>
                    <a:pt x="42205" y="27514"/>
                    <a:pt x="42205" y="27652"/>
                    <a:pt x="42032" y="27790"/>
                  </a:cubicBezTo>
                  <a:cubicBezTo>
                    <a:pt x="41029" y="28827"/>
                    <a:pt x="39889" y="29519"/>
                    <a:pt x="38575" y="30383"/>
                  </a:cubicBezTo>
                  <a:cubicBezTo>
                    <a:pt x="37711" y="30970"/>
                    <a:pt x="36709" y="31420"/>
                    <a:pt x="35706" y="31973"/>
                  </a:cubicBezTo>
                  <a:lnTo>
                    <a:pt x="35568" y="31973"/>
                  </a:lnTo>
                  <a:cubicBezTo>
                    <a:pt x="35292" y="32111"/>
                    <a:pt x="34980" y="32284"/>
                    <a:pt x="34842" y="32422"/>
                  </a:cubicBezTo>
                  <a:cubicBezTo>
                    <a:pt x="34773" y="32491"/>
                    <a:pt x="34669" y="32526"/>
                    <a:pt x="34561" y="32526"/>
                  </a:cubicBezTo>
                  <a:cubicBezTo>
                    <a:pt x="34453" y="32526"/>
                    <a:pt x="34341" y="32491"/>
                    <a:pt x="34255" y="32422"/>
                  </a:cubicBezTo>
                  <a:cubicBezTo>
                    <a:pt x="33252" y="31696"/>
                    <a:pt x="32388" y="30832"/>
                    <a:pt x="31524" y="29968"/>
                  </a:cubicBezTo>
                  <a:cubicBezTo>
                    <a:pt x="30660" y="29104"/>
                    <a:pt x="29657" y="28378"/>
                    <a:pt x="28793" y="27514"/>
                  </a:cubicBezTo>
                  <a:cubicBezTo>
                    <a:pt x="26927" y="25924"/>
                    <a:pt x="25199" y="24196"/>
                    <a:pt x="23332" y="22606"/>
                  </a:cubicBezTo>
                  <a:cubicBezTo>
                    <a:pt x="22019" y="21327"/>
                    <a:pt x="20601" y="20186"/>
                    <a:pt x="19150" y="19011"/>
                  </a:cubicBezTo>
                  <a:cubicBezTo>
                    <a:pt x="18424" y="18596"/>
                    <a:pt x="17836" y="18009"/>
                    <a:pt x="17145" y="17421"/>
                  </a:cubicBezTo>
                  <a:cubicBezTo>
                    <a:pt x="16557" y="16868"/>
                    <a:pt x="15970" y="16280"/>
                    <a:pt x="15417" y="15554"/>
                  </a:cubicBezTo>
                  <a:cubicBezTo>
                    <a:pt x="14241" y="14414"/>
                    <a:pt x="13101" y="13100"/>
                    <a:pt x="11960" y="11821"/>
                  </a:cubicBezTo>
                  <a:cubicBezTo>
                    <a:pt x="10785" y="10508"/>
                    <a:pt x="9368" y="9229"/>
                    <a:pt x="8054" y="7916"/>
                  </a:cubicBezTo>
                  <a:cubicBezTo>
                    <a:pt x="8054" y="7777"/>
                    <a:pt x="8054" y="7777"/>
                    <a:pt x="7916" y="7777"/>
                  </a:cubicBezTo>
                  <a:cubicBezTo>
                    <a:pt x="7778" y="7639"/>
                    <a:pt x="7639" y="7363"/>
                    <a:pt x="7328" y="7224"/>
                  </a:cubicBezTo>
                  <a:cubicBezTo>
                    <a:pt x="6602" y="6498"/>
                    <a:pt x="5911" y="5911"/>
                    <a:pt x="5185" y="5185"/>
                  </a:cubicBezTo>
                  <a:cubicBezTo>
                    <a:pt x="3872" y="4044"/>
                    <a:pt x="2455" y="2593"/>
                    <a:pt x="1141" y="1175"/>
                  </a:cubicBezTo>
                  <a:cubicBezTo>
                    <a:pt x="865" y="726"/>
                    <a:pt x="415" y="45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6950980" y="3807315"/>
              <a:ext cx="3539" cy="5634"/>
            </a:xfrm>
            <a:custGeom>
              <a:avLst/>
              <a:gdLst/>
              <a:ahLst/>
              <a:cxnLst/>
              <a:rect l="l" t="t" r="r" b="b"/>
              <a:pathLst>
                <a:path w="174" h="277" extrusionOk="0">
                  <a:moveTo>
                    <a:pt x="1" y="0"/>
                  </a:moveTo>
                  <a:lnTo>
                    <a:pt x="1" y="138"/>
                  </a:lnTo>
                  <a:lnTo>
                    <a:pt x="1" y="277"/>
                  </a:lnTo>
                  <a:lnTo>
                    <a:pt x="173" y="138"/>
                  </a:lnTo>
                  <a:cubicBezTo>
                    <a:pt x="173" y="138"/>
                    <a:pt x="173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6151632" y="3672320"/>
              <a:ext cx="32361" cy="35168"/>
            </a:xfrm>
            <a:custGeom>
              <a:avLst/>
              <a:gdLst/>
              <a:ahLst/>
              <a:cxnLst/>
              <a:rect l="l" t="t" r="r" b="b"/>
              <a:pathLst>
                <a:path w="1591" h="1729" extrusionOk="0">
                  <a:moveTo>
                    <a:pt x="415" y="1"/>
                  </a:moveTo>
                  <a:lnTo>
                    <a:pt x="415" y="139"/>
                  </a:lnTo>
                  <a:cubicBezTo>
                    <a:pt x="277" y="727"/>
                    <a:pt x="138" y="1280"/>
                    <a:pt x="0" y="1729"/>
                  </a:cubicBezTo>
                  <a:cubicBezTo>
                    <a:pt x="277" y="1280"/>
                    <a:pt x="864" y="1141"/>
                    <a:pt x="1452" y="1141"/>
                  </a:cubicBezTo>
                  <a:lnTo>
                    <a:pt x="1590" y="1141"/>
                  </a:lnTo>
                  <a:cubicBezTo>
                    <a:pt x="1279" y="727"/>
                    <a:pt x="864" y="415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6058110" y="3754574"/>
              <a:ext cx="726280" cy="758621"/>
            </a:xfrm>
            <a:custGeom>
              <a:avLst/>
              <a:gdLst/>
              <a:ahLst/>
              <a:cxnLst/>
              <a:rect l="l" t="t" r="r" b="b"/>
              <a:pathLst>
                <a:path w="35707" h="37297" extrusionOk="0">
                  <a:moveTo>
                    <a:pt x="7190" y="4736"/>
                  </a:moveTo>
                  <a:cubicBezTo>
                    <a:pt x="7916" y="4736"/>
                    <a:pt x="8642" y="5013"/>
                    <a:pt x="8919" y="5739"/>
                  </a:cubicBezTo>
                  <a:cubicBezTo>
                    <a:pt x="9921" y="7916"/>
                    <a:pt x="11062" y="9921"/>
                    <a:pt x="12375" y="11787"/>
                  </a:cubicBezTo>
                  <a:cubicBezTo>
                    <a:pt x="15832" y="16834"/>
                    <a:pt x="20014" y="21293"/>
                    <a:pt x="23471" y="26339"/>
                  </a:cubicBezTo>
                  <a:cubicBezTo>
                    <a:pt x="23747" y="26789"/>
                    <a:pt x="23747" y="27480"/>
                    <a:pt x="23609" y="27929"/>
                  </a:cubicBezTo>
                  <a:cubicBezTo>
                    <a:pt x="23471" y="28344"/>
                    <a:pt x="23021" y="28793"/>
                    <a:pt x="22607" y="28932"/>
                  </a:cubicBezTo>
                  <a:cubicBezTo>
                    <a:pt x="22343" y="29094"/>
                    <a:pt x="22044" y="29161"/>
                    <a:pt x="21752" y="29161"/>
                  </a:cubicBezTo>
                  <a:cubicBezTo>
                    <a:pt x="21545" y="29161"/>
                    <a:pt x="21341" y="29127"/>
                    <a:pt x="21155" y="29070"/>
                  </a:cubicBezTo>
                  <a:cubicBezTo>
                    <a:pt x="20567" y="28932"/>
                    <a:pt x="20291" y="28655"/>
                    <a:pt x="20014" y="28206"/>
                  </a:cubicBezTo>
                  <a:lnTo>
                    <a:pt x="20014" y="27929"/>
                  </a:lnTo>
                  <a:cubicBezTo>
                    <a:pt x="19703" y="27653"/>
                    <a:pt x="19427" y="27342"/>
                    <a:pt x="19150" y="26927"/>
                  </a:cubicBezTo>
                  <a:cubicBezTo>
                    <a:pt x="18424" y="26616"/>
                    <a:pt x="17837" y="26339"/>
                    <a:pt x="17111" y="25925"/>
                  </a:cubicBezTo>
                  <a:cubicBezTo>
                    <a:pt x="15555" y="25199"/>
                    <a:pt x="14103" y="24473"/>
                    <a:pt x="12652" y="23747"/>
                  </a:cubicBezTo>
                  <a:cubicBezTo>
                    <a:pt x="9645" y="22157"/>
                    <a:pt x="6603" y="20740"/>
                    <a:pt x="3734" y="19150"/>
                  </a:cubicBezTo>
                  <a:cubicBezTo>
                    <a:pt x="3734" y="19150"/>
                    <a:pt x="3734" y="19012"/>
                    <a:pt x="3596" y="19012"/>
                  </a:cubicBezTo>
                  <a:cubicBezTo>
                    <a:pt x="3596" y="18839"/>
                    <a:pt x="3457" y="18700"/>
                    <a:pt x="3457" y="18562"/>
                  </a:cubicBezTo>
                  <a:cubicBezTo>
                    <a:pt x="3596" y="17975"/>
                    <a:pt x="3734" y="17560"/>
                    <a:pt x="3734" y="17110"/>
                  </a:cubicBezTo>
                  <a:cubicBezTo>
                    <a:pt x="3872" y="16696"/>
                    <a:pt x="4010" y="16246"/>
                    <a:pt x="4010" y="15832"/>
                  </a:cubicBezTo>
                  <a:cubicBezTo>
                    <a:pt x="4322" y="14967"/>
                    <a:pt x="4460" y="13965"/>
                    <a:pt x="4736" y="13101"/>
                  </a:cubicBezTo>
                  <a:cubicBezTo>
                    <a:pt x="5013" y="11373"/>
                    <a:pt x="5462" y="9644"/>
                    <a:pt x="5600" y="7778"/>
                  </a:cubicBezTo>
                  <a:lnTo>
                    <a:pt x="5600" y="7467"/>
                  </a:lnTo>
                  <a:cubicBezTo>
                    <a:pt x="5186" y="6603"/>
                    <a:pt x="5462" y="5462"/>
                    <a:pt x="6326" y="4874"/>
                  </a:cubicBezTo>
                  <a:cubicBezTo>
                    <a:pt x="6603" y="4736"/>
                    <a:pt x="6914" y="4736"/>
                    <a:pt x="7190" y="4736"/>
                  </a:cubicBezTo>
                  <a:close/>
                  <a:moveTo>
                    <a:pt x="8642" y="1"/>
                  </a:moveTo>
                  <a:lnTo>
                    <a:pt x="8193" y="416"/>
                  </a:lnTo>
                  <a:cubicBezTo>
                    <a:pt x="7916" y="692"/>
                    <a:pt x="7605" y="865"/>
                    <a:pt x="7329" y="1141"/>
                  </a:cubicBezTo>
                  <a:cubicBezTo>
                    <a:pt x="7329" y="1280"/>
                    <a:pt x="7190" y="1418"/>
                    <a:pt x="7190" y="1556"/>
                  </a:cubicBezTo>
                  <a:cubicBezTo>
                    <a:pt x="7190" y="1729"/>
                    <a:pt x="7052" y="1867"/>
                    <a:pt x="7052" y="2006"/>
                  </a:cubicBezTo>
                  <a:cubicBezTo>
                    <a:pt x="6914" y="2282"/>
                    <a:pt x="6741" y="2420"/>
                    <a:pt x="6465" y="2731"/>
                  </a:cubicBezTo>
                  <a:cubicBezTo>
                    <a:pt x="6326" y="2870"/>
                    <a:pt x="6050" y="3008"/>
                    <a:pt x="5739" y="3146"/>
                  </a:cubicBezTo>
                  <a:cubicBezTo>
                    <a:pt x="5462" y="3146"/>
                    <a:pt x="5186" y="3284"/>
                    <a:pt x="4875" y="3284"/>
                  </a:cubicBezTo>
                  <a:cubicBezTo>
                    <a:pt x="4598" y="3284"/>
                    <a:pt x="4460" y="3146"/>
                    <a:pt x="4149" y="3008"/>
                  </a:cubicBezTo>
                  <a:cubicBezTo>
                    <a:pt x="3872" y="2870"/>
                    <a:pt x="3596" y="2731"/>
                    <a:pt x="3457" y="2420"/>
                  </a:cubicBezTo>
                  <a:cubicBezTo>
                    <a:pt x="3285" y="2282"/>
                    <a:pt x="3146" y="2144"/>
                    <a:pt x="3146" y="2006"/>
                  </a:cubicBezTo>
                  <a:cubicBezTo>
                    <a:pt x="3008" y="2420"/>
                    <a:pt x="2870" y="2870"/>
                    <a:pt x="2732" y="3457"/>
                  </a:cubicBezTo>
                  <a:cubicBezTo>
                    <a:pt x="1867" y="6050"/>
                    <a:pt x="1142" y="8642"/>
                    <a:pt x="554" y="11234"/>
                  </a:cubicBezTo>
                  <a:cubicBezTo>
                    <a:pt x="139" y="13239"/>
                    <a:pt x="1" y="15106"/>
                    <a:pt x="139" y="17110"/>
                  </a:cubicBezTo>
                  <a:cubicBezTo>
                    <a:pt x="139" y="17560"/>
                    <a:pt x="139" y="17975"/>
                    <a:pt x="277" y="18424"/>
                  </a:cubicBezTo>
                  <a:lnTo>
                    <a:pt x="416" y="18424"/>
                  </a:lnTo>
                  <a:cubicBezTo>
                    <a:pt x="554" y="18562"/>
                    <a:pt x="554" y="18839"/>
                    <a:pt x="416" y="19012"/>
                  </a:cubicBezTo>
                  <a:lnTo>
                    <a:pt x="416" y="19150"/>
                  </a:lnTo>
                  <a:cubicBezTo>
                    <a:pt x="416" y="19426"/>
                    <a:pt x="554" y="19703"/>
                    <a:pt x="692" y="20014"/>
                  </a:cubicBezTo>
                  <a:cubicBezTo>
                    <a:pt x="865" y="20429"/>
                    <a:pt x="1003" y="20878"/>
                    <a:pt x="1280" y="21293"/>
                  </a:cubicBezTo>
                  <a:cubicBezTo>
                    <a:pt x="1418" y="21431"/>
                    <a:pt x="1418" y="21742"/>
                    <a:pt x="1556" y="21880"/>
                  </a:cubicBezTo>
                  <a:lnTo>
                    <a:pt x="1729" y="22019"/>
                  </a:lnTo>
                  <a:cubicBezTo>
                    <a:pt x="1867" y="21880"/>
                    <a:pt x="2006" y="21880"/>
                    <a:pt x="2144" y="21880"/>
                  </a:cubicBezTo>
                  <a:lnTo>
                    <a:pt x="2282" y="21880"/>
                  </a:lnTo>
                  <a:cubicBezTo>
                    <a:pt x="2593" y="21880"/>
                    <a:pt x="2732" y="22157"/>
                    <a:pt x="2593" y="22468"/>
                  </a:cubicBezTo>
                  <a:cubicBezTo>
                    <a:pt x="2420" y="22606"/>
                    <a:pt x="2420" y="22745"/>
                    <a:pt x="2420" y="22745"/>
                  </a:cubicBezTo>
                  <a:cubicBezTo>
                    <a:pt x="2593" y="23021"/>
                    <a:pt x="2732" y="23159"/>
                    <a:pt x="2870" y="23332"/>
                  </a:cubicBezTo>
                  <a:cubicBezTo>
                    <a:pt x="3008" y="23159"/>
                    <a:pt x="3008" y="23021"/>
                    <a:pt x="3146" y="22883"/>
                  </a:cubicBezTo>
                  <a:cubicBezTo>
                    <a:pt x="3146" y="22745"/>
                    <a:pt x="3285" y="22745"/>
                    <a:pt x="3457" y="22745"/>
                  </a:cubicBezTo>
                  <a:lnTo>
                    <a:pt x="3734" y="22745"/>
                  </a:lnTo>
                  <a:cubicBezTo>
                    <a:pt x="3872" y="22883"/>
                    <a:pt x="4010" y="23021"/>
                    <a:pt x="3872" y="23332"/>
                  </a:cubicBezTo>
                  <a:cubicBezTo>
                    <a:pt x="3872" y="23470"/>
                    <a:pt x="3734" y="23747"/>
                    <a:pt x="3734" y="23885"/>
                  </a:cubicBezTo>
                  <a:cubicBezTo>
                    <a:pt x="3872" y="23747"/>
                    <a:pt x="3872" y="23609"/>
                    <a:pt x="4010" y="23332"/>
                  </a:cubicBezTo>
                  <a:cubicBezTo>
                    <a:pt x="4010" y="23159"/>
                    <a:pt x="4322" y="23159"/>
                    <a:pt x="4460" y="23159"/>
                  </a:cubicBezTo>
                  <a:lnTo>
                    <a:pt x="4598" y="23159"/>
                  </a:lnTo>
                  <a:cubicBezTo>
                    <a:pt x="4875" y="23332"/>
                    <a:pt x="4875" y="23470"/>
                    <a:pt x="4736" y="23747"/>
                  </a:cubicBezTo>
                  <a:cubicBezTo>
                    <a:pt x="4736" y="24023"/>
                    <a:pt x="4598" y="24196"/>
                    <a:pt x="4598" y="24473"/>
                  </a:cubicBezTo>
                  <a:cubicBezTo>
                    <a:pt x="5013" y="24749"/>
                    <a:pt x="5600" y="25060"/>
                    <a:pt x="6050" y="25337"/>
                  </a:cubicBezTo>
                  <a:cubicBezTo>
                    <a:pt x="6465" y="24196"/>
                    <a:pt x="6741" y="23159"/>
                    <a:pt x="7329" y="22157"/>
                  </a:cubicBezTo>
                  <a:cubicBezTo>
                    <a:pt x="7467" y="22157"/>
                    <a:pt x="7467" y="22019"/>
                    <a:pt x="7605" y="22019"/>
                  </a:cubicBezTo>
                  <a:lnTo>
                    <a:pt x="7778" y="21880"/>
                  </a:lnTo>
                  <a:lnTo>
                    <a:pt x="7916" y="22019"/>
                  </a:lnTo>
                  <a:cubicBezTo>
                    <a:pt x="8055" y="22019"/>
                    <a:pt x="8193" y="22157"/>
                    <a:pt x="8193" y="22157"/>
                  </a:cubicBezTo>
                  <a:lnTo>
                    <a:pt x="8193" y="22606"/>
                  </a:lnTo>
                  <a:cubicBezTo>
                    <a:pt x="7605" y="23609"/>
                    <a:pt x="7190" y="24611"/>
                    <a:pt x="6914" y="25613"/>
                  </a:cubicBezTo>
                  <a:cubicBezTo>
                    <a:pt x="7052" y="25752"/>
                    <a:pt x="7329" y="25925"/>
                    <a:pt x="7467" y="26063"/>
                  </a:cubicBezTo>
                  <a:cubicBezTo>
                    <a:pt x="7467" y="25752"/>
                    <a:pt x="7605" y="25613"/>
                    <a:pt x="7605" y="25475"/>
                  </a:cubicBezTo>
                  <a:cubicBezTo>
                    <a:pt x="7778" y="25199"/>
                    <a:pt x="7916" y="25199"/>
                    <a:pt x="8055" y="25199"/>
                  </a:cubicBezTo>
                  <a:lnTo>
                    <a:pt x="8193" y="25199"/>
                  </a:lnTo>
                  <a:cubicBezTo>
                    <a:pt x="8331" y="25199"/>
                    <a:pt x="8469" y="25337"/>
                    <a:pt x="8469" y="25475"/>
                  </a:cubicBezTo>
                  <a:lnTo>
                    <a:pt x="8469" y="25752"/>
                  </a:lnTo>
                  <a:cubicBezTo>
                    <a:pt x="8331" y="26063"/>
                    <a:pt x="8331" y="26201"/>
                    <a:pt x="8193" y="26478"/>
                  </a:cubicBezTo>
                  <a:cubicBezTo>
                    <a:pt x="8469" y="26478"/>
                    <a:pt x="8642" y="26616"/>
                    <a:pt x="8780" y="26616"/>
                  </a:cubicBezTo>
                  <a:cubicBezTo>
                    <a:pt x="8919" y="26478"/>
                    <a:pt x="8919" y="26339"/>
                    <a:pt x="8919" y="26201"/>
                  </a:cubicBezTo>
                  <a:cubicBezTo>
                    <a:pt x="9057" y="26063"/>
                    <a:pt x="9057" y="26063"/>
                    <a:pt x="9195" y="25925"/>
                  </a:cubicBezTo>
                  <a:lnTo>
                    <a:pt x="9506" y="25925"/>
                  </a:lnTo>
                  <a:cubicBezTo>
                    <a:pt x="9645" y="26063"/>
                    <a:pt x="9783" y="26063"/>
                    <a:pt x="9783" y="26201"/>
                  </a:cubicBezTo>
                  <a:lnTo>
                    <a:pt x="9783" y="26616"/>
                  </a:lnTo>
                  <a:cubicBezTo>
                    <a:pt x="9783" y="26789"/>
                    <a:pt x="9645" y="26927"/>
                    <a:pt x="9645" y="27065"/>
                  </a:cubicBezTo>
                  <a:cubicBezTo>
                    <a:pt x="9783" y="27203"/>
                    <a:pt x="9921" y="27342"/>
                    <a:pt x="10198" y="27342"/>
                  </a:cubicBezTo>
                  <a:cubicBezTo>
                    <a:pt x="10198" y="27203"/>
                    <a:pt x="10370" y="27203"/>
                    <a:pt x="10370" y="27065"/>
                  </a:cubicBezTo>
                  <a:cubicBezTo>
                    <a:pt x="10509" y="26789"/>
                    <a:pt x="10647" y="26789"/>
                    <a:pt x="10785" y="26789"/>
                  </a:cubicBezTo>
                  <a:lnTo>
                    <a:pt x="10923" y="26789"/>
                  </a:lnTo>
                  <a:cubicBezTo>
                    <a:pt x="11235" y="26927"/>
                    <a:pt x="11235" y="27203"/>
                    <a:pt x="11235" y="27342"/>
                  </a:cubicBezTo>
                  <a:cubicBezTo>
                    <a:pt x="11062" y="27480"/>
                    <a:pt x="11062" y="27653"/>
                    <a:pt x="10923" y="27791"/>
                  </a:cubicBezTo>
                  <a:cubicBezTo>
                    <a:pt x="11062" y="27791"/>
                    <a:pt x="11235" y="27929"/>
                    <a:pt x="11235" y="27929"/>
                  </a:cubicBezTo>
                  <a:cubicBezTo>
                    <a:pt x="11373" y="27791"/>
                    <a:pt x="11373" y="27653"/>
                    <a:pt x="11511" y="27480"/>
                  </a:cubicBezTo>
                  <a:cubicBezTo>
                    <a:pt x="11511" y="27342"/>
                    <a:pt x="11649" y="27203"/>
                    <a:pt x="11788" y="27203"/>
                  </a:cubicBezTo>
                  <a:lnTo>
                    <a:pt x="12099" y="27203"/>
                  </a:lnTo>
                  <a:cubicBezTo>
                    <a:pt x="12237" y="27203"/>
                    <a:pt x="12237" y="27342"/>
                    <a:pt x="12375" y="27480"/>
                  </a:cubicBezTo>
                  <a:cubicBezTo>
                    <a:pt x="12375" y="27480"/>
                    <a:pt x="12375" y="27653"/>
                    <a:pt x="12237" y="27791"/>
                  </a:cubicBezTo>
                  <a:cubicBezTo>
                    <a:pt x="12237" y="27929"/>
                    <a:pt x="12099" y="28068"/>
                    <a:pt x="12099" y="28344"/>
                  </a:cubicBezTo>
                  <a:cubicBezTo>
                    <a:pt x="12513" y="28517"/>
                    <a:pt x="12963" y="28793"/>
                    <a:pt x="13378" y="28932"/>
                  </a:cubicBezTo>
                  <a:cubicBezTo>
                    <a:pt x="13827" y="28068"/>
                    <a:pt x="14242" y="27065"/>
                    <a:pt x="14691" y="26201"/>
                  </a:cubicBezTo>
                  <a:cubicBezTo>
                    <a:pt x="14829" y="26063"/>
                    <a:pt x="14829" y="26063"/>
                    <a:pt x="14968" y="25925"/>
                  </a:cubicBezTo>
                  <a:lnTo>
                    <a:pt x="15106" y="25925"/>
                  </a:lnTo>
                  <a:cubicBezTo>
                    <a:pt x="15106" y="25925"/>
                    <a:pt x="15244" y="25925"/>
                    <a:pt x="15244" y="26063"/>
                  </a:cubicBezTo>
                  <a:cubicBezTo>
                    <a:pt x="15382" y="26063"/>
                    <a:pt x="15555" y="26063"/>
                    <a:pt x="15555" y="26201"/>
                  </a:cubicBezTo>
                  <a:lnTo>
                    <a:pt x="15555" y="26616"/>
                  </a:lnTo>
                  <a:cubicBezTo>
                    <a:pt x="14968" y="27480"/>
                    <a:pt x="14691" y="28344"/>
                    <a:pt x="14242" y="29381"/>
                  </a:cubicBezTo>
                  <a:cubicBezTo>
                    <a:pt x="14380" y="29381"/>
                    <a:pt x="14518" y="29519"/>
                    <a:pt x="14691" y="29519"/>
                  </a:cubicBezTo>
                  <a:cubicBezTo>
                    <a:pt x="14829" y="29381"/>
                    <a:pt x="14829" y="29070"/>
                    <a:pt x="14968" y="28932"/>
                  </a:cubicBezTo>
                  <a:cubicBezTo>
                    <a:pt x="14968" y="28793"/>
                    <a:pt x="15244" y="28655"/>
                    <a:pt x="15382" y="28655"/>
                  </a:cubicBezTo>
                  <a:lnTo>
                    <a:pt x="15555" y="28655"/>
                  </a:lnTo>
                  <a:cubicBezTo>
                    <a:pt x="15693" y="28793"/>
                    <a:pt x="15832" y="29070"/>
                    <a:pt x="15693" y="29208"/>
                  </a:cubicBezTo>
                  <a:cubicBezTo>
                    <a:pt x="15693" y="29519"/>
                    <a:pt x="15555" y="29658"/>
                    <a:pt x="15555" y="29934"/>
                  </a:cubicBezTo>
                  <a:cubicBezTo>
                    <a:pt x="15693" y="29934"/>
                    <a:pt x="15693" y="29934"/>
                    <a:pt x="15832" y="30072"/>
                  </a:cubicBezTo>
                  <a:cubicBezTo>
                    <a:pt x="15970" y="29934"/>
                    <a:pt x="15970" y="29796"/>
                    <a:pt x="16108" y="29658"/>
                  </a:cubicBezTo>
                  <a:cubicBezTo>
                    <a:pt x="16108" y="29381"/>
                    <a:pt x="16247" y="29381"/>
                    <a:pt x="16558" y="29381"/>
                  </a:cubicBezTo>
                  <a:lnTo>
                    <a:pt x="16696" y="29381"/>
                  </a:lnTo>
                  <a:cubicBezTo>
                    <a:pt x="16834" y="29519"/>
                    <a:pt x="16972" y="29796"/>
                    <a:pt x="16834" y="29934"/>
                  </a:cubicBezTo>
                  <a:cubicBezTo>
                    <a:pt x="16834" y="30072"/>
                    <a:pt x="16696" y="30245"/>
                    <a:pt x="16696" y="30383"/>
                  </a:cubicBezTo>
                  <a:cubicBezTo>
                    <a:pt x="16834" y="30522"/>
                    <a:pt x="16972" y="30522"/>
                    <a:pt x="17111" y="30660"/>
                  </a:cubicBezTo>
                  <a:cubicBezTo>
                    <a:pt x="17283" y="30522"/>
                    <a:pt x="17283" y="30383"/>
                    <a:pt x="17422" y="30245"/>
                  </a:cubicBezTo>
                  <a:cubicBezTo>
                    <a:pt x="17422" y="30072"/>
                    <a:pt x="17560" y="29934"/>
                    <a:pt x="17698" y="29934"/>
                  </a:cubicBezTo>
                  <a:lnTo>
                    <a:pt x="17975" y="29934"/>
                  </a:lnTo>
                  <a:cubicBezTo>
                    <a:pt x="18148" y="30072"/>
                    <a:pt x="18286" y="30383"/>
                    <a:pt x="18148" y="30660"/>
                  </a:cubicBezTo>
                  <a:cubicBezTo>
                    <a:pt x="18148" y="30660"/>
                    <a:pt x="17975" y="30798"/>
                    <a:pt x="17975" y="30936"/>
                  </a:cubicBezTo>
                  <a:cubicBezTo>
                    <a:pt x="18148" y="31109"/>
                    <a:pt x="18286" y="31109"/>
                    <a:pt x="18562" y="31248"/>
                  </a:cubicBezTo>
                  <a:cubicBezTo>
                    <a:pt x="18562" y="31109"/>
                    <a:pt x="18562" y="30936"/>
                    <a:pt x="18701" y="30798"/>
                  </a:cubicBezTo>
                  <a:cubicBezTo>
                    <a:pt x="18701" y="30660"/>
                    <a:pt x="18839" y="30660"/>
                    <a:pt x="19012" y="30660"/>
                  </a:cubicBezTo>
                  <a:cubicBezTo>
                    <a:pt x="19012" y="30522"/>
                    <a:pt x="19012" y="30522"/>
                    <a:pt x="19150" y="30522"/>
                  </a:cubicBezTo>
                  <a:cubicBezTo>
                    <a:pt x="19150" y="30522"/>
                    <a:pt x="19288" y="30522"/>
                    <a:pt x="19288" y="30660"/>
                  </a:cubicBezTo>
                  <a:cubicBezTo>
                    <a:pt x="19427" y="30660"/>
                    <a:pt x="19565" y="30936"/>
                    <a:pt x="19565" y="31248"/>
                  </a:cubicBezTo>
                  <a:cubicBezTo>
                    <a:pt x="19427" y="31248"/>
                    <a:pt x="19427" y="31386"/>
                    <a:pt x="19288" y="31524"/>
                  </a:cubicBezTo>
                  <a:cubicBezTo>
                    <a:pt x="19703" y="31662"/>
                    <a:pt x="20152" y="31801"/>
                    <a:pt x="20567" y="32112"/>
                  </a:cubicBezTo>
                  <a:cubicBezTo>
                    <a:pt x="20878" y="31386"/>
                    <a:pt x="21155" y="30522"/>
                    <a:pt x="21604" y="29796"/>
                  </a:cubicBezTo>
                  <a:cubicBezTo>
                    <a:pt x="21604" y="29796"/>
                    <a:pt x="21742" y="29658"/>
                    <a:pt x="21881" y="29658"/>
                  </a:cubicBezTo>
                  <a:lnTo>
                    <a:pt x="22157" y="29658"/>
                  </a:lnTo>
                  <a:cubicBezTo>
                    <a:pt x="22295" y="29796"/>
                    <a:pt x="22468" y="30072"/>
                    <a:pt x="22468" y="30245"/>
                  </a:cubicBezTo>
                  <a:cubicBezTo>
                    <a:pt x="22019" y="30936"/>
                    <a:pt x="21742" y="31662"/>
                    <a:pt x="21293" y="32388"/>
                  </a:cubicBezTo>
                  <a:cubicBezTo>
                    <a:pt x="21604" y="32526"/>
                    <a:pt x="21881" y="32526"/>
                    <a:pt x="22157" y="32665"/>
                  </a:cubicBezTo>
                  <a:cubicBezTo>
                    <a:pt x="22157" y="32665"/>
                    <a:pt x="22295" y="32526"/>
                    <a:pt x="22295" y="32388"/>
                  </a:cubicBezTo>
                  <a:cubicBezTo>
                    <a:pt x="22295" y="32250"/>
                    <a:pt x="22607" y="32250"/>
                    <a:pt x="22745" y="32250"/>
                  </a:cubicBezTo>
                  <a:lnTo>
                    <a:pt x="22883" y="32250"/>
                  </a:lnTo>
                  <a:cubicBezTo>
                    <a:pt x="23021" y="32250"/>
                    <a:pt x="23160" y="32526"/>
                    <a:pt x="23021" y="32838"/>
                  </a:cubicBezTo>
                  <a:lnTo>
                    <a:pt x="23021" y="32976"/>
                  </a:lnTo>
                  <a:cubicBezTo>
                    <a:pt x="23160" y="33114"/>
                    <a:pt x="23332" y="33114"/>
                    <a:pt x="23609" y="33252"/>
                  </a:cubicBezTo>
                  <a:cubicBezTo>
                    <a:pt x="23609" y="33114"/>
                    <a:pt x="23609" y="33114"/>
                    <a:pt x="23747" y="32976"/>
                  </a:cubicBezTo>
                  <a:cubicBezTo>
                    <a:pt x="23747" y="32838"/>
                    <a:pt x="23885" y="32838"/>
                    <a:pt x="23885" y="32838"/>
                  </a:cubicBezTo>
                  <a:lnTo>
                    <a:pt x="24024" y="32665"/>
                  </a:lnTo>
                  <a:cubicBezTo>
                    <a:pt x="24196" y="32665"/>
                    <a:pt x="24196" y="32665"/>
                    <a:pt x="24335" y="32838"/>
                  </a:cubicBezTo>
                  <a:lnTo>
                    <a:pt x="24473" y="32976"/>
                  </a:lnTo>
                  <a:cubicBezTo>
                    <a:pt x="24611" y="33114"/>
                    <a:pt x="24611" y="33252"/>
                    <a:pt x="24473" y="33391"/>
                  </a:cubicBezTo>
                  <a:cubicBezTo>
                    <a:pt x="24473" y="33391"/>
                    <a:pt x="24473" y="33529"/>
                    <a:pt x="24335" y="33529"/>
                  </a:cubicBezTo>
                  <a:cubicBezTo>
                    <a:pt x="24611" y="33702"/>
                    <a:pt x="24750" y="33702"/>
                    <a:pt x="24888" y="33840"/>
                  </a:cubicBezTo>
                  <a:cubicBezTo>
                    <a:pt x="25061" y="33702"/>
                    <a:pt x="25061" y="33702"/>
                    <a:pt x="25061" y="33529"/>
                  </a:cubicBezTo>
                  <a:cubicBezTo>
                    <a:pt x="25199" y="33391"/>
                    <a:pt x="25337" y="33252"/>
                    <a:pt x="25475" y="33252"/>
                  </a:cubicBezTo>
                  <a:cubicBezTo>
                    <a:pt x="25475" y="33252"/>
                    <a:pt x="25614" y="33252"/>
                    <a:pt x="25614" y="33391"/>
                  </a:cubicBezTo>
                  <a:cubicBezTo>
                    <a:pt x="25925" y="33391"/>
                    <a:pt x="25925" y="33702"/>
                    <a:pt x="25925" y="33978"/>
                  </a:cubicBezTo>
                  <a:cubicBezTo>
                    <a:pt x="25925" y="33978"/>
                    <a:pt x="25752" y="33978"/>
                    <a:pt x="25752" y="34116"/>
                  </a:cubicBezTo>
                  <a:cubicBezTo>
                    <a:pt x="25925" y="34116"/>
                    <a:pt x="26063" y="34116"/>
                    <a:pt x="26201" y="34255"/>
                  </a:cubicBezTo>
                  <a:cubicBezTo>
                    <a:pt x="26340" y="34255"/>
                    <a:pt x="26340" y="34116"/>
                    <a:pt x="26340" y="34116"/>
                  </a:cubicBezTo>
                  <a:cubicBezTo>
                    <a:pt x="26340" y="33978"/>
                    <a:pt x="26478" y="33840"/>
                    <a:pt x="26789" y="33840"/>
                  </a:cubicBezTo>
                  <a:cubicBezTo>
                    <a:pt x="26789" y="33840"/>
                    <a:pt x="26789" y="33978"/>
                    <a:pt x="26927" y="33978"/>
                  </a:cubicBezTo>
                  <a:cubicBezTo>
                    <a:pt x="27065" y="33978"/>
                    <a:pt x="27204" y="34255"/>
                    <a:pt x="27065" y="34566"/>
                  </a:cubicBezTo>
                  <a:cubicBezTo>
                    <a:pt x="27480" y="34704"/>
                    <a:pt x="27930" y="34842"/>
                    <a:pt x="28344" y="34981"/>
                  </a:cubicBezTo>
                  <a:lnTo>
                    <a:pt x="28344" y="34842"/>
                  </a:lnTo>
                  <a:cubicBezTo>
                    <a:pt x="28517" y="34393"/>
                    <a:pt x="28794" y="33978"/>
                    <a:pt x="28932" y="33529"/>
                  </a:cubicBezTo>
                  <a:cubicBezTo>
                    <a:pt x="29070" y="33391"/>
                    <a:pt x="29208" y="33252"/>
                    <a:pt x="29381" y="33252"/>
                  </a:cubicBezTo>
                  <a:lnTo>
                    <a:pt x="29520" y="33252"/>
                  </a:lnTo>
                  <a:cubicBezTo>
                    <a:pt x="29796" y="33391"/>
                    <a:pt x="29934" y="33702"/>
                    <a:pt x="29796" y="33840"/>
                  </a:cubicBezTo>
                  <a:cubicBezTo>
                    <a:pt x="29520" y="34255"/>
                    <a:pt x="29381" y="34704"/>
                    <a:pt x="29070" y="35257"/>
                  </a:cubicBezTo>
                  <a:cubicBezTo>
                    <a:pt x="29520" y="35430"/>
                    <a:pt x="29796" y="35430"/>
                    <a:pt x="30245" y="35568"/>
                  </a:cubicBezTo>
                  <a:cubicBezTo>
                    <a:pt x="30245" y="35568"/>
                    <a:pt x="30245" y="35430"/>
                    <a:pt x="30384" y="35430"/>
                  </a:cubicBezTo>
                  <a:cubicBezTo>
                    <a:pt x="30384" y="35257"/>
                    <a:pt x="30522" y="35119"/>
                    <a:pt x="30660" y="35119"/>
                  </a:cubicBezTo>
                  <a:lnTo>
                    <a:pt x="30937" y="35119"/>
                  </a:lnTo>
                  <a:cubicBezTo>
                    <a:pt x="31110" y="35257"/>
                    <a:pt x="31248" y="35568"/>
                    <a:pt x="31110" y="35706"/>
                  </a:cubicBezTo>
                  <a:lnTo>
                    <a:pt x="31110" y="35845"/>
                  </a:lnTo>
                  <a:cubicBezTo>
                    <a:pt x="31386" y="35983"/>
                    <a:pt x="31524" y="35983"/>
                    <a:pt x="31801" y="36121"/>
                  </a:cubicBezTo>
                  <a:cubicBezTo>
                    <a:pt x="31974" y="35983"/>
                    <a:pt x="32112" y="35845"/>
                    <a:pt x="32250" y="35845"/>
                  </a:cubicBezTo>
                  <a:lnTo>
                    <a:pt x="32388" y="35845"/>
                  </a:lnTo>
                  <a:cubicBezTo>
                    <a:pt x="32527" y="35845"/>
                    <a:pt x="32665" y="36121"/>
                    <a:pt x="32665" y="36294"/>
                  </a:cubicBezTo>
                  <a:lnTo>
                    <a:pt x="32665" y="36432"/>
                  </a:lnTo>
                  <a:cubicBezTo>
                    <a:pt x="32838" y="36432"/>
                    <a:pt x="33114" y="36432"/>
                    <a:pt x="33253" y="36571"/>
                  </a:cubicBezTo>
                  <a:cubicBezTo>
                    <a:pt x="33391" y="36432"/>
                    <a:pt x="33529" y="36432"/>
                    <a:pt x="33529" y="36432"/>
                  </a:cubicBezTo>
                  <a:lnTo>
                    <a:pt x="33840" y="36432"/>
                  </a:lnTo>
                  <a:cubicBezTo>
                    <a:pt x="33978" y="36571"/>
                    <a:pt x="33978" y="36571"/>
                    <a:pt x="33978" y="36709"/>
                  </a:cubicBezTo>
                  <a:cubicBezTo>
                    <a:pt x="34566" y="36985"/>
                    <a:pt x="35119" y="37158"/>
                    <a:pt x="35707" y="37296"/>
                  </a:cubicBezTo>
                  <a:cubicBezTo>
                    <a:pt x="35430" y="36847"/>
                    <a:pt x="35257" y="36571"/>
                    <a:pt x="34981" y="36121"/>
                  </a:cubicBezTo>
                  <a:cubicBezTo>
                    <a:pt x="34255" y="34981"/>
                    <a:pt x="33391" y="33978"/>
                    <a:pt x="32527" y="32838"/>
                  </a:cubicBezTo>
                  <a:cubicBezTo>
                    <a:pt x="30937" y="30522"/>
                    <a:pt x="29208" y="28344"/>
                    <a:pt x="27480" y="26063"/>
                  </a:cubicBezTo>
                  <a:cubicBezTo>
                    <a:pt x="26478" y="24611"/>
                    <a:pt x="25337" y="23021"/>
                    <a:pt x="24196" y="21604"/>
                  </a:cubicBezTo>
                  <a:cubicBezTo>
                    <a:pt x="23021" y="20014"/>
                    <a:pt x="22019" y="18424"/>
                    <a:pt x="20878" y="16972"/>
                  </a:cubicBezTo>
                  <a:cubicBezTo>
                    <a:pt x="18839" y="13827"/>
                    <a:pt x="16558" y="10785"/>
                    <a:pt x="14242" y="7916"/>
                  </a:cubicBezTo>
                  <a:lnTo>
                    <a:pt x="14380" y="7916"/>
                  </a:lnTo>
                  <a:cubicBezTo>
                    <a:pt x="13654" y="7052"/>
                    <a:pt x="12963" y="6326"/>
                    <a:pt x="12375" y="5462"/>
                  </a:cubicBezTo>
                  <a:cubicBezTo>
                    <a:pt x="11788" y="4736"/>
                    <a:pt x="11373" y="4010"/>
                    <a:pt x="10785" y="3146"/>
                  </a:cubicBezTo>
                  <a:cubicBezTo>
                    <a:pt x="10059" y="2144"/>
                    <a:pt x="9333" y="1003"/>
                    <a:pt x="864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6315427" y="4067438"/>
              <a:ext cx="137824" cy="193352"/>
            </a:xfrm>
            <a:custGeom>
              <a:avLst/>
              <a:gdLst/>
              <a:ahLst/>
              <a:cxnLst/>
              <a:rect l="l" t="t" r="r" b="b"/>
              <a:pathLst>
                <a:path w="6776" h="9506" extrusionOk="0">
                  <a:moveTo>
                    <a:pt x="1" y="0"/>
                  </a:moveTo>
                  <a:cubicBezTo>
                    <a:pt x="288" y="543"/>
                    <a:pt x="664" y="1085"/>
                    <a:pt x="1073" y="1601"/>
                  </a:cubicBezTo>
                  <a:lnTo>
                    <a:pt x="1073" y="1601"/>
                  </a:lnTo>
                  <a:cubicBezTo>
                    <a:pt x="720" y="1068"/>
                    <a:pt x="370" y="534"/>
                    <a:pt x="1" y="0"/>
                  </a:cubicBezTo>
                  <a:close/>
                  <a:moveTo>
                    <a:pt x="1073" y="1601"/>
                  </a:moveTo>
                  <a:lnTo>
                    <a:pt x="1073" y="1601"/>
                  </a:lnTo>
                  <a:cubicBezTo>
                    <a:pt x="1498" y="2240"/>
                    <a:pt x="1928" y="2876"/>
                    <a:pt x="2401" y="3507"/>
                  </a:cubicBezTo>
                  <a:lnTo>
                    <a:pt x="2401" y="3507"/>
                  </a:lnTo>
                  <a:cubicBezTo>
                    <a:pt x="1985" y="2916"/>
                    <a:pt x="1575" y="2322"/>
                    <a:pt x="1176" y="1728"/>
                  </a:cubicBezTo>
                  <a:cubicBezTo>
                    <a:pt x="1142" y="1686"/>
                    <a:pt x="1107" y="1643"/>
                    <a:pt x="1073" y="1601"/>
                  </a:cubicBezTo>
                  <a:close/>
                  <a:moveTo>
                    <a:pt x="2401" y="3507"/>
                  </a:moveTo>
                  <a:cubicBezTo>
                    <a:pt x="3609" y="5221"/>
                    <a:pt x="4867" y="6910"/>
                    <a:pt x="6050" y="8503"/>
                  </a:cubicBezTo>
                  <a:cubicBezTo>
                    <a:pt x="6361" y="8953"/>
                    <a:pt x="6637" y="9229"/>
                    <a:pt x="6776" y="9506"/>
                  </a:cubicBezTo>
                  <a:cubicBezTo>
                    <a:pt x="6637" y="9229"/>
                    <a:pt x="6499" y="8953"/>
                    <a:pt x="6188" y="8641"/>
                  </a:cubicBezTo>
                  <a:cubicBezTo>
                    <a:pt x="5186" y="7224"/>
                    <a:pt x="4045" y="5773"/>
                    <a:pt x="3042" y="4321"/>
                  </a:cubicBezTo>
                  <a:cubicBezTo>
                    <a:pt x="2819" y="4051"/>
                    <a:pt x="2606" y="3779"/>
                    <a:pt x="2401" y="3507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6163571" y="3850902"/>
              <a:ext cx="377571" cy="496804"/>
            </a:xfrm>
            <a:custGeom>
              <a:avLst/>
              <a:gdLst/>
              <a:ahLst/>
              <a:cxnLst/>
              <a:rect l="l" t="t" r="r" b="b"/>
              <a:pathLst>
                <a:path w="18563" h="24425" extrusionOk="0">
                  <a:moveTo>
                    <a:pt x="2005" y="0"/>
                  </a:moveTo>
                  <a:cubicBezTo>
                    <a:pt x="1729" y="0"/>
                    <a:pt x="1418" y="0"/>
                    <a:pt x="1141" y="138"/>
                  </a:cubicBezTo>
                  <a:cubicBezTo>
                    <a:pt x="277" y="726"/>
                    <a:pt x="1" y="1867"/>
                    <a:pt x="415" y="2731"/>
                  </a:cubicBezTo>
                  <a:lnTo>
                    <a:pt x="415" y="3042"/>
                  </a:lnTo>
                  <a:lnTo>
                    <a:pt x="554" y="3042"/>
                  </a:lnTo>
                  <a:cubicBezTo>
                    <a:pt x="554" y="2454"/>
                    <a:pt x="554" y="1867"/>
                    <a:pt x="692" y="1452"/>
                  </a:cubicBezTo>
                  <a:lnTo>
                    <a:pt x="692" y="1141"/>
                  </a:lnTo>
                  <a:lnTo>
                    <a:pt x="692" y="1003"/>
                  </a:lnTo>
                  <a:cubicBezTo>
                    <a:pt x="865" y="1003"/>
                    <a:pt x="865" y="864"/>
                    <a:pt x="1003" y="864"/>
                  </a:cubicBezTo>
                  <a:cubicBezTo>
                    <a:pt x="1003" y="726"/>
                    <a:pt x="1141" y="726"/>
                    <a:pt x="1141" y="726"/>
                  </a:cubicBezTo>
                  <a:lnTo>
                    <a:pt x="1280" y="726"/>
                  </a:lnTo>
                  <a:cubicBezTo>
                    <a:pt x="1418" y="726"/>
                    <a:pt x="1418" y="864"/>
                    <a:pt x="1556" y="1003"/>
                  </a:cubicBezTo>
                  <a:cubicBezTo>
                    <a:pt x="2282" y="2005"/>
                    <a:pt x="3146" y="3042"/>
                    <a:pt x="3872" y="4044"/>
                  </a:cubicBezTo>
                  <a:cubicBezTo>
                    <a:pt x="6050" y="7051"/>
                    <a:pt x="8054" y="10093"/>
                    <a:pt x="10197" y="13100"/>
                  </a:cubicBezTo>
                  <a:cubicBezTo>
                    <a:pt x="10785" y="13964"/>
                    <a:pt x="11373" y="14690"/>
                    <a:pt x="11787" y="15416"/>
                  </a:cubicBezTo>
                  <a:cubicBezTo>
                    <a:pt x="12375" y="16142"/>
                    <a:pt x="12963" y="16868"/>
                    <a:pt x="13516" y="17559"/>
                  </a:cubicBezTo>
                  <a:cubicBezTo>
                    <a:pt x="14518" y="18873"/>
                    <a:pt x="15382" y="20152"/>
                    <a:pt x="16246" y="21603"/>
                  </a:cubicBezTo>
                  <a:cubicBezTo>
                    <a:pt x="16419" y="21603"/>
                    <a:pt x="16419" y="21742"/>
                    <a:pt x="16419" y="21742"/>
                  </a:cubicBezTo>
                  <a:cubicBezTo>
                    <a:pt x="16557" y="22053"/>
                    <a:pt x="16696" y="22191"/>
                    <a:pt x="16834" y="22329"/>
                  </a:cubicBezTo>
                  <a:lnTo>
                    <a:pt x="16834" y="22606"/>
                  </a:lnTo>
                  <a:lnTo>
                    <a:pt x="16972" y="22606"/>
                  </a:lnTo>
                  <a:lnTo>
                    <a:pt x="16972" y="23055"/>
                  </a:lnTo>
                  <a:cubicBezTo>
                    <a:pt x="16972" y="23193"/>
                    <a:pt x="16834" y="23193"/>
                    <a:pt x="16834" y="23332"/>
                  </a:cubicBezTo>
                  <a:lnTo>
                    <a:pt x="16419" y="23332"/>
                  </a:lnTo>
                  <a:cubicBezTo>
                    <a:pt x="16419" y="23332"/>
                    <a:pt x="16246" y="23332"/>
                    <a:pt x="16246" y="23193"/>
                  </a:cubicBezTo>
                  <a:cubicBezTo>
                    <a:pt x="16108" y="23193"/>
                    <a:pt x="15970" y="23193"/>
                    <a:pt x="15832" y="23055"/>
                  </a:cubicBezTo>
                  <a:cubicBezTo>
                    <a:pt x="15693" y="23055"/>
                    <a:pt x="15555" y="22917"/>
                    <a:pt x="15244" y="22744"/>
                  </a:cubicBezTo>
                  <a:cubicBezTo>
                    <a:pt x="14967" y="22606"/>
                    <a:pt x="14518" y="22467"/>
                    <a:pt x="14103" y="22329"/>
                  </a:cubicBezTo>
                  <a:lnTo>
                    <a:pt x="13965" y="22191"/>
                  </a:lnTo>
                  <a:lnTo>
                    <a:pt x="13965" y="22191"/>
                  </a:lnTo>
                  <a:cubicBezTo>
                    <a:pt x="14242" y="22606"/>
                    <a:pt x="14518" y="22917"/>
                    <a:pt x="14829" y="23193"/>
                  </a:cubicBezTo>
                  <a:lnTo>
                    <a:pt x="14829" y="23470"/>
                  </a:lnTo>
                  <a:cubicBezTo>
                    <a:pt x="15106" y="23919"/>
                    <a:pt x="15382" y="24196"/>
                    <a:pt x="15970" y="24334"/>
                  </a:cubicBezTo>
                  <a:cubicBezTo>
                    <a:pt x="16156" y="24391"/>
                    <a:pt x="16360" y="24425"/>
                    <a:pt x="16567" y="24425"/>
                  </a:cubicBezTo>
                  <a:cubicBezTo>
                    <a:pt x="16859" y="24425"/>
                    <a:pt x="17158" y="24358"/>
                    <a:pt x="17422" y="24196"/>
                  </a:cubicBezTo>
                  <a:cubicBezTo>
                    <a:pt x="17836" y="24057"/>
                    <a:pt x="18286" y="23608"/>
                    <a:pt x="18424" y="23193"/>
                  </a:cubicBezTo>
                  <a:cubicBezTo>
                    <a:pt x="18562" y="22744"/>
                    <a:pt x="18562" y="22053"/>
                    <a:pt x="18286" y="21603"/>
                  </a:cubicBezTo>
                  <a:cubicBezTo>
                    <a:pt x="14829" y="16557"/>
                    <a:pt x="10647" y="12098"/>
                    <a:pt x="7190" y="7051"/>
                  </a:cubicBezTo>
                  <a:cubicBezTo>
                    <a:pt x="5877" y="5185"/>
                    <a:pt x="4736" y="3180"/>
                    <a:pt x="3734" y="1003"/>
                  </a:cubicBezTo>
                  <a:cubicBezTo>
                    <a:pt x="3457" y="277"/>
                    <a:pt x="2731" y="0"/>
                    <a:pt x="2005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6643750" y="4471688"/>
              <a:ext cx="29554" cy="23920"/>
            </a:xfrm>
            <a:custGeom>
              <a:avLst/>
              <a:gdLst/>
              <a:ahLst/>
              <a:cxnLst/>
              <a:rect l="l" t="t" r="r" b="b"/>
              <a:pathLst>
                <a:path w="1453" h="1176" extrusionOk="0">
                  <a:moveTo>
                    <a:pt x="277" y="0"/>
                  </a:moveTo>
                  <a:cubicBezTo>
                    <a:pt x="277" y="173"/>
                    <a:pt x="139" y="449"/>
                    <a:pt x="139" y="588"/>
                  </a:cubicBezTo>
                  <a:cubicBezTo>
                    <a:pt x="139" y="726"/>
                    <a:pt x="139" y="726"/>
                    <a:pt x="1" y="864"/>
                  </a:cubicBezTo>
                  <a:cubicBezTo>
                    <a:pt x="415" y="1037"/>
                    <a:pt x="727" y="1037"/>
                    <a:pt x="1141" y="1175"/>
                  </a:cubicBezTo>
                  <a:cubicBezTo>
                    <a:pt x="1141" y="864"/>
                    <a:pt x="1280" y="588"/>
                    <a:pt x="1452" y="311"/>
                  </a:cubicBezTo>
                  <a:cubicBezTo>
                    <a:pt x="1003" y="173"/>
                    <a:pt x="727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6098891" y="4217179"/>
              <a:ext cx="17594" cy="32361"/>
            </a:xfrm>
            <a:custGeom>
              <a:avLst/>
              <a:gdLst/>
              <a:ahLst/>
              <a:cxnLst/>
              <a:rect l="l" t="t" r="r" b="b"/>
              <a:pathLst>
                <a:path w="865" h="1591" extrusionOk="0">
                  <a:moveTo>
                    <a:pt x="415" y="1"/>
                  </a:moveTo>
                  <a:cubicBezTo>
                    <a:pt x="277" y="277"/>
                    <a:pt x="277" y="415"/>
                    <a:pt x="139" y="726"/>
                  </a:cubicBezTo>
                  <a:cubicBezTo>
                    <a:pt x="139" y="865"/>
                    <a:pt x="1" y="1003"/>
                    <a:pt x="1" y="1279"/>
                  </a:cubicBezTo>
                  <a:cubicBezTo>
                    <a:pt x="139" y="1279"/>
                    <a:pt x="415" y="1452"/>
                    <a:pt x="588" y="1591"/>
                  </a:cubicBezTo>
                  <a:cubicBezTo>
                    <a:pt x="727" y="1279"/>
                    <a:pt x="865" y="865"/>
                    <a:pt x="865" y="588"/>
                  </a:cubicBezTo>
                  <a:cubicBezTo>
                    <a:pt x="727" y="415"/>
                    <a:pt x="588" y="277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6019445" y="3649133"/>
              <a:ext cx="214465" cy="544868"/>
            </a:xfrm>
            <a:custGeom>
              <a:avLst/>
              <a:gdLst/>
              <a:ahLst/>
              <a:cxnLst/>
              <a:rect l="l" t="t" r="r" b="b"/>
              <a:pathLst>
                <a:path w="10544" h="26788" extrusionOk="0">
                  <a:moveTo>
                    <a:pt x="5358" y="0"/>
                  </a:moveTo>
                  <a:cubicBezTo>
                    <a:pt x="5186" y="415"/>
                    <a:pt x="5047" y="691"/>
                    <a:pt x="4909" y="1002"/>
                  </a:cubicBezTo>
                  <a:cubicBezTo>
                    <a:pt x="4494" y="2005"/>
                    <a:pt x="4321" y="2869"/>
                    <a:pt x="4045" y="3871"/>
                  </a:cubicBezTo>
                  <a:cubicBezTo>
                    <a:pt x="3907" y="4459"/>
                    <a:pt x="3907" y="5185"/>
                    <a:pt x="3630" y="5876"/>
                  </a:cubicBezTo>
                  <a:cubicBezTo>
                    <a:pt x="3457" y="6740"/>
                    <a:pt x="3319" y="7604"/>
                    <a:pt x="3043" y="8641"/>
                  </a:cubicBezTo>
                  <a:cubicBezTo>
                    <a:pt x="2593" y="10508"/>
                    <a:pt x="2317" y="12374"/>
                    <a:pt x="1902" y="14103"/>
                  </a:cubicBezTo>
                  <a:cubicBezTo>
                    <a:pt x="1176" y="17836"/>
                    <a:pt x="588" y="21603"/>
                    <a:pt x="174" y="25336"/>
                  </a:cubicBezTo>
                  <a:cubicBezTo>
                    <a:pt x="1" y="25751"/>
                    <a:pt x="1" y="26062"/>
                    <a:pt x="1" y="26477"/>
                  </a:cubicBezTo>
                  <a:cubicBezTo>
                    <a:pt x="1" y="26615"/>
                    <a:pt x="174" y="26788"/>
                    <a:pt x="312" y="26788"/>
                  </a:cubicBezTo>
                  <a:cubicBezTo>
                    <a:pt x="450" y="26339"/>
                    <a:pt x="588" y="25924"/>
                    <a:pt x="727" y="25474"/>
                  </a:cubicBezTo>
                  <a:cubicBezTo>
                    <a:pt x="1038" y="24749"/>
                    <a:pt x="1314" y="24196"/>
                    <a:pt x="1591" y="23746"/>
                  </a:cubicBezTo>
                  <a:cubicBezTo>
                    <a:pt x="1729" y="23608"/>
                    <a:pt x="1902" y="23470"/>
                    <a:pt x="2040" y="23470"/>
                  </a:cubicBezTo>
                  <a:lnTo>
                    <a:pt x="2178" y="23608"/>
                  </a:lnTo>
                  <a:cubicBezTo>
                    <a:pt x="2040" y="23159"/>
                    <a:pt x="2040" y="22744"/>
                    <a:pt x="2040" y="22294"/>
                  </a:cubicBezTo>
                  <a:cubicBezTo>
                    <a:pt x="1902" y="20290"/>
                    <a:pt x="2040" y="18423"/>
                    <a:pt x="2455" y="16418"/>
                  </a:cubicBezTo>
                  <a:cubicBezTo>
                    <a:pt x="3043" y="13826"/>
                    <a:pt x="3768" y="11234"/>
                    <a:pt x="4633" y="8641"/>
                  </a:cubicBezTo>
                  <a:cubicBezTo>
                    <a:pt x="4771" y="8054"/>
                    <a:pt x="4909" y="7604"/>
                    <a:pt x="5047" y="7190"/>
                  </a:cubicBezTo>
                  <a:cubicBezTo>
                    <a:pt x="5047" y="7051"/>
                    <a:pt x="5047" y="7051"/>
                    <a:pt x="4909" y="6913"/>
                  </a:cubicBezTo>
                  <a:cubicBezTo>
                    <a:pt x="4771" y="5876"/>
                    <a:pt x="5358" y="5012"/>
                    <a:pt x="6223" y="4597"/>
                  </a:cubicBezTo>
                  <a:cubicBezTo>
                    <a:pt x="6499" y="4321"/>
                    <a:pt x="6914" y="4148"/>
                    <a:pt x="7363" y="4148"/>
                  </a:cubicBezTo>
                  <a:lnTo>
                    <a:pt x="7640" y="4148"/>
                  </a:lnTo>
                  <a:cubicBezTo>
                    <a:pt x="7951" y="4321"/>
                    <a:pt x="8089" y="4321"/>
                    <a:pt x="8366" y="4459"/>
                  </a:cubicBezTo>
                  <a:cubicBezTo>
                    <a:pt x="8642" y="4597"/>
                    <a:pt x="8815" y="4874"/>
                    <a:pt x="8953" y="5012"/>
                  </a:cubicBezTo>
                  <a:lnTo>
                    <a:pt x="8953" y="5185"/>
                  </a:lnTo>
                  <a:cubicBezTo>
                    <a:pt x="9230" y="5461"/>
                    <a:pt x="9230" y="5876"/>
                    <a:pt x="9230" y="6187"/>
                  </a:cubicBezTo>
                  <a:lnTo>
                    <a:pt x="9230" y="6325"/>
                  </a:lnTo>
                  <a:cubicBezTo>
                    <a:pt x="9506" y="6049"/>
                    <a:pt x="9817" y="5876"/>
                    <a:pt x="10094" y="5600"/>
                  </a:cubicBezTo>
                  <a:lnTo>
                    <a:pt x="10543" y="5185"/>
                  </a:lnTo>
                  <a:cubicBezTo>
                    <a:pt x="10232" y="4735"/>
                    <a:pt x="9817" y="4321"/>
                    <a:pt x="9506" y="3871"/>
                  </a:cubicBezTo>
                  <a:cubicBezTo>
                    <a:pt x="9091" y="3284"/>
                    <a:pt x="8642" y="2731"/>
                    <a:pt x="8089" y="2281"/>
                  </a:cubicBezTo>
                  <a:lnTo>
                    <a:pt x="7951" y="2281"/>
                  </a:lnTo>
                  <a:cubicBezTo>
                    <a:pt x="7363" y="2281"/>
                    <a:pt x="6776" y="2420"/>
                    <a:pt x="6499" y="2869"/>
                  </a:cubicBezTo>
                  <a:cubicBezTo>
                    <a:pt x="6637" y="2420"/>
                    <a:pt x="6776" y="1867"/>
                    <a:pt x="6914" y="1279"/>
                  </a:cubicBezTo>
                  <a:lnTo>
                    <a:pt x="6914" y="1141"/>
                  </a:lnTo>
                  <a:cubicBezTo>
                    <a:pt x="6776" y="1002"/>
                    <a:pt x="6637" y="864"/>
                    <a:pt x="6361" y="691"/>
                  </a:cubicBezTo>
                  <a:cubicBezTo>
                    <a:pt x="6050" y="415"/>
                    <a:pt x="5773" y="277"/>
                    <a:pt x="535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6743577" y="4501201"/>
              <a:ext cx="64010" cy="47128"/>
            </a:xfrm>
            <a:custGeom>
              <a:avLst/>
              <a:gdLst/>
              <a:ahLst/>
              <a:cxnLst/>
              <a:rect l="l" t="t" r="r" b="b"/>
              <a:pathLst>
                <a:path w="3147" h="2317" extrusionOk="0">
                  <a:moveTo>
                    <a:pt x="277" y="1"/>
                  </a:moveTo>
                  <a:lnTo>
                    <a:pt x="277" y="277"/>
                  </a:lnTo>
                  <a:cubicBezTo>
                    <a:pt x="139" y="588"/>
                    <a:pt x="1" y="865"/>
                    <a:pt x="1" y="1141"/>
                  </a:cubicBezTo>
                  <a:cubicBezTo>
                    <a:pt x="139" y="1314"/>
                    <a:pt x="416" y="1314"/>
                    <a:pt x="554" y="1453"/>
                  </a:cubicBezTo>
                  <a:lnTo>
                    <a:pt x="554" y="1141"/>
                  </a:lnTo>
                  <a:cubicBezTo>
                    <a:pt x="692" y="1003"/>
                    <a:pt x="692" y="727"/>
                    <a:pt x="865" y="588"/>
                  </a:cubicBezTo>
                  <a:cubicBezTo>
                    <a:pt x="865" y="450"/>
                    <a:pt x="1003" y="450"/>
                    <a:pt x="1142" y="450"/>
                  </a:cubicBezTo>
                  <a:lnTo>
                    <a:pt x="1418" y="450"/>
                  </a:lnTo>
                  <a:cubicBezTo>
                    <a:pt x="1556" y="450"/>
                    <a:pt x="1729" y="727"/>
                    <a:pt x="1556" y="1003"/>
                  </a:cubicBezTo>
                  <a:cubicBezTo>
                    <a:pt x="1556" y="1141"/>
                    <a:pt x="1418" y="1314"/>
                    <a:pt x="1418" y="1453"/>
                  </a:cubicBezTo>
                  <a:lnTo>
                    <a:pt x="1280" y="1591"/>
                  </a:lnTo>
                  <a:cubicBezTo>
                    <a:pt x="1556" y="1729"/>
                    <a:pt x="1867" y="1867"/>
                    <a:pt x="2144" y="1867"/>
                  </a:cubicBezTo>
                  <a:lnTo>
                    <a:pt x="2282" y="1867"/>
                  </a:lnTo>
                  <a:lnTo>
                    <a:pt x="2282" y="2006"/>
                  </a:lnTo>
                  <a:cubicBezTo>
                    <a:pt x="2593" y="2178"/>
                    <a:pt x="2870" y="2178"/>
                    <a:pt x="3146" y="2317"/>
                  </a:cubicBezTo>
                  <a:cubicBezTo>
                    <a:pt x="2732" y="1729"/>
                    <a:pt x="2420" y="1141"/>
                    <a:pt x="2006" y="588"/>
                  </a:cubicBezTo>
                  <a:cubicBezTo>
                    <a:pt x="1418" y="450"/>
                    <a:pt x="865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6070773" y="4187645"/>
              <a:ext cx="21113" cy="44321"/>
            </a:xfrm>
            <a:custGeom>
              <a:avLst/>
              <a:gdLst/>
              <a:ahLst/>
              <a:cxnLst/>
              <a:rect l="l" t="t" r="r" b="b"/>
              <a:pathLst>
                <a:path w="1038" h="2179" extrusionOk="0">
                  <a:moveTo>
                    <a:pt x="588" y="1"/>
                  </a:moveTo>
                  <a:lnTo>
                    <a:pt x="588" y="312"/>
                  </a:lnTo>
                  <a:cubicBezTo>
                    <a:pt x="311" y="865"/>
                    <a:pt x="173" y="1314"/>
                    <a:pt x="0" y="1867"/>
                  </a:cubicBezTo>
                  <a:cubicBezTo>
                    <a:pt x="173" y="2040"/>
                    <a:pt x="311" y="2178"/>
                    <a:pt x="588" y="2178"/>
                  </a:cubicBezTo>
                  <a:cubicBezTo>
                    <a:pt x="726" y="1729"/>
                    <a:pt x="864" y="1314"/>
                    <a:pt x="1037" y="727"/>
                  </a:cubicBezTo>
                  <a:lnTo>
                    <a:pt x="864" y="588"/>
                  </a:lnTo>
                  <a:cubicBezTo>
                    <a:pt x="726" y="450"/>
                    <a:pt x="726" y="139"/>
                    <a:pt x="588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6546730" y="4436521"/>
              <a:ext cx="17594" cy="21113"/>
            </a:xfrm>
            <a:custGeom>
              <a:avLst/>
              <a:gdLst/>
              <a:ahLst/>
              <a:cxnLst/>
              <a:rect l="l" t="t" r="r" b="b"/>
              <a:pathLst>
                <a:path w="865" h="1038" extrusionOk="0">
                  <a:moveTo>
                    <a:pt x="312" y="1"/>
                  </a:moveTo>
                  <a:cubicBezTo>
                    <a:pt x="173" y="312"/>
                    <a:pt x="173" y="588"/>
                    <a:pt x="1" y="865"/>
                  </a:cubicBezTo>
                  <a:cubicBezTo>
                    <a:pt x="173" y="865"/>
                    <a:pt x="450" y="1038"/>
                    <a:pt x="588" y="1038"/>
                  </a:cubicBezTo>
                  <a:cubicBezTo>
                    <a:pt x="727" y="727"/>
                    <a:pt x="865" y="450"/>
                    <a:pt x="865" y="312"/>
                  </a:cubicBezTo>
                  <a:cubicBezTo>
                    <a:pt x="727" y="174"/>
                    <a:pt x="588" y="174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6485568" y="4413334"/>
              <a:ext cx="23228" cy="23208"/>
            </a:xfrm>
            <a:custGeom>
              <a:avLst/>
              <a:gdLst/>
              <a:ahLst/>
              <a:cxnLst/>
              <a:rect l="l" t="t" r="r" b="b"/>
              <a:pathLst>
                <a:path w="1142" h="1141" extrusionOk="0">
                  <a:moveTo>
                    <a:pt x="277" y="0"/>
                  </a:moveTo>
                  <a:cubicBezTo>
                    <a:pt x="277" y="277"/>
                    <a:pt x="139" y="450"/>
                    <a:pt x="1" y="726"/>
                  </a:cubicBezTo>
                  <a:cubicBezTo>
                    <a:pt x="277" y="864"/>
                    <a:pt x="588" y="1003"/>
                    <a:pt x="865" y="1141"/>
                  </a:cubicBezTo>
                  <a:cubicBezTo>
                    <a:pt x="1003" y="864"/>
                    <a:pt x="1003" y="588"/>
                    <a:pt x="1141" y="277"/>
                  </a:cubicBezTo>
                  <a:cubicBezTo>
                    <a:pt x="865" y="138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6444787" y="4395761"/>
              <a:ext cx="31669" cy="23208"/>
            </a:xfrm>
            <a:custGeom>
              <a:avLst/>
              <a:gdLst/>
              <a:ahLst/>
              <a:cxnLst/>
              <a:rect l="l" t="t" r="r" b="b"/>
              <a:pathLst>
                <a:path w="1557" h="1141" extrusionOk="0">
                  <a:moveTo>
                    <a:pt x="277" y="0"/>
                  </a:moveTo>
                  <a:cubicBezTo>
                    <a:pt x="277" y="138"/>
                    <a:pt x="139" y="449"/>
                    <a:pt x="1" y="588"/>
                  </a:cubicBezTo>
                  <a:cubicBezTo>
                    <a:pt x="416" y="864"/>
                    <a:pt x="865" y="1002"/>
                    <a:pt x="1141" y="1141"/>
                  </a:cubicBezTo>
                  <a:cubicBezTo>
                    <a:pt x="1280" y="1002"/>
                    <a:pt x="1418" y="726"/>
                    <a:pt x="1556" y="588"/>
                  </a:cubicBezTo>
                  <a:cubicBezTo>
                    <a:pt x="1141" y="277"/>
                    <a:pt x="692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6418081" y="4383801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312"/>
                    <a:pt x="139" y="450"/>
                    <a:pt x="0" y="588"/>
                  </a:cubicBezTo>
                  <a:cubicBezTo>
                    <a:pt x="139" y="726"/>
                    <a:pt x="450" y="726"/>
                    <a:pt x="588" y="865"/>
                  </a:cubicBezTo>
                  <a:cubicBezTo>
                    <a:pt x="588" y="588"/>
                    <a:pt x="726" y="450"/>
                    <a:pt x="864" y="312"/>
                  </a:cubicBezTo>
                  <a:cubicBezTo>
                    <a:pt x="588" y="173"/>
                    <a:pt x="450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6520715" y="4425273"/>
              <a:ext cx="17594" cy="20421"/>
            </a:xfrm>
            <a:custGeom>
              <a:avLst/>
              <a:gdLst/>
              <a:ahLst/>
              <a:cxnLst/>
              <a:rect l="l" t="t" r="r" b="b"/>
              <a:pathLst>
                <a:path w="865" h="1004" extrusionOk="0">
                  <a:moveTo>
                    <a:pt x="277" y="1"/>
                  </a:moveTo>
                  <a:cubicBezTo>
                    <a:pt x="139" y="277"/>
                    <a:pt x="1" y="416"/>
                    <a:pt x="1" y="727"/>
                  </a:cubicBezTo>
                  <a:lnTo>
                    <a:pt x="1" y="865"/>
                  </a:lnTo>
                  <a:cubicBezTo>
                    <a:pt x="139" y="865"/>
                    <a:pt x="277" y="1003"/>
                    <a:pt x="416" y="1003"/>
                  </a:cubicBezTo>
                  <a:cubicBezTo>
                    <a:pt x="416" y="865"/>
                    <a:pt x="588" y="865"/>
                    <a:pt x="588" y="727"/>
                  </a:cubicBezTo>
                  <a:cubicBezTo>
                    <a:pt x="727" y="554"/>
                    <a:pt x="727" y="416"/>
                    <a:pt x="865" y="277"/>
                  </a:cubicBezTo>
                  <a:cubicBezTo>
                    <a:pt x="588" y="139"/>
                    <a:pt x="416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6392067" y="4372553"/>
              <a:ext cx="14075" cy="17594"/>
            </a:xfrm>
            <a:custGeom>
              <a:avLst/>
              <a:gdLst/>
              <a:ahLst/>
              <a:cxnLst/>
              <a:rect l="l" t="t" r="r" b="b"/>
              <a:pathLst>
                <a:path w="692" h="865" extrusionOk="0">
                  <a:moveTo>
                    <a:pt x="277" y="0"/>
                  </a:moveTo>
                  <a:cubicBezTo>
                    <a:pt x="139" y="139"/>
                    <a:pt x="139" y="415"/>
                    <a:pt x="0" y="553"/>
                  </a:cubicBezTo>
                  <a:cubicBezTo>
                    <a:pt x="139" y="553"/>
                    <a:pt x="415" y="726"/>
                    <a:pt x="553" y="865"/>
                  </a:cubicBezTo>
                  <a:cubicBezTo>
                    <a:pt x="553" y="553"/>
                    <a:pt x="692" y="415"/>
                    <a:pt x="692" y="277"/>
                  </a:cubicBezTo>
                  <a:cubicBezTo>
                    <a:pt x="553" y="139"/>
                    <a:pt x="415" y="139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6716871" y="4495588"/>
              <a:ext cx="17594" cy="23208"/>
            </a:xfrm>
            <a:custGeom>
              <a:avLst/>
              <a:gdLst/>
              <a:ahLst/>
              <a:cxnLst/>
              <a:rect l="l" t="t" r="r" b="b"/>
              <a:pathLst>
                <a:path w="865" h="1141" extrusionOk="0">
                  <a:moveTo>
                    <a:pt x="277" y="0"/>
                  </a:moveTo>
                  <a:cubicBezTo>
                    <a:pt x="139" y="277"/>
                    <a:pt x="139" y="553"/>
                    <a:pt x="0" y="1003"/>
                  </a:cubicBezTo>
                  <a:lnTo>
                    <a:pt x="139" y="1003"/>
                  </a:lnTo>
                  <a:cubicBezTo>
                    <a:pt x="277" y="1003"/>
                    <a:pt x="450" y="1141"/>
                    <a:pt x="450" y="1141"/>
                  </a:cubicBezTo>
                  <a:lnTo>
                    <a:pt x="450" y="1003"/>
                  </a:lnTo>
                  <a:cubicBezTo>
                    <a:pt x="588" y="726"/>
                    <a:pt x="726" y="553"/>
                    <a:pt x="865" y="277"/>
                  </a:cubicBezTo>
                  <a:lnTo>
                    <a:pt x="865" y="139"/>
                  </a:lnTo>
                  <a:cubicBezTo>
                    <a:pt x="726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6368168" y="4363421"/>
              <a:ext cx="11960" cy="11960"/>
            </a:xfrm>
            <a:custGeom>
              <a:avLst/>
              <a:gdLst/>
              <a:ahLst/>
              <a:cxnLst/>
              <a:rect l="l" t="t" r="r" b="b"/>
              <a:pathLst>
                <a:path w="588" h="588" extrusionOk="0">
                  <a:moveTo>
                    <a:pt x="311" y="0"/>
                  </a:moveTo>
                  <a:cubicBezTo>
                    <a:pt x="138" y="138"/>
                    <a:pt x="138" y="311"/>
                    <a:pt x="0" y="449"/>
                  </a:cubicBezTo>
                  <a:cubicBezTo>
                    <a:pt x="138" y="588"/>
                    <a:pt x="311" y="588"/>
                    <a:pt x="449" y="588"/>
                  </a:cubicBezTo>
                  <a:cubicBezTo>
                    <a:pt x="449" y="449"/>
                    <a:pt x="588" y="311"/>
                    <a:pt x="588" y="138"/>
                  </a:cubicBezTo>
                  <a:cubicBezTo>
                    <a:pt x="449" y="0"/>
                    <a:pt x="449" y="0"/>
                    <a:pt x="31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6576263" y="4448481"/>
              <a:ext cx="14787" cy="20401"/>
            </a:xfrm>
            <a:custGeom>
              <a:avLst/>
              <a:gdLst/>
              <a:ahLst/>
              <a:cxnLst/>
              <a:rect l="l" t="t" r="r" b="b"/>
              <a:pathLst>
                <a:path w="727" h="1003" extrusionOk="0">
                  <a:moveTo>
                    <a:pt x="277" y="0"/>
                  </a:moveTo>
                  <a:cubicBezTo>
                    <a:pt x="139" y="139"/>
                    <a:pt x="0" y="450"/>
                    <a:pt x="0" y="726"/>
                  </a:cubicBezTo>
                  <a:cubicBezTo>
                    <a:pt x="139" y="865"/>
                    <a:pt x="277" y="865"/>
                    <a:pt x="450" y="1003"/>
                  </a:cubicBezTo>
                  <a:cubicBezTo>
                    <a:pt x="588" y="726"/>
                    <a:pt x="726" y="450"/>
                    <a:pt x="726" y="139"/>
                  </a:cubicBezTo>
                  <a:cubicBezTo>
                    <a:pt x="588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6684531" y="4483628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312" y="1"/>
                  </a:moveTo>
                  <a:cubicBezTo>
                    <a:pt x="139" y="277"/>
                    <a:pt x="0" y="588"/>
                    <a:pt x="0" y="865"/>
                  </a:cubicBezTo>
                  <a:cubicBezTo>
                    <a:pt x="139" y="1003"/>
                    <a:pt x="450" y="1141"/>
                    <a:pt x="726" y="1141"/>
                  </a:cubicBezTo>
                  <a:cubicBezTo>
                    <a:pt x="865" y="1003"/>
                    <a:pt x="865" y="727"/>
                    <a:pt x="1003" y="588"/>
                  </a:cubicBezTo>
                  <a:lnTo>
                    <a:pt x="1003" y="277"/>
                  </a:lnTo>
                  <a:cubicBezTo>
                    <a:pt x="726" y="139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6602969" y="4457613"/>
              <a:ext cx="31669" cy="26035"/>
            </a:xfrm>
            <a:custGeom>
              <a:avLst/>
              <a:gdLst/>
              <a:ahLst/>
              <a:cxnLst/>
              <a:rect l="l" t="t" r="r" b="b"/>
              <a:pathLst>
                <a:path w="1557" h="1280" extrusionOk="0">
                  <a:moveTo>
                    <a:pt x="277" y="1"/>
                  </a:moveTo>
                  <a:cubicBezTo>
                    <a:pt x="139" y="277"/>
                    <a:pt x="139" y="554"/>
                    <a:pt x="1" y="865"/>
                  </a:cubicBezTo>
                  <a:cubicBezTo>
                    <a:pt x="416" y="1003"/>
                    <a:pt x="865" y="1141"/>
                    <a:pt x="1280" y="1280"/>
                  </a:cubicBezTo>
                  <a:cubicBezTo>
                    <a:pt x="1280" y="1003"/>
                    <a:pt x="1418" y="692"/>
                    <a:pt x="1556" y="416"/>
                  </a:cubicBezTo>
                  <a:cubicBezTo>
                    <a:pt x="1142" y="277"/>
                    <a:pt x="692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6148805" y="3663188"/>
              <a:ext cx="2848" cy="20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6145998" y="4252325"/>
              <a:ext cx="35168" cy="32361"/>
            </a:xfrm>
            <a:custGeom>
              <a:avLst/>
              <a:gdLst/>
              <a:ahLst/>
              <a:cxnLst/>
              <a:rect l="l" t="t" r="r" b="b"/>
              <a:pathLst>
                <a:path w="1729" h="1591" extrusionOk="0">
                  <a:moveTo>
                    <a:pt x="277" y="1"/>
                  </a:moveTo>
                  <a:lnTo>
                    <a:pt x="139" y="139"/>
                  </a:lnTo>
                  <a:lnTo>
                    <a:pt x="139" y="588"/>
                  </a:lnTo>
                  <a:lnTo>
                    <a:pt x="1" y="727"/>
                  </a:lnTo>
                  <a:cubicBezTo>
                    <a:pt x="415" y="1003"/>
                    <a:pt x="1003" y="1280"/>
                    <a:pt x="1556" y="1591"/>
                  </a:cubicBezTo>
                  <a:cubicBezTo>
                    <a:pt x="1556" y="1280"/>
                    <a:pt x="1729" y="1003"/>
                    <a:pt x="1729" y="865"/>
                  </a:cubicBezTo>
                  <a:cubicBezTo>
                    <a:pt x="1279" y="588"/>
                    <a:pt x="692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6192393" y="4275533"/>
              <a:ext cx="17594" cy="20401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312" y="0"/>
                  </a:moveTo>
                  <a:cubicBezTo>
                    <a:pt x="139" y="312"/>
                    <a:pt x="139" y="588"/>
                    <a:pt x="1" y="726"/>
                  </a:cubicBezTo>
                  <a:cubicBezTo>
                    <a:pt x="312" y="865"/>
                    <a:pt x="450" y="1003"/>
                    <a:pt x="727" y="1003"/>
                  </a:cubicBezTo>
                  <a:cubicBezTo>
                    <a:pt x="727" y="865"/>
                    <a:pt x="865" y="588"/>
                    <a:pt x="865" y="450"/>
                  </a:cubicBezTo>
                  <a:cubicBezTo>
                    <a:pt x="727" y="312"/>
                    <a:pt x="450" y="139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6124906" y="4240386"/>
              <a:ext cx="9153" cy="20401"/>
            </a:xfrm>
            <a:custGeom>
              <a:avLst/>
              <a:gdLst/>
              <a:ahLst/>
              <a:cxnLst/>
              <a:rect l="l" t="t" r="r" b="b"/>
              <a:pathLst>
                <a:path w="450" h="1003" extrusionOk="0">
                  <a:moveTo>
                    <a:pt x="450" y="0"/>
                  </a:moveTo>
                  <a:cubicBezTo>
                    <a:pt x="312" y="311"/>
                    <a:pt x="173" y="588"/>
                    <a:pt x="1" y="864"/>
                  </a:cubicBezTo>
                  <a:cubicBezTo>
                    <a:pt x="173" y="864"/>
                    <a:pt x="173" y="864"/>
                    <a:pt x="312" y="1003"/>
                  </a:cubicBezTo>
                  <a:cubicBezTo>
                    <a:pt x="312" y="588"/>
                    <a:pt x="450" y="311"/>
                    <a:pt x="450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6344960" y="4352173"/>
              <a:ext cx="11980" cy="14075"/>
            </a:xfrm>
            <a:custGeom>
              <a:avLst/>
              <a:gdLst/>
              <a:ahLst/>
              <a:cxnLst/>
              <a:rect l="l" t="t" r="r" b="b"/>
              <a:pathLst>
                <a:path w="589" h="692" extrusionOk="0">
                  <a:moveTo>
                    <a:pt x="139" y="0"/>
                  </a:moveTo>
                  <a:cubicBezTo>
                    <a:pt x="139" y="138"/>
                    <a:pt x="0" y="277"/>
                    <a:pt x="0" y="415"/>
                  </a:cubicBezTo>
                  <a:cubicBezTo>
                    <a:pt x="139" y="553"/>
                    <a:pt x="277" y="553"/>
                    <a:pt x="415" y="691"/>
                  </a:cubicBezTo>
                  <a:cubicBezTo>
                    <a:pt x="415" y="415"/>
                    <a:pt x="588" y="277"/>
                    <a:pt x="588" y="138"/>
                  </a:cubicBezTo>
                  <a:cubicBezTo>
                    <a:pt x="415" y="138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6039124" y="4144058"/>
              <a:ext cx="43609" cy="73143"/>
            </a:xfrm>
            <a:custGeom>
              <a:avLst/>
              <a:gdLst/>
              <a:ahLst/>
              <a:cxnLst/>
              <a:rect l="l" t="t" r="r" b="b"/>
              <a:pathLst>
                <a:path w="2144" h="3596" extrusionOk="0">
                  <a:moveTo>
                    <a:pt x="1280" y="1"/>
                  </a:moveTo>
                  <a:lnTo>
                    <a:pt x="1141" y="139"/>
                  </a:lnTo>
                  <a:cubicBezTo>
                    <a:pt x="554" y="1003"/>
                    <a:pt x="277" y="2006"/>
                    <a:pt x="1" y="3008"/>
                  </a:cubicBezTo>
                  <a:cubicBezTo>
                    <a:pt x="277" y="3146"/>
                    <a:pt x="554" y="3319"/>
                    <a:pt x="692" y="3596"/>
                  </a:cubicBezTo>
                  <a:cubicBezTo>
                    <a:pt x="1003" y="3008"/>
                    <a:pt x="1141" y="2593"/>
                    <a:pt x="1280" y="2144"/>
                  </a:cubicBezTo>
                  <a:cubicBezTo>
                    <a:pt x="1418" y="2006"/>
                    <a:pt x="1556" y="1867"/>
                    <a:pt x="1729" y="1867"/>
                  </a:cubicBezTo>
                  <a:lnTo>
                    <a:pt x="1867" y="1867"/>
                  </a:lnTo>
                  <a:cubicBezTo>
                    <a:pt x="2006" y="2006"/>
                    <a:pt x="2006" y="2006"/>
                    <a:pt x="2144" y="2144"/>
                  </a:cubicBezTo>
                  <a:cubicBezTo>
                    <a:pt x="1867" y="1729"/>
                    <a:pt x="1729" y="1280"/>
                    <a:pt x="1556" y="865"/>
                  </a:cubicBezTo>
                  <a:cubicBezTo>
                    <a:pt x="1418" y="554"/>
                    <a:pt x="1280" y="277"/>
                    <a:pt x="1280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6277473" y="4319833"/>
              <a:ext cx="9153" cy="14767"/>
            </a:xfrm>
            <a:custGeom>
              <a:avLst/>
              <a:gdLst/>
              <a:ahLst/>
              <a:cxnLst/>
              <a:rect l="l" t="t" r="r" b="b"/>
              <a:pathLst>
                <a:path w="450" h="726" extrusionOk="0">
                  <a:moveTo>
                    <a:pt x="138" y="0"/>
                  </a:moveTo>
                  <a:cubicBezTo>
                    <a:pt x="138" y="138"/>
                    <a:pt x="0" y="277"/>
                    <a:pt x="0" y="553"/>
                  </a:cubicBezTo>
                  <a:cubicBezTo>
                    <a:pt x="0" y="553"/>
                    <a:pt x="138" y="553"/>
                    <a:pt x="277" y="726"/>
                  </a:cubicBezTo>
                  <a:cubicBezTo>
                    <a:pt x="277" y="415"/>
                    <a:pt x="450" y="277"/>
                    <a:pt x="450" y="138"/>
                  </a:cubicBezTo>
                  <a:cubicBezTo>
                    <a:pt x="450" y="138"/>
                    <a:pt x="277" y="0"/>
                    <a:pt x="13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6297854" y="4331081"/>
              <a:ext cx="32361" cy="23920"/>
            </a:xfrm>
            <a:custGeom>
              <a:avLst/>
              <a:gdLst/>
              <a:ahLst/>
              <a:cxnLst/>
              <a:rect l="l" t="t" r="r" b="b"/>
              <a:pathLst>
                <a:path w="1591" h="1176" extrusionOk="0">
                  <a:moveTo>
                    <a:pt x="312" y="0"/>
                  </a:moveTo>
                  <a:cubicBezTo>
                    <a:pt x="139" y="173"/>
                    <a:pt x="139" y="311"/>
                    <a:pt x="1" y="449"/>
                  </a:cubicBezTo>
                  <a:cubicBezTo>
                    <a:pt x="450" y="726"/>
                    <a:pt x="865" y="864"/>
                    <a:pt x="1452" y="1037"/>
                  </a:cubicBezTo>
                  <a:lnTo>
                    <a:pt x="1452" y="1175"/>
                  </a:lnTo>
                  <a:cubicBezTo>
                    <a:pt x="1591" y="1037"/>
                    <a:pt x="1591" y="726"/>
                    <a:pt x="1591" y="588"/>
                  </a:cubicBezTo>
                  <a:cubicBezTo>
                    <a:pt x="1176" y="449"/>
                    <a:pt x="726" y="173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6221926" y="4293106"/>
              <a:ext cx="14787" cy="17594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139" y="1"/>
                  </a:moveTo>
                  <a:lnTo>
                    <a:pt x="139" y="312"/>
                  </a:lnTo>
                  <a:cubicBezTo>
                    <a:pt x="139" y="312"/>
                    <a:pt x="1" y="450"/>
                    <a:pt x="1" y="588"/>
                  </a:cubicBezTo>
                  <a:cubicBezTo>
                    <a:pt x="139" y="726"/>
                    <a:pt x="415" y="726"/>
                    <a:pt x="588" y="865"/>
                  </a:cubicBezTo>
                  <a:cubicBezTo>
                    <a:pt x="588" y="588"/>
                    <a:pt x="726" y="450"/>
                    <a:pt x="726" y="139"/>
                  </a:cubicBezTo>
                  <a:cubicBezTo>
                    <a:pt x="588" y="139"/>
                    <a:pt x="415" y="1"/>
                    <a:pt x="139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6247940" y="4305066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312" y="0"/>
                  </a:moveTo>
                  <a:cubicBezTo>
                    <a:pt x="173" y="277"/>
                    <a:pt x="173" y="415"/>
                    <a:pt x="0" y="588"/>
                  </a:cubicBezTo>
                  <a:cubicBezTo>
                    <a:pt x="173" y="726"/>
                    <a:pt x="450" y="726"/>
                    <a:pt x="588" y="864"/>
                  </a:cubicBezTo>
                  <a:cubicBezTo>
                    <a:pt x="726" y="726"/>
                    <a:pt x="726" y="588"/>
                    <a:pt x="865" y="277"/>
                  </a:cubicBezTo>
                  <a:cubicBezTo>
                    <a:pt x="588" y="277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6134038" y="3924003"/>
              <a:ext cx="307256" cy="369130"/>
            </a:xfrm>
            <a:custGeom>
              <a:avLst/>
              <a:gdLst/>
              <a:ahLst/>
              <a:cxnLst/>
              <a:rect l="l" t="t" r="r" b="b"/>
              <a:pathLst>
                <a:path w="15106" h="18148" extrusionOk="0">
                  <a:moveTo>
                    <a:pt x="2144" y="1"/>
                  </a:moveTo>
                  <a:cubicBezTo>
                    <a:pt x="1453" y="3457"/>
                    <a:pt x="727" y="6914"/>
                    <a:pt x="1" y="10370"/>
                  </a:cubicBezTo>
                  <a:cubicBezTo>
                    <a:pt x="3319" y="12237"/>
                    <a:pt x="6776" y="14276"/>
                    <a:pt x="10370" y="16005"/>
                  </a:cubicBezTo>
                  <a:cubicBezTo>
                    <a:pt x="11960" y="16869"/>
                    <a:pt x="13550" y="17595"/>
                    <a:pt x="15106" y="18148"/>
                  </a:cubicBezTo>
                  <a:cubicBezTo>
                    <a:pt x="14829" y="17871"/>
                    <a:pt x="14691" y="17422"/>
                    <a:pt x="14415" y="17145"/>
                  </a:cubicBezTo>
                  <a:cubicBezTo>
                    <a:pt x="12686" y="16281"/>
                    <a:pt x="10958" y="15417"/>
                    <a:pt x="9368" y="14553"/>
                  </a:cubicBezTo>
                  <a:cubicBezTo>
                    <a:pt x="6465" y="13101"/>
                    <a:pt x="3457" y="11684"/>
                    <a:pt x="727" y="10094"/>
                  </a:cubicBezTo>
                  <a:cubicBezTo>
                    <a:pt x="727" y="9645"/>
                    <a:pt x="865" y="9230"/>
                    <a:pt x="865" y="8953"/>
                  </a:cubicBezTo>
                  <a:cubicBezTo>
                    <a:pt x="1003" y="8366"/>
                    <a:pt x="1142" y="7778"/>
                    <a:pt x="1280" y="7225"/>
                  </a:cubicBezTo>
                  <a:cubicBezTo>
                    <a:pt x="1591" y="6188"/>
                    <a:pt x="1729" y="5186"/>
                    <a:pt x="2006" y="4045"/>
                  </a:cubicBezTo>
                  <a:cubicBezTo>
                    <a:pt x="2317" y="3043"/>
                    <a:pt x="2455" y="1867"/>
                    <a:pt x="2593" y="865"/>
                  </a:cubicBezTo>
                  <a:cubicBezTo>
                    <a:pt x="2455" y="589"/>
                    <a:pt x="2317" y="312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6427214" y="4260766"/>
              <a:ext cx="70336" cy="59088"/>
            </a:xfrm>
            <a:custGeom>
              <a:avLst/>
              <a:gdLst/>
              <a:ahLst/>
              <a:cxnLst/>
              <a:rect l="l" t="t" r="r" b="b"/>
              <a:pathLst>
                <a:path w="3458" h="2905" extrusionOk="0">
                  <a:moveTo>
                    <a:pt x="1280" y="1"/>
                  </a:moveTo>
                  <a:cubicBezTo>
                    <a:pt x="1428" y="220"/>
                    <a:pt x="1586" y="430"/>
                    <a:pt x="1748" y="635"/>
                  </a:cubicBezTo>
                  <a:lnTo>
                    <a:pt x="1748" y="635"/>
                  </a:lnTo>
                  <a:cubicBezTo>
                    <a:pt x="1599" y="425"/>
                    <a:pt x="1442" y="213"/>
                    <a:pt x="1280" y="1"/>
                  </a:cubicBezTo>
                  <a:close/>
                  <a:moveTo>
                    <a:pt x="1" y="588"/>
                  </a:moveTo>
                  <a:lnTo>
                    <a:pt x="1" y="588"/>
                  </a:lnTo>
                  <a:cubicBezTo>
                    <a:pt x="277" y="865"/>
                    <a:pt x="415" y="1314"/>
                    <a:pt x="692" y="1591"/>
                  </a:cubicBezTo>
                  <a:cubicBezTo>
                    <a:pt x="1003" y="1729"/>
                    <a:pt x="1141" y="1902"/>
                    <a:pt x="1418" y="1902"/>
                  </a:cubicBezTo>
                  <a:cubicBezTo>
                    <a:pt x="2282" y="2316"/>
                    <a:pt x="2870" y="2593"/>
                    <a:pt x="3457" y="2904"/>
                  </a:cubicBezTo>
                  <a:lnTo>
                    <a:pt x="3146" y="2455"/>
                  </a:lnTo>
                  <a:cubicBezTo>
                    <a:pt x="2733" y="1810"/>
                    <a:pt x="2224" y="1241"/>
                    <a:pt x="1748" y="635"/>
                  </a:cubicBezTo>
                  <a:lnTo>
                    <a:pt x="1748" y="635"/>
                  </a:lnTo>
                  <a:cubicBezTo>
                    <a:pt x="2010" y="1008"/>
                    <a:pt x="2243" y="1375"/>
                    <a:pt x="2420" y="1729"/>
                  </a:cubicBezTo>
                  <a:cubicBezTo>
                    <a:pt x="1556" y="1314"/>
                    <a:pt x="865" y="1038"/>
                    <a:pt x="1" y="5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6177626" y="3877608"/>
              <a:ext cx="137824" cy="189854"/>
            </a:xfrm>
            <a:custGeom>
              <a:avLst/>
              <a:gdLst/>
              <a:ahLst/>
              <a:cxnLst/>
              <a:rect l="l" t="t" r="r" b="b"/>
              <a:pathLst>
                <a:path w="6776" h="9334" extrusionOk="0">
                  <a:moveTo>
                    <a:pt x="589" y="1"/>
                  </a:moveTo>
                  <a:cubicBezTo>
                    <a:pt x="450" y="692"/>
                    <a:pt x="312" y="1556"/>
                    <a:pt x="1" y="2282"/>
                  </a:cubicBezTo>
                  <a:cubicBezTo>
                    <a:pt x="174" y="2593"/>
                    <a:pt x="312" y="2870"/>
                    <a:pt x="450" y="3146"/>
                  </a:cubicBezTo>
                  <a:cubicBezTo>
                    <a:pt x="589" y="2420"/>
                    <a:pt x="727" y="1729"/>
                    <a:pt x="727" y="1003"/>
                  </a:cubicBezTo>
                  <a:cubicBezTo>
                    <a:pt x="2766" y="3595"/>
                    <a:pt x="4633" y="6326"/>
                    <a:pt x="6499" y="9057"/>
                  </a:cubicBezTo>
                  <a:cubicBezTo>
                    <a:pt x="6637" y="9195"/>
                    <a:pt x="6637" y="9195"/>
                    <a:pt x="6776" y="9333"/>
                  </a:cubicBezTo>
                  <a:cubicBezTo>
                    <a:pt x="5773" y="7778"/>
                    <a:pt x="4771" y="6188"/>
                    <a:pt x="3769" y="4598"/>
                  </a:cubicBezTo>
                  <a:lnTo>
                    <a:pt x="3457" y="4148"/>
                  </a:lnTo>
                  <a:cubicBezTo>
                    <a:pt x="3043" y="3457"/>
                    <a:pt x="2455" y="2731"/>
                    <a:pt x="2040" y="2005"/>
                  </a:cubicBezTo>
                  <a:cubicBezTo>
                    <a:pt x="1453" y="1280"/>
                    <a:pt x="1038" y="692"/>
                    <a:pt x="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6128424" y="3912755"/>
              <a:ext cx="319196" cy="389511"/>
            </a:xfrm>
            <a:custGeom>
              <a:avLst/>
              <a:gdLst/>
              <a:ahLst/>
              <a:cxnLst/>
              <a:rect l="l" t="t" r="r" b="b"/>
              <a:pathLst>
                <a:path w="15693" h="19150" extrusionOk="0">
                  <a:moveTo>
                    <a:pt x="2143" y="1"/>
                  </a:moveTo>
                  <a:cubicBezTo>
                    <a:pt x="2005" y="1867"/>
                    <a:pt x="1556" y="3596"/>
                    <a:pt x="1279" y="5324"/>
                  </a:cubicBezTo>
                  <a:cubicBezTo>
                    <a:pt x="1003" y="6188"/>
                    <a:pt x="865" y="7190"/>
                    <a:pt x="553" y="8055"/>
                  </a:cubicBezTo>
                  <a:cubicBezTo>
                    <a:pt x="553" y="8469"/>
                    <a:pt x="415" y="8919"/>
                    <a:pt x="277" y="9333"/>
                  </a:cubicBezTo>
                  <a:cubicBezTo>
                    <a:pt x="277" y="9783"/>
                    <a:pt x="139" y="10198"/>
                    <a:pt x="0" y="10785"/>
                  </a:cubicBezTo>
                  <a:cubicBezTo>
                    <a:pt x="0" y="10923"/>
                    <a:pt x="139" y="11062"/>
                    <a:pt x="139" y="11235"/>
                  </a:cubicBezTo>
                  <a:cubicBezTo>
                    <a:pt x="277" y="11235"/>
                    <a:pt x="277" y="11373"/>
                    <a:pt x="277" y="11373"/>
                  </a:cubicBezTo>
                  <a:cubicBezTo>
                    <a:pt x="3146" y="12963"/>
                    <a:pt x="6188" y="14380"/>
                    <a:pt x="9195" y="15970"/>
                  </a:cubicBezTo>
                  <a:cubicBezTo>
                    <a:pt x="10646" y="16696"/>
                    <a:pt x="12098" y="17422"/>
                    <a:pt x="13654" y="18148"/>
                  </a:cubicBezTo>
                  <a:cubicBezTo>
                    <a:pt x="14380" y="18562"/>
                    <a:pt x="14967" y="18839"/>
                    <a:pt x="15693" y="19150"/>
                  </a:cubicBezTo>
                  <a:cubicBezTo>
                    <a:pt x="15693" y="19012"/>
                    <a:pt x="15555" y="18839"/>
                    <a:pt x="15382" y="18701"/>
                  </a:cubicBezTo>
                  <a:cubicBezTo>
                    <a:pt x="13826" y="18148"/>
                    <a:pt x="12236" y="17422"/>
                    <a:pt x="10646" y="16558"/>
                  </a:cubicBezTo>
                  <a:cubicBezTo>
                    <a:pt x="7052" y="14829"/>
                    <a:pt x="3595" y="12790"/>
                    <a:pt x="277" y="10923"/>
                  </a:cubicBezTo>
                  <a:cubicBezTo>
                    <a:pt x="1003" y="7467"/>
                    <a:pt x="1729" y="4010"/>
                    <a:pt x="2420" y="554"/>
                  </a:cubicBezTo>
                  <a:cubicBezTo>
                    <a:pt x="2420" y="416"/>
                    <a:pt x="2282" y="139"/>
                    <a:pt x="21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6172012" y="3865669"/>
              <a:ext cx="336790" cy="459806"/>
            </a:xfrm>
            <a:custGeom>
              <a:avLst/>
              <a:gdLst/>
              <a:ahLst/>
              <a:cxnLst/>
              <a:rect l="l" t="t" r="r" b="b"/>
              <a:pathLst>
                <a:path w="16558" h="22606" extrusionOk="0">
                  <a:moveTo>
                    <a:pt x="726" y="0"/>
                  </a:moveTo>
                  <a:cubicBezTo>
                    <a:pt x="726" y="0"/>
                    <a:pt x="588" y="0"/>
                    <a:pt x="588" y="138"/>
                  </a:cubicBezTo>
                  <a:cubicBezTo>
                    <a:pt x="450" y="138"/>
                    <a:pt x="450" y="277"/>
                    <a:pt x="277" y="277"/>
                  </a:cubicBezTo>
                  <a:lnTo>
                    <a:pt x="277" y="415"/>
                  </a:lnTo>
                  <a:lnTo>
                    <a:pt x="277" y="726"/>
                  </a:lnTo>
                  <a:cubicBezTo>
                    <a:pt x="139" y="1141"/>
                    <a:pt x="139" y="1728"/>
                    <a:pt x="139" y="2316"/>
                  </a:cubicBezTo>
                  <a:lnTo>
                    <a:pt x="0" y="2316"/>
                  </a:lnTo>
                  <a:cubicBezTo>
                    <a:pt x="139" y="2454"/>
                    <a:pt x="277" y="2731"/>
                    <a:pt x="277" y="2869"/>
                  </a:cubicBezTo>
                  <a:cubicBezTo>
                    <a:pt x="588" y="2143"/>
                    <a:pt x="726" y="1279"/>
                    <a:pt x="865" y="588"/>
                  </a:cubicBezTo>
                  <a:cubicBezTo>
                    <a:pt x="1314" y="1279"/>
                    <a:pt x="1729" y="1867"/>
                    <a:pt x="2316" y="2592"/>
                  </a:cubicBezTo>
                  <a:cubicBezTo>
                    <a:pt x="2731" y="3318"/>
                    <a:pt x="3319" y="4044"/>
                    <a:pt x="3733" y="4735"/>
                  </a:cubicBezTo>
                  <a:lnTo>
                    <a:pt x="4045" y="5185"/>
                  </a:lnTo>
                  <a:cubicBezTo>
                    <a:pt x="5047" y="6775"/>
                    <a:pt x="6049" y="8365"/>
                    <a:pt x="7052" y="9920"/>
                  </a:cubicBezTo>
                  <a:cubicBezTo>
                    <a:pt x="8054" y="11372"/>
                    <a:pt x="8918" y="12824"/>
                    <a:pt x="10093" y="14241"/>
                  </a:cubicBezTo>
                  <a:cubicBezTo>
                    <a:pt x="11096" y="15693"/>
                    <a:pt x="12237" y="17144"/>
                    <a:pt x="13239" y="18561"/>
                  </a:cubicBezTo>
                  <a:cubicBezTo>
                    <a:pt x="13550" y="18873"/>
                    <a:pt x="13688" y="19149"/>
                    <a:pt x="13827" y="19426"/>
                  </a:cubicBezTo>
                  <a:cubicBezTo>
                    <a:pt x="14414" y="20290"/>
                    <a:pt x="15140" y="21016"/>
                    <a:pt x="15693" y="21880"/>
                  </a:cubicBezTo>
                  <a:lnTo>
                    <a:pt x="16004" y="22329"/>
                  </a:lnTo>
                  <a:cubicBezTo>
                    <a:pt x="15417" y="22018"/>
                    <a:pt x="14829" y="21741"/>
                    <a:pt x="13965" y="21327"/>
                  </a:cubicBezTo>
                  <a:cubicBezTo>
                    <a:pt x="13688" y="21327"/>
                    <a:pt x="13550" y="21154"/>
                    <a:pt x="13239" y="21016"/>
                  </a:cubicBezTo>
                  <a:lnTo>
                    <a:pt x="13239" y="21016"/>
                  </a:lnTo>
                  <a:cubicBezTo>
                    <a:pt x="13412" y="21154"/>
                    <a:pt x="13550" y="21327"/>
                    <a:pt x="13550" y="21465"/>
                  </a:cubicBezTo>
                  <a:lnTo>
                    <a:pt x="13688" y="21603"/>
                  </a:lnTo>
                  <a:cubicBezTo>
                    <a:pt x="14103" y="21741"/>
                    <a:pt x="14552" y="21880"/>
                    <a:pt x="14829" y="22018"/>
                  </a:cubicBezTo>
                  <a:cubicBezTo>
                    <a:pt x="15140" y="22191"/>
                    <a:pt x="15278" y="22329"/>
                    <a:pt x="15417" y="22329"/>
                  </a:cubicBezTo>
                  <a:cubicBezTo>
                    <a:pt x="15555" y="22467"/>
                    <a:pt x="15693" y="22467"/>
                    <a:pt x="15831" y="22467"/>
                  </a:cubicBezTo>
                  <a:cubicBezTo>
                    <a:pt x="15831" y="22606"/>
                    <a:pt x="16004" y="22606"/>
                    <a:pt x="16004" y="22606"/>
                  </a:cubicBezTo>
                  <a:lnTo>
                    <a:pt x="16419" y="22606"/>
                  </a:lnTo>
                  <a:cubicBezTo>
                    <a:pt x="16419" y="22467"/>
                    <a:pt x="16557" y="22467"/>
                    <a:pt x="16557" y="22329"/>
                  </a:cubicBezTo>
                  <a:lnTo>
                    <a:pt x="16557" y="21880"/>
                  </a:lnTo>
                  <a:lnTo>
                    <a:pt x="16419" y="21880"/>
                  </a:lnTo>
                  <a:lnTo>
                    <a:pt x="16419" y="21603"/>
                  </a:lnTo>
                  <a:cubicBezTo>
                    <a:pt x="16281" y="21465"/>
                    <a:pt x="16142" y="21327"/>
                    <a:pt x="16004" y="21016"/>
                  </a:cubicBezTo>
                  <a:cubicBezTo>
                    <a:pt x="16004" y="21016"/>
                    <a:pt x="16004" y="20877"/>
                    <a:pt x="15831" y="20877"/>
                  </a:cubicBezTo>
                  <a:cubicBezTo>
                    <a:pt x="14967" y="19426"/>
                    <a:pt x="14103" y="18147"/>
                    <a:pt x="13101" y="16833"/>
                  </a:cubicBezTo>
                  <a:cubicBezTo>
                    <a:pt x="12548" y="16142"/>
                    <a:pt x="11960" y="15416"/>
                    <a:pt x="11372" y="14690"/>
                  </a:cubicBezTo>
                  <a:cubicBezTo>
                    <a:pt x="10958" y="13964"/>
                    <a:pt x="10370" y="13238"/>
                    <a:pt x="9782" y="12374"/>
                  </a:cubicBezTo>
                  <a:cubicBezTo>
                    <a:pt x="7639" y="9367"/>
                    <a:pt x="5635" y="6325"/>
                    <a:pt x="3457" y="3318"/>
                  </a:cubicBezTo>
                  <a:cubicBezTo>
                    <a:pt x="2731" y="2316"/>
                    <a:pt x="1867" y="1279"/>
                    <a:pt x="1141" y="277"/>
                  </a:cubicBezTo>
                  <a:cubicBezTo>
                    <a:pt x="1003" y="138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6236692" y="3730675"/>
              <a:ext cx="570903" cy="785327"/>
            </a:xfrm>
            <a:custGeom>
              <a:avLst/>
              <a:gdLst/>
              <a:ahLst/>
              <a:cxnLst/>
              <a:rect l="l" t="t" r="r" b="b"/>
              <a:pathLst>
                <a:path w="28068" h="38610" extrusionOk="0">
                  <a:moveTo>
                    <a:pt x="139" y="1"/>
                  </a:moveTo>
                  <a:cubicBezTo>
                    <a:pt x="139" y="139"/>
                    <a:pt x="139" y="450"/>
                    <a:pt x="0" y="588"/>
                  </a:cubicBezTo>
                  <a:cubicBezTo>
                    <a:pt x="415" y="1176"/>
                    <a:pt x="726" y="1729"/>
                    <a:pt x="1003" y="2178"/>
                  </a:cubicBezTo>
                  <a:lnTo>
                    <a:pt x="1141" y="2455"/>
                  </a:lnTo>
                  <a:cubicBezTo>
                    <a:pt x="1590" y="2904"/>
                    <a:pt x="1867" y="3457"/>
                    <a:pt x="2143" y="4045"/>
                  </a:cubicBezTo>
                  <a:cubicBezTo>
                    <a:pt x="2593" y="4632"/>
                    <a:pt x="3008" y="5324"/>
                    <a:pt x="3457" y="5911"/>
                  </a:cubicBezTo>
                  <a:cubicBezTo>
                    <a:pt x="4459" y="7225"/>
                    <a:pt x="5462" y="8642"/>
                    <a:pt x="6602" y="10094"/>
                  </a:cubicBezTo>
                  <a:cubicBezTo>
                    <a:pt x="7916" y="11822"/>
                    <a:pt x="9195" y="13550"/>
                    <a:pt x="10508" y="15140"/>
                  </a:cubicBezTo>
                  <a:cubicBezTo>
                    <a:pt x="12513" y="17871"/>
                    <a:pt x="14691" y="20601"/>
                    <a:pt x="16834" y="23470"/>
                  </a:cubicBezTo>
                  <a:cubicBezTo>
                    <a:pt x="17560" y="24645"/>
                    <a:pt x="18424" y="25786"/>
                    <a:pt x="19288" y="26927"/>
                  </a:cubicBezTo>
                  <a:cubicBezTo>
                    <a:pt x="21465" y="30107"/>
                    <a:pt x="23885" y="33425"/>
                    <a:pt x="26339" y="36605"/>
                  </a:cubicBezTo>
                  <a:cubicBezTo>
                    <a:pt x="26477" y="36743"/>
                    <a:pt x="26650" y="36881"/>
                    <a:pt x="26650" y="37158"/>
                  </a:cubicBezTo>
                  <a:cubicBezTo>
                    <a:pt x="26927" y="37469"/>
                    <a:pt x="27203" y="37746"/>
                    <a:pt x="27514" y="38022"/>
                  </a:cubicBezTo>
                  <a:cubicBezTo>
                    <a:pt x="27514" y="38160"/>
                    <a:pt x="27653" y="38333"/>
                    <a:pt x="27653" y="38471"/>
                  </a:cubicBezTo>
                  <a:lnTo>
                    <a:pt x="27653" y="38610"/>
                  </a:lnTo>
                  <a:lnTo>
                    <a:pt x="28067" y="38610"/>
                  </a:lnTo>
                  <a:cubicBezTo>
                    <a:pt x="27514" y="37607"/>
                    <a:pt x="26788" y="36605"/>
                    <a:pt x="26201" y="35741"/>
                  </a:cubicBezTo>
                  <a:cubicBezTo>
                    <a:pt x="25060" y="34151"/>
                    <a:pt x="23885" y="32699"/>
                    <a:pt x="22744" y="31109"/>
                  </a:cubicBezTo>
                  <a:cubicBezTo>
                    <a:pt x="20601" y="28102"/>
                    <a:pt x="18285" y="25198"/>
                    <a:pt x="15970" y="22053"/>
                  </a:cubicBezTo>
                  <a:cubicBezTo>
                    <a:pt x="14241" y="19599"/>
                    <a:pt x="12375" y="17007"/>
                    <a:pt x="10647" y="14414"/>
                  </a:cubicBezTo>
                  <a:cubicBezTo>
                    <a:pt x="9644" y="13101"/>
                    <a:pt x="8780" y="11822"/>
                    <a:pt x="7778" y="10681"/>
                  </a:cubicBezTo>
                  <a:cubicBezTo>
                    <a:pt x="7328" y="9955"/>
                    <a:pt x="6913" y="9368"/>
                    <a:pt x="6326" y="8780"/>
                  </a:cubicBezTo>
                  <a:cubicBezTo>
                    <a:pt x="5911" y="8227"/>
                    <a:pt x="5462" y="7639"/>
                    <a:pt x="5047" y="7052"/>
                  </a:cubicBezTo>
                  <a:cubicBezTo>
                    <a:pt x="3457" y="5047"/>
                    <a:pt x="2005" y="2731"/>
                    <a:pt x="553" y="588"/>
                  </a:cubicBezTo>
                  <a:cubicBezTo>
                    <a:pt x="415" y="450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6136865" y="3634367"/>
              <a:ext cx="73122" cy="63990"/>
            </a:xfrm>
            <a:custGeom>
              <a:avLst/>
              <a:gdLst/>
              <a:ahLst/>
              <a:cxnLst/>
              <a:rect l="l" t="t" r="r" b="b"/>
              <a:pathLst>
                <a:path w="3595" h="3146" extrusionOk="0">
                  <a:moveTo>
                    <a:pt x="0" y="0"/>
                  </a:moveTo>
                  <a:cubicBezTo>
                    <a:pt x="138" y="138"/>
                    <a:pt x="277" y="277"/>
                    <a:pt x="450" y="415"/>
                  </a:cubicBezTo>
                  <a:lnTo>
                    <a:pt x="588" y="553"/>
                  </a:lnTo>
                  <a:cubicBezTo>
                    <a:pt x="1314" y="1003"/>
                    <a:pt x="1867" y="1417"/>
                    <a:pt x="2316" y="1867"/>
                  </a:cubicBezTo>
                  <a:cubicBezTo>
                    <a:pt x="2593" y="2281"/>
                    <a:pt x="3042" y="2593"/>
                    <a:pt x="3318" y="3007"/>
                  </a:cubicBezTo>
                  <a:cubicBezTo>
                    <a:pt x="3382" y="3007"/>
                    <a:pt x="3446" y="3007"/>
                    <a:pt x="3496" y="3021"/>
                  </a:cubicBezTo>
                  <a:lnTo>
                    <a:pt x="3496" y="3021"/>
                  </a:lnTo>
                  <a:cubicBezTo>
                    <a:pt x="2518" y="1801"/>
                    <a:pt x="1404" y="836"/>
                    <a:pt x="0" y="0"/>
                  </a:cubicBezTo>
                  <a:close/>
                  <a:moveTo>
                    <a:pt x="3496" y="3021"/>
                  </a:moveTo>
                  <a:cubicBezTo>
                    <a:pt x="3529" y="3062"/>
                    <a:pt x="3562" y="3104"/>
                    <a:pt x="3595" y="3146"/>
                  </a:cubicBezTo>
                  <a:cubicBezTo>
                    <a:pt x="3595" y="3071"/>
                    <a:pt x="3555" y="3037"/>
                    <a:pt x="3496" y="30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5997652" y="4193971"/>
              <a:ext cx="2827" cy="5655"/>
            </a:xfrm>
            <a:custGeom>
              <a:avLst/>
              <a:gdLst/>
              <a:ahLst/>
              <a:cxnLst/>
              <a:rect l="l" t="t" r="r" b="b"/>
              <a:pathLst>
                <a:path w="139" h="278" extrusionOk="0">
                  <a:moveTo>
                    <a:pt x="0" y="1"/>
                  </a:moveTo>
                  <a:cubicBezTo>
                    <a:pt x="0" y="139"/>
                    <a:pt x="139" y="139"/>
                    <a:pt x="139" y="277"/>
                  </a:cubicBezTo>
                  <a:cubicBezTo>
                    <a:pt x="139" y="139"/>
                    <a:pt x="139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6204352" y="3695528"/>
              <a:ext cx="35168" cy="47128"/>
            </a:xfrm>
            <a:custGeom>
              <a:avLst/>
              <a:gdLst/>
              <a:ahLst/>
              <a:cxnLst/>
              <a:rect l="l" t="t" r="r" b="b"/>
              <a:pathLst>
                <a:path w="1729" h="2317" extrusionOk="0">
                  <a:moveTo>
                    <a:pt x="0" y="0"/>
                  </a:moveTo>
                  <a:cubicBezTo>
                    <a:pt x="139" y="139"/>
                    <a:pt x="277" y="311"/>
                    <a:pt x="277" y="450"/>
                  </a:cubicBezTo>
                  <a:cubicBezTo>
                    <a:pt x="865" y="1003"/>
                    <a:pt x="1279" y="1729"/>
                    <a:pt x="1590" y="2316"/>
                  </a:cubicBezTo>
                  <a:cubicBezTo>
                    <a:pt x="1729" y="2178"/>
                    <a:pt x="1729" y="1867"/>
                    <a:pt x="1729" y="1729"/>
                  </a:cubicBezTo>
                  <a:cubicBezTo>
                    <a:pt x="1279" y="1176"/>
                    <a:pt x="865" y="588"/>
                    <a:pt x="277" y="139"/>
                  </a:cubicBez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5999064" y="3628041"/>
              <a:ext cx="835242" cy="941864"/>
            </a:xfrm>
            <a:custGeom>
              <a:avLst/>
              <a:gdLst/>
              <a:ahLst/>
              <a:cxnLst/>
              <a:rect l="l" t="t" r="r" b="b"/>
              <a:pathLst>
                <a:path w="41064" h="46306" extrusionOk="0">
                  <a:moveTo>
                    <a:pt x="6188" y="0"/>
                  </a:moveTo>
                  <a:cubicBezTo>
                    <a:pt x="6049" y="0"/>
                    <a:pt x="5911" y="173"/>
                    <a:pt x="5911" y="173"/>
                  </a:cubicBezTo>
                  <a:cubicBezTo>
                    <a:pt x="5773" y="449"/>
                    <a:pt x="5496" y="726"/>
                    <a:pt x="5323" y="1037"/>
                  </a:cubicBezTo>
                  <a:cubicBezTo>
                    <a:pt x="5185" y="1314"/>
                    <a:pt x="5047" y="1728"/>
                    <a:pt x="4909" y="2039"/>
                  </a:cubicBezTo>
                  <a:cubicBezTo>
                    <a:pt x="4770" y="2765"/>
                    <a:pt x="4459" y="3457"/>
                    <a:pt x="4321" y="4182"/>
                  </a:cubicBezTo>
                  <a:cubicBezTo>
                    <a:pt x="4183" y="4770"/>
                    <a:pt x="4045" y="5496"/>
                    <a:pt x="3906" y="6222"/>
                  </a:cubicBezTo>
                  <a:cubicBezTo>
                    <a:pt x="3768" y="7086"/>
                    <a:pt x="3595" y="7950"/>
                    <a:pt x="3319" y="8814"/>
                  </a:cubicBezTo>
                  <a:cubicBezTo>
                    <a:pt x="2593" y="12409"/>
                    <a:pt x="1729" y="16142"/>
                    <a:pt x="1176" y="19875"/>
                  </a:cubicBezTo>
                  <a:cubicBezTo>
                    <a:pt x="726" y="22467"/>
                    <a:pt x="312" y="25060"/>
                    <a:pt x="0" y="27825"/>
                  </a:cubicBezTo>
                  <a:cubicBezTo>
                    <a:pt x="139" y="27825"/>
                    <a:pt x="139" y="27963"/>
                    <a:pt x="139" y="28101"/>
                  </a:cubicBezTo>
                  <a:lnTo>
                    <a:pt x="312" y="28101"/>
                  </a:lnTo>
                  <a:lnTo>
                    <a:pt x="312" y="28240"/>
                  </a:lnTo>
                  <a:cubicBezTo>
                    <a:pt x="2904" y="30244"/>
                    <a:pt x="5911" y="31834"/>
                    <a:pt x="8953" y="33286"/>
                  </a:cubicBezTo>
                  <a:cubicBezTo>
                    <a:pt x="12236" y="34876"/>
                    <a:pt x="15693" y="36466"/>
                    <a:pt x="19011" y="37883"/>
                  </a:cubicBezTo>
                  <a:cubicBezTo>
                    <a:pt x="20325" y="38609"/>
                    <a:pt x="21604" y="39197"/>
                    <a:pt x="22917" y="39750"/>
                  </a:cubicBezTo>
                  <a:cubicBezTo>
                    <a:pt x="24196" y="40476"/>
                    <a:pt x="25510" y="41063"/>
                    <a:pt x="26927" y="41478"/>
                  </a:cubicBezTo>
                  <a:cubicBezTo>
                    <a:pt x="29519" y="42515"/>
                    <a:pt x="32284" y="43379"/>
                    <a:pt x="35015" y="44382"/>
                  </a:cubicBezTo>
                  <a:cubicBezTo>
                    <a:pt x="36743" y="45107"/>
                    <a:pt x="38471" y="45660"/>
                    <a:pt x="40200" y="46248"/>
                  </a:cubicBezTo>
                  <a:cubicBezTo>
                    <a:pt x="40240" y="46289"/>
                    <a:pt x="40293" y="46305"/>
                    <a:pt x="40346" y="46305"/>
                  </a:cubicBezTo>
                  <a:cubicBezTo>
                    <a:pt x="40476" y="46305"/>
                    <a:pt x="40614" y="46208"/>
                    <a:pt x="40614" y="46110"/>
                  </a:cubicBezTo>
                  <a:lnTo>
                    <a:pt x="40753" y="46110"/>
                  </a:lnTo>
                  <a:cubicBezTo>
                    <a:pt x="40926" y="45972"/>
                    <a:pt x="41064" y="45660"/>
                    <a:pt x="40926" y="45522"/>
                  </a:cubicBezTo>
                  <a:cubicBezTo>
                    <a:pt x="40476" y="44796"/>
                    <a:pt x="40200" y="44243"/>
                    <a:pt x="39750" y="43656"/>
                  </a:cubicBezTo>
                  <a:lnTo>
                    <a:pt x="39336" y="43656"/>
                  </a:lnTo>
                  <a:cubicBezTo>
                    <a:pt x="39336" y="43656"/>
                    <a:pt x="39474" y="43794"/>
                    <a:pt x="39474" y="43932"/>
                  </a:cubicBezTo>
                  <a:cubicBezTo>
                    <a:pt x="39612" y="44243"/>
                    <a:pt x="39889" y="44382"/>
                    <a:pt x="40200" y="44520"/>
                  </a:cubicBezTo>
                  <a:cubicBezTo>
                    <a:pt x="40338" y="44658"/>
                    <a:pt x="40338" y="45107"/>
                    <a:pt x="40200" y="45246"/>
                  </a:cubicBezTo>
                  <a:cubicBezTo>
                    <a:pt x="40061" y="45246"/>
                    <a:pt x="40061" y="45384"/>
                    <a:pt x="39889" y="45384"/>
                  </a:cubicBezTo>
                  <a:cubicBezTo>
                    <a:pt x="39750" y="45384"/>
                    <a:pt x="39750" y="45246"/>
                    <a:pt x="39612" y="45246"/>
                  </a:cubicBezTo>
                  <a:lnTo>
                    <a:pt x="39336" y="45246"/>
                  </a:lnTo>
                  <a:cubicBezTo>
                    <a:pt x="39197" y="45107"/>
                    <a:pt x="39024" y="45107"/>
                    <a:pt x="38886" y="44935"/>
                  </a:cubicBezTo>
                  <a:cubicBezTo>
                    <a:pt x="38886" y="44935"/>
                    <a:pt x="38748" y="44935"/>
                    <a:pt x="38748" y="44796"/>
                  </a:cubicBezTo>
                  <a:cubicBezTo>
                    <a:pt x="38610" y="44935"/>
                    <a:pt x="38610" y="44935"/>
                    <a:pt x="38471" y="44935"/>
                  </a:cubicBezTo>
                  <a:cubicBezTo>
                    <a:pt x="38471" y="44935"/>
                    <a:pt x="38333" y="44935"/>
                    <a:pt x="38333" y="44796"/>
                  </a:cubicBezTo>
                  <a:cubicBezTo>
                    <a:pt x="37296" y="44520"/>
                    <a:pt x="36294" y="44243"/>
                    <a:pt x="35291" y="43932"/>
                  </a:cubicBezTo>
                  <a:lnTo>
                    <a:pt x="34427" y="43656"/>
                  </a:lnTo>
                  <a:cubicBezTo>
                    <a:pt x="33287" y="43379"/>
                    <a:pt x="31973" y="42930"/>
                    <a:pt x="30694" y="42342"/>
                  </a:cubicBezTo>
                  <a:cubicBezTo>
                    <a:pt x="24784" y="40199"/>
                    <a:pt x="19737" y="38194"/>
                    <a:pt x="15140" y="35879"/>
                  </a:cubicBezTo>
                  <a:cubicBezTo>
                    <a:pt x="13688" y="35291"/>
                    <a:pt x="12548" y="34738"/>
                    <a:pt x="11372" y="34150"/>
                  </a:cubicBezTo>
                  <a:cubicBezTo>
                    <a:pt x="10093" y="33424"/>
                    <a:pt x="8953" y="32837"/>
                    <a:pt x="7916" y="32146"/>
                  </a:cubicBezTo>
                  <a:lnTo>
                    <a:pt x="7225" y="31696"/>
                  </a:lnTo>
                  <a:cubicBezTo>
                    <a:pt x="5185" y="30556"/>
                    <a:pt x="3042" y="29242"/>
                    <a:pt x="865" y="28378"/>
                  </a:cubicBezTo>
                  <a:cubicBezTo>
                    <a:pt x="588" y="28240"/>
                    <a:pt x="450" y="27963"/>
                    <a:pt x="450" y="27825"/>
                  </a:cubicBezTo>
                  <a:cubicBezTo>
                    <a:pt x="312" y="27652"/>
                    <a:pt x="312" y="27514"/>
                    <a:pt x="450" y="27376"/>
                  </a:cubicBezTo>
                  <a:lnTo>
                    <a:pt x="450" y="26961"/>
                  </a:lnTo>
                  <a:cubicBezTo>
                    <a:pt x="588" y="26235"/>
                    <a:pt x="726" y="25371"/>
                    <a:pt x="865" y="24507"/>
                  </a:cubicBezTo>
                  <a:lnTo>
                    <a:pt x="1003" y="23781"/>
                  </a:lnTo>
                  <a:cubicBezTo>
                    <a:pt x="1314" y="22640"/>
                    <a:pt x="1452" y="21603"/>
                    <a:pt x="1729" y="20463"/>
                  </a:cubicBezTo>
                  <a:cubicBezTo>
                    <a:pt x="2178" y="18458"/>
                    <a:pt x="2593" y="16280"/>
                    <a:pt x="3042" y="14137"/>
                  </a:cubicBezTo>
                  <a:lnTo>
                    <a:pt x="3319" y="12824"/>
                  </a:lnTo>
                  <a:cubicBezTo>
                    <a:pt x="4045" y="9091"/>
                    <a:pt x="4909" y="5185"/>
                    <a:pt x="5635" y="1314"/>
                  </a:cubicBezTo>
                  <a:cubicBezTo>
                    <a:pt x="5773" y="864"/>
                    <a:pt x="6049" y="588"/>
                    <a:pt x="6499" y="588"/>
                  </a:cubicBezTo>
                  <a:lnTo>
                    <a:pt x="6775" y="588"/>
                  </a:lnTo>
                  <a:cubicBezTo>
                    <a:pt x="6775" y="726"/>
                    <a:pt x="6913" y="726"/>
                    <a:pt x="7052" y="726"/>
                  </a:cubicBezTo>
                  <a:lnTo>
                    <a:pt x="7225" y="726"/>
                  </a:lnTo>
                  <a:cubicBezTo>
                    <a:pt x="7052" y="588"/>
                    <a:pt x="6913" y="449"/>
                    <a:pt x="6775" y="311"/>
                  </a:cubicBezTo>
                  <a:cubicBezTo>
                    <a:pt x="6775" y="311"/>
                    <a:pt x="6637" y="311"/>
                    <a:pt x="6637" y="173"/>
                  </a:cubicBezTo>
                  <a:lnTo>
                    <a:pt x="6499" y="173"/>
                  </a:lnTo>
                  <a:cubicBezTo>
                    <a:pt x="6499" y="173"/>
                    <a:pt x="6360" y="0"/>
                    <a:pt x="61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6435655" y="437536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588" y="1"/>
                  </a:moveTo>
                  <a:cubicBezTo>
                    <a:pt x="450" y="1"/>
                    <a:pt x="450" y="1"/>
                    <a:pt x="450" y="139"/>
                  </a:cubicBezTo>
                  <a:cubicBezTo>
                    <a:pt x="277" y="139"/>
                    <a:pt x="139" y="139"/>
                    <a:pt x="139" y="277"/>
                  </a:cubicBezTo>
                  <a:cubicBezTo>
                    <a:pt x="0" y="415"/>
                    <a:pt x="0" y="588"/>
                    <a:pt x="0" y="727"/>
                  </a:cubicBezTo>
                  <a:cubicBezTo>
                    <a:pt x="139" y="865"/>
                    <a:pt x="450" y="865"/>
                    <a:pt x="726" y="1003"/>
                  </a:cubicBezTo>
                  <a:cubicBezTo>
                    <a:pt x="865" y="865"/>
                    <a:pt x="865" y="727"/>
                    <a:pt x="1003" y="727"/>
                  </a:cubicBezTo>
                  <a:cubicBezTo>
                    <a:pt x="1003" y="415"/>
                    <a:pt x="865" y="139"/>
                    <a:pt x="726" y="139"/>
                  </a:cubicBezTo>
                  <a:cubicBezTo>
                    <a:pt x="726" y="1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6406122" y="4363421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cubicBezTo>
                    <a:pt x="450" y="0"/>
                    <a:pt x="312" y="138"/>
                    <a:pt x="312" y="311"/>
                  </a:cubicBezTo>
                  <a:cubicBezTo>
                    <a:pt x="173" y="449"/>
                    <a:pt x="173" y="588"/>
                    <a:pt x="1" y="726"/>
                  </a:cubicBezTo>
                  <a:cubicBezTo>
                    <a:pt x="312" y="864"/>
                    <a:pt x="588" y="864"/>
                    <a:pt x="865" y="1002"/>
                  </a:cubicBezTo>
                  <a:cubicBezTo>
                    <a:pt x="865" y="864"/>
                    <a:pt x="1038" y="726"/>
                    <a:pt x="1038" y="726"/>
                  </a:cubicBezTo>
                  <a:cubicBezTo>
                    <a:pt x="1176" y="449"/>
                    <a:pt x="1038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6476436" y="4357786"/>
              <a:ext cx="38687" cy="55569"/>
            </a:xfrm>
            <a:custGeom>
              <a:avLst/>
              <a:gdLst/>
              <a:ahLst/>
              <a:cxnLst/>
              <a:rect l="l" t="t" r="r" b="b"/>
              <a:pathLst>
                <a:path w="1902" h="2732" extrusionOk="0">
                  <a:moveTo>
                    <a:pt x="1314" y="1"/>
                  </a:moveTo>
                  <a:cubicBezTo>
                    <a:pt x="1175" y="1"/>
                    <a:pt x="1037" y="139"/>
                    <a:pt x="1037" y="139"/>
                  </a:cubicBezTo>
                  <a:cubicBezTo>
                    <a:pt x="588" y="865"/>
                    <a:pt x="311" y="1729"/>
                    <a:pt x="0" y="2455"/>
                  </a:cubicBezTo>
                  <a:cubicBezTo>
                    <a:pt x="173" y="2455"/>
                    <a:pt x="450" y="2593"/>
                    <a:pt x="726" y="2731"/>
                  </a:cubicBezTo>
                  <a:cubicBezTo>
                    <a:pt x="1175" y="2005"/>
                    <a:pt x="1452" y="1279"/>
                    <a:pt x="1901" y="588"/>
                  </a:cubicBezTo>
                  <a:cubicBezTo>
                    <a:pt x="1901" y="415"/>
                    <a:pt x="1728" y="139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6508776" y="441050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450" y="1"/>
                    <a:pt x="138" y="1"/>
                    <a:pt x="138" y="139"/>
                  </a:cubicBezTo>
                  <a:cubicBezTo>
                    <a:pt x="138" y="277"/>
                    <a:pt x="0" y="416"/>
                    <a:pt x="0" y="416"/>
                  </a:cubicBezTo>
                  <a:cubicBezTo>
                    <a:pt x="311" y="589"/>
                    <a:pt x="588" y="727"/>
                    <a:pt x="864" y="727"/>
                  </a:cubicBezTo>
                  <a:lnTo>
                    <a:pt x="864" y="589"/>
                  </a:lnTo>
                  <a:cubicBezTo>
                    <a:pt x="1003" y="277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6330194" y="4281859"/>
              <a:ext cx="44321" cy="70336"/>
            </a:xfrm>
            <a:custGeom>
              <a:avLst/>
              <a:gdLst/>
              <a:ahLst/>
              <a:cxnLst/>
              <a:rect l="l" t="t" r="r" b="b"/>
              <a:pathLst>
                <a:path w="2179" h="3458" extrusionOk="0">
                  <a:moveTo>
                    <a:pt x="1591" y="1"/>
                  </a:moveTo>
                  <a:cubicBezTo>
                    <a:pt x="1452" y="139"/>
                    <a:pt x="1452" y="139"/>
                    <a:pt x="1314" y="277"/>
                  </a:cubicBezTo>
                  <a:cubicBezTo>
                    <a:pt x="865" y="1141"/>
                    <a:pt x="450" y="2144"/>
                    <a:pt x="1" y="3008"/>
                  </a:cubicBezTo>
                  <a:cubicBezTo>
                    <a:pt x="277" y="3146"/>
                    <a:pt x="588" y="3284"/>
                    <a:pt x="865" y="3457"/>
                  </a:cubicBezTo>
                  <a:cubicBezTo>
                    <a:pt x="1314" y="2420"/>
                    <a:pt x="1591" y="1556"/>
                    <a:pt x="2178" y="692"/>
                  </a:cubicBezTo>
                  <a:lnTo>
                    <a:pt x="2178" y="277"/>
                  </a:lnTo>
                  <a:cubicBezTo>
                    <a:pt x="2178" y="139"/>
                    <a:pt x="2005" y="139"/>
                    <a:pt x="1867" y="139"/>
                  </a:cubicBezTo>
                  <a:cubicBezTo>
                    <a:pt x="1867" y="1"/>
                    <a:pt x="1729" y="1"/>
                    <a:pt x="17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6286606" y="4307873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54" y="0"/>
                  </a:moveTo>
                  <a:cubicBezTo>
                    <a:pt x="415" y="0"/>
                    <a:pt x="277" y="139"/>
                    <a:pt x="277" y="277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865"/>
                    <a:pt x="554" y="1003"/>
                    <a:pt x="865" y="1141"/>
                  </a:cubicBezTo>
                  <a:cubicBezTo>
                    <a:pt x="865" y="865"/>
                    <a:pt x="1003" y="726"/>
                    <a:pt x="1003" y="588"/>
                  </a:cubicBezTo>
                  <a:cubicBezTo>
                    <a:pt x="1141" y="450"/>
                    <a:pt x="1141" y="277"/>
                    <a:pt x="1141" y="277"/>
                  </a:cubicBezTo>
                  <a:cubicBezTo>
                    <a:pt x="1003" y="139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6356920" y="4337406"/>
              <a:ext cx="23208" cy="26035"/>
            </a:xfrm>
            <a:custGeom>
              <a:avLst/>
              <a:gdLst/>
              <a:ahLst/>
              <a:cxnLst/>
              <a:rect l="l" t="t" r="r" b="b"/>
              <a:pathLst>
                <a:path w="1141" h="1280" extrusionOk="0">
                  <a:moveTo>
                    <a:pt x="691" y="0"/>
                  </a:moveTo>
                  <a:cubicBezTo>
                    <a:pt x="553" y="0"/>
                    <a:pt x="277" y="138"/>
                    <a:pt x="277" y="277"/>
                  </a:cubicBezTo>
                  <a:cubicBezTo>
                    <a:pt x="138" y="415"/>
                    <a:pt x="138" y="726"/>
                    <a:pt x="0" y="864"/>
                  </a:cubicBezTo>
                  <a:cubicBezTo>
                    <a:pt x="277" y="1003"/>
                    <a:pt x="553" y="1141"/>
                    <a:pt x="864" y="1279"/>
                  </a:cubicBezTo>
                  <a:cubicBezTo>
                    <a:pt x="864" y="1003"/>
                    <a:pt x="1002" y="864"/>
                    <a:pt x="1002" y="553"/>
                  </a:cubicBezTo>
                  <a:cubicBezTo>
                    <a:pt x="1141" y="415"/>
                    <a:pt x="1002" y="138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6380107" y="4352173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0"/>
                  </a:moveTo>
                  <a:cubicBezTo>
                    <a:pt x="416" y="0"/>
                    <a:pt x="277" y="0"/>
                    <a:pt x="277" y="277"/>
                  </a:cubicBezTo>
                  <a:cubicBezTo>
                    <a:pt x="139" y="415"/>
                    <a:pt x="139" y="553"/>
                    <a:pt x="1" y="691"/>
                  </a:cubicBezTo>
                  <a:cubicBezTo>
                    <a:pt x="277" y="864"/>
                    <a:pt x="588" y="1002"/>
                    <a:pt x="865" y="1002"/>
                  </a:cubicBezTo>
                  <a:cubicBezTo>
                    <a:pt x="865" y="864"/>
                    <a:pt x="1003" y="691"/>
                    <a:pt x="1003" y="553"/>
                  </a:cubicBezTo>
                  <a:cubicBezTo>
                    <a:pt x="1141" y="415"/>
                    <a:pt x="1003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6634617" y="4430907"/>
              <a:ext cx="32361" cy="40802"/>
            </a:xfrm>
            <a:custGeom>
              <a:avLst/>
              <a:gdLst/>
              <a:ahLst/>
              <a:cxnLst/>
              <a:rect l="l" t="t" r="r" b="b"/>
              <a:pathLst>
                <a:path w="1591" h="2006" extrusionOk="0">
                  <a:moveTo>
                    <a:pt x="1037" y="0"/>
                  </a:moveTo>
                  <a:cubicBezTo>
                    <a:pt x="864" y="0"/>
                    <a:pt x="726" y="139"/>
                    <a:pt x="588" y="277"/>
                  </a:cubicBezTo>
                  <a:cubicBezTo>
                    <a:pt x="450" y="726"/>
                    <a:pt x="173" y="1141"/>
                    <a:pt x="0" y="1590"/>
                  </a:cubicBezTo>
                  <a:lnTo>
                    <a:pt x="0" y="1729"/>
                  </a:lnTo>
                  <a:cubicBezTo>
                    <a:pt x="311" y="1729"/>
                    <a:pt x="450" y="1867"/>
                    <a:pt x="726" y="2005"/>
                  </a:cubicBezTo>
                  <a:cubicBezTo>
                    <a:pt x="1037" y="1452"/>
                    <a:pt x="1176" y="1003"/>
                    <a:pt x="1452" y="588"/>
                  </a:cubicBezTo>
                  <a:cubicBezTo>
                    <a:pt x="1590" y="450"/>
                    <a:pt x="1452" y="139"/>
                    <a:pt x="11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6734444" y="4495588"/>
              <a:ext cx="14787" cy="5634"/>
            </a:xfrm>
            <a:custGeom>
              <a:avLst/>
              <a:gdLst/>
              <a:ahLst/>
              <a:cxnLst/>
              <a:rect l="l" t="t" r="r" b="b"/>
              <a:pathLst>
                <a:path w="727" h="277" extrusionOk="0">
                  <a:moveTo>
                    <a:pt x="277" y="0"/>
                  </a:moveTo>
                  <a:cubicBezTo>
                    <a:pt x="277" y="0"/>
                    <a:pt x="139" y="0"/>
                    <a:pt x="1" y="139"/>
                  </a:cubicBezTo>
                  <a:cubicBezTo>
                    <a:pt x="277" y="139"/>
                    <a:pt x="588" y="277"/>
                    <a:pt x="726" y="277"/>
                  </a:cubicBezTo>
                  <a:cubicBezTo>
                    <a:pt x="726" y="139"/>
                    <a:pt x="726" y="139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6564303" y="4430907"/>
              <a:ext cx="21113" cy="17594"/>
            </a:xfrm>
            <a:custGeom>
              <a:avLst/>
              <a:gdLst/>
              <a:ahLst/>
              <a:cxnLst/>
              <a:rect l="l" t="t" r="r" b="b"/>
              <a:pathLst>
                <a:path w="1038" h="865" extrusionOk="0">
                  <a:moveTo>
                    <a:pt x="588" y="0"/>
                  </a:moveTo>
                  <a:cubicBezTo>
                    <a:pt x="450" y="0"/>
                    <a:pt x="312" y="139"/>
                    <a:pt x="174" y="277"/>
                  </a:cubicBezTo>
                  <a:cubicBezTo>
                    <a:pt x="174" y="450"/>
                    <a:pt x="174" y="450"/>
                    <a:pt x="1" y="588"/>
                  </a:cubicBezTo>
                  <a:cubicBezTo>
                    <a:pt x="312" y="588"/>
                    <a:pt x="588" y="726"/>
                    <a:pt x="865" y="864"/>
                  </a:cubicBezTo>
                  <a:cubicBezTo>
                    <a:pt x="865" y="726"/>
                    <a:pt x="1038" y="726"/>
                    <a:pt x="1038" y="726"/>
                  </a:cubicBezTo>
                  <a:cubicBezTo>
                    <a:pt x="1038" y="450"/>
                    <a:pt x="1038" y="139"/>
                    <a:pt x="727" y="139"/>
                  </a:cubicBezTo>
                  <a:cubicBezTo>
                    <a:pt x="727" y="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704911" y="4483628"/>
              <a:ext cx="17594" cy="11980"/>
            </a:xfrm>
            <a:custGeom>
              <a:avLst/>
              <a:gdLst/>
              <a:ahLst/>
              <a:cxnLst/>
              <a:rect l="l" t="t" r="r" b="b"/>
              <a:pathLst>
                <a:path w="865" h="589" extrusionOk="0">
                  <a:moveTo>
                    <a:pt x="450" y="1"/>
                  </a:moveTo>
                  <a:cubicBezTo>
                    <a:pt x="312" y="1"/>
                    <a:pt x="174" y="139"/>
                    <a:pt x="1" y="277"/>
                  </a:cubicBezTo>
                  <a:cubicBezTo>
                    <a:pt x="312" y="277"/>
                    <a:pt x="588" y="450"/>
                    <a:pt x="865" y="588"/>
                  </a:cubicBezTo>
                  <a:lnTo>
                    <a:pt x="865" y="450"/>
                  </a:lnTo>
                  <a:cubicBezTo>
                    <a:pt x="865" y="277"/>
                    <a:pt x="727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233886" y="3742635"/>
              <a:ext cx="565269" cy="773367"/>
            </a:xfrm>
            <a:custGeom>
              <a:avLst/>
              <a:gdLst/>
              <a:ahLst/>
              <a:cxnLst/>
              <a:rect l="l" t="t" r="r" b="b"/>
              <a:pathLst>
                <a:path w="27791" h="38022" extrusionOk="0">
                  <a:moveTo>
                    <a:pt x="138" y="0"/>
                  </a:moveTo>
                  <a:cubicBezTo>
                    <a:pt x="138" y="138"/>
                    <a:pt x="138" y="415"/>
                    <a:pt x="0" y="588"/>
                  </a:cubicBezTo>
                  <a:cubicBezTo>
                    <a:pt x="691" y="1590"/>
                    <a:pt x="1417" y="2731"/>
                    <a:pt x="2143" y="3733"/>
                  </a:cubicBezTo>
                  <a:cubicBezTo>
                    <a:pt x="2731" y="4597"/>
                    <a:pt x="3146" y="5323"/>
                    <a:pt x="3733" y="6049"/>
                  </a:cubicBezTo>
                  <a:cubicBezTo>
                    <a:pt x="4321" y="6913"/>
                    <a:pt x="5012" y="7639"/>
                    <a:pt x="5738" y="8503"/>
                  </a:cubicBezTo>
                  <a:lnTo>
                    <a:pt x="5600" y="8503"/>
                  </a:lnTo>
                  <a:cubicBezTo>
                    <a:pt x="7916" y="11372"/>
                    <a:pt x="10197" y="14414"/>
                    <a:pt x="12236" y="17559"/>
                  </a:cubicBezTo>
                  <a:cubicBezTo>
                    <a:pt x="13377" y="19011"/>
                    <a:pt x="14379" y="20601"/>
                    <a:pt x="15554" y="22191"/>
                  </a:cubicBezTo>
                  <a:cubicBezTo>
                    <a:pt x="16695" y="23608"/>
                    <a:pt x="17836" y="25198"/>
                    <a:pt x="18838" y="26650"/>
                  </a:cubicBezTo>
                  <a:cubicBezTo>
                    <a:pt x="20566" y="28931"/>
                    <a:pt x="22295" y="31109"/>
                    <a:pt x="23885" y="33425"/>
                  </a:cubicBezTo>
                  <a:cubicBezTo>
                    <a:pt x="24749" y="34565"/>
                    <a:pt x="25613" y="35568"/>
                    <a:pt x="26339" y="36708"/>
                  </a:cubicBezTo>
                  <a:cubicBezTo>
                    <a:pt x="26615" y="37158"/>
                    <a:pt x="26788" y="37434"/>
                    <a:pt x="27065" y="37883"/>
                  </a:cubicBezTo>
                  <a:lnTo>
                    <a:pt x="27479" y="37883"/>
                  </a:lnTo>
                  <a:cubicBezTo>
                    <a:pt x="27479" y="37883"/>
                    <a:pt x="27652" y="37883"/>
                    <a:pt x="27791" y="38022"/>
                  </a:cubicBezTo>
                  <a:lnTo>
                    <a:pt x="27791" y="37883"/>
                  </a:lnTo>
                  <a:cubicBezTo>
                    <a:pt x="27791" y="37745"/>
                    <a:pt x="27652" y="37572"/>
                    <a:pt x="27652" y="37434"/>
                  </a:cubicBezTo>
                  <a:cubicBezTo>
                    <a:pt x="27341" y="37158"/>
                    <a:pt x="27065" y="36881"/>
                    <a:pt x="26788" y="36570"/>
                  </a:cubicBezTo>
                  <a:cubicBezTo>
                    <a:pt x="26788" y="36293"/>
                    <a:pt x="26615" y="36155"/>
                    <a:pt x="26477" y="36017"/>
                  </a:cubicBezTo>
                  <a:cubicBezTo>
                    <a:pt x="24023" y="32837"/>
                    <a:pt x="21603" y="29519"/>
                    <a:pt x="19426" y="26339"/>
                  </a:cubicBezTo>
                  <a:cubicBezTo>
                    <a:pt x="18562" y="25198"/>
                    <a:pt x="17698" y="24057"/>
                    <a:pt x="16972" y="22882"/>
                  </a:cubicBezTo>
                  <a:cubicBezTo>
                    <a:pt x="14829" y="20013"/>
                    <a:pt x="12651" y="17283"/>
                    <a:pt x="10646" y="14552"/>
                  </a:cubicBezTo>
                  <a:cubicBezTo>
                    <a:pt x="9333" y="12962"/>
                    <a:pt x="8054" y="11234"/>
                    <a:pt x="6740" y="9506"/>
                  </a:cubicBezTo>
                  <a:cubicBezTo>
                    <a:pt x="5600" y="8054"/>
                    <a:pt x="4597" y="6637"/>
                    <a:pt x="3595" y="5323"/>
                  </a:cubicBezTo>
                  <a:cubicBezTo>
                    <a:pt x="3146" y="4736"/>
                    <a:pt x="2731" y="4044"/>
                    <a:pt x="2281" y="3457"/>
                  </a:cubicBezTo>
                  <a:cubicBezTo>
                    <a:pt x="2005" y="2869"/>
                    <a:pt x="1728" y="2316"/>
                    <a:pt x="1279" y="1867"/>
                  </a:cubicBezTo>
                  <a:lnTo>
                    <a:pt x="1141" y="1590"/>
                  </a:lnTo>
                  <a:cubicBezTo>
                    <a:pt x="864" y="1141"/>
                    <a:pt x="553" y="588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6145998" y="3642787"/>
              <a:ext cx="58376" cy="52762"/>
            </a:xfrm>
            <a:custGeom>
              <a:avLst/>
              <a:gdLst/>
              <a:ahLst/>
              <a:cxnLst/>
              <a:rect l="l" t="t" r="r" b="b"/>
              <a:pathLst>
                <a:path w="2870" h="2594" extrusionOk="0">
                  <a:moveTo>
                    <a:pt x="1" y="1"/>
                  </a:moveTo>
                  <a:lnTo>
                    <a:pt x="1" y="1"/>
                  </a:lnTo>
                  <a:cubicBezTo>
                    <a:pt x="415" y="589"/>
                    <a:pt x="692" y="1003"/>
                    <a:pt x="692" y="1453"/>
                  </a:cubicBezTo>
                  <a:cubicBezTo>
                    <a:pt x="1141" y="1867"/>
                    <a:pt x="1556" y="2179"/>
                    <a:pt x="1867" y="2593"/>
                  </a:cubicBezTo>
                  <a:lnTo>
                    <a:pt x="2869" y="2593"/>
                  </a:lnTo>
                  <a:cubicBezTo>
                    <a:pt x="2593" y="2179"/>
                    <a:pt x="2144" y="1867"/>
                    <a:pt x="1867" y="1453"/>
                  </a:cubicBezTo>
                  <a:cubicBezTo>
                    <a:pt x="1418" y="1003"/>
                    <a:pt x="865" y="589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6591029" y="444284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277" y="1"/>
                    <a:pt x="139" y="139"/>
                    <a:pt x="139" y="277"/>
                  </a:cubicBezTo>
                  <a:cubicBezTo>
                    <a:pt x="139" y="277"/>
                    <a:pt x="139" y="416"/>
                    <a:pt x="0" y="416"/>
                  </a:cubicBezTo>
                  <a:cubicBezTo>
                    <a:pt x="277" y="554"/>
                    <a:pt x="588" y="554"/>
                    <a:pt x="864" y="727"/>
                  </a:cubicBezTo>
                  <a:cubicBezTo>
                    <a:pt x="1003" y="416"/>
                    <a:pt x="864" y="139"/>
                    <a:pt x="726" y="139"/>
                  </a:cubicBezTo>
                  <a:cubicBezTo>
                    <a:pt x="588" y="139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6673283" y="4468861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415" y="1"/>
                  </a:moveTo>
                  <a:cubicBezTo>
                    <a:pt x="277" y="1"/>
                    <a:pt x="139" y="139"/>
                    <a:pt x="139" y="312"/>
                  </a:cubicBezTo>
                  <a:cubicBezTo>
                    <a:pt x="0" y="312"/>
                    <a:pt x="0" y="450"/>
                    <a:pt x="0" y="450"/>
                  </a:cubicBezTo>
                  <a:cubicBezTo>
                    <a:pt x="277" y="588"/>
                    <a:pt x="553" y="727"/>
                    <a:pt x="865" y="727"/>
                  </a:cubicBezTo>
                  <a:lnTo>
                    <a:pt x="865" y="588"/>
                  </a:lnTo>
                  <a:cubicBezTo>
                    <a:pt x="1003" y="450"/>
                    <a:pt x="865" y="139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6265514" y="4299432"/>
              <a:ext cx="21113" cy="20421"/>
            </a:xfrm>
            <a:custGeom>
              <a:avLst/>
              <a:gdLst/>
              <a:ahLst/>
              <a:cxnLst/>
              <a:rect l="l" t="t" r="r" b="b"/>
              <a:pathLst>
                <a:path w="1038" h="1004" extrusionOk="0">
                  <a:moveTo>
                    <a:pt x="588" y="1"/>
                  </a:moveTo>
                  <a:cubicBezTo>
                    <a:pt x="450" y="1"/>
                    <a:pt x="312" y="1"/>
                    <a:pt x="173" y="277"/>
                  </a:cubicBezTo>
                  <a:cubicBezTo>
                    <a:pt x="173" y="415"/>
                    <a:pt x="1" y="415"/>
                    <a:pt x="1" y="554"/>
                  </a:cubicBezTo>
                  <a:cubicBezTo>
                    <a:pt x="173" y="692"/>
                    <a:pt x="312" y="865"/>
                    <a:pt x="450" y="865"/>
                  </a:cubicBezTo>
                  <a:cubicBezTo>
                    <a:pt x="588" y="865"/>
                    <a:pt x="726" y="1003"/>
                    <a:pt x="726" y="1003"/>
                  </a:cubicBezTo>
                  <a:cubicBezTo>
                    <a:pt x="865" y="865"/>
                    <a:pt x="865" y="692"/>
                    <a:pt x="1038" y="554"/>
                  </a:cubicBezTo>
                  <a:cubicBezTo>
                    <a:pt x="1038" y="415"/>
                    <a:pt x="1038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6538289" y="4418948"/>
              <a:ext cx="20421" cy="17594"/>
            </a:xfrm>
            <a:custGeom>
              <a:avLst/>
              <a:gdLst/>
              <a:ahLst/>
              <a:cxnLst/>
              <a:rect l="l" t="t" r="r" b="b"/>
              <a:pathLst>
                <a:path w="1004" h="865" extrusionOk="0">
                  <a:moveTo>
                    <a:pt x="416" y="1"/>
                  </a:moveTo>
                  <a:lnTo>
                    <a:pt x="277" y="174"/>
                  </a:lnTo>
                  <a:cubicBezTo>
                    <a:pt x="277" y="174"/>
                    <a:pt x="139" y="174"/>
                    <a:pt x="139" y="312"/>
                  </a:cubicBezTo>
                  <a:cubicBezTo>
                    <a:pt x="1" y="450"/>
                    <a:pt x="1" y="450"/>
                    <a:pt x="1" y="588"/>
                  </a:cubicBezTo>
                  <a:cubicBezTo>
                    <a:pt x="277" y="727"/>
                    <a:pt x="588" y="727"/>
                    <a:pt x="727" y="865"/>
                  </a:cubicBezTo>
                  <a:cubicBezTo>
                    <a:pt x="865" y="865"/>
                    <a:pt x="865" y="727"/>
                    <a:pt x="865" y="727"/>
                  </a:cubicBezTo>
                  <a:cubicBezTo>
                    <a:pt x="1003" y="588"/>
                    <a:pt x="1003" y="450"/>
                    <a:pt x="865" y="312"/>
                  </a:cubicBezTo>
                  <a:lnTo>
                    <a:pt x="727" y="174"/>
                  </a:lnTo>
                  <a:cubicBezTo>
                    <a:pt x="588" y="1"/>
                    <a:pt x="588" y="1"/>
                    <a:pt x="4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6236692" y="4281859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415" y="1"/>
                  </a:moveTo>
                  <a:cubicBezTo>
                    <a:pt x="277" y="139"/>
                    <a:pt x="277" y="139"/>
                    <a:pt x="139" y="277"/>
                  </a:cubicBezTo>
                  <a:cubicBezTo>
                    <a:pt x="139" y="415"/>
                    <a:pt x="139" y="554"/>
                    <a:pt x="0" y="692"/>
                  </a:cubicBezTo>
                  <a:cubicBezTo>
                    <a:pt x="277" y="865"/>
                    <a:pt x="553" y="1003"/>
                    <a:pt x="865" y="1141"/>
                  </a:cubicBezTo>
                  <a:cubicBezTo>
                    <a:pt x="865" y="1003"/>
                    <a:pt x="1003" y="865"/>
                    <a:pt x="1003" y="692"/>
                  </a:cubicBezTo>
                  <a:lnTo>
                    <a:pt x="1003" y="277"/>
                  </a:lnTo>
                  <a:cubicBezTo>
                    <a:pt x="1003" y="139"/>
                    <a:pt x="865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6116465" y="4217179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88" y="1"/>
                  </a:moveTo>
                  <a:cubicBezTo>
                    <a:pt x="416" y="1"/>
                    <a:pt x="277" y="1"/>
                    <a:pt x="277" y="139"/>
                  </a:cubicBezTo>
                  <a:cubicBezTo>
                    <a:pt x="139" y="277"/>
                    <a:pt x="139" y="415"/>
                    <a:pt x="1" y="588"/>
                  </a:cubicBezTo>
                  <a:cubicBezTo>
                    <a:pt x="277" y="726"/>
                    <a:pt x="588" y="1003"/>
                    <a:pt x="865" y="1141"/>
                  </a:cubicBezTo>
                  <a:cubicBezTo>
                    <a:pt x="865" y="1003"/>
                    <a:pt x="1003" y="726"/>
                    <a:pt x="1003" y="588"/>
                  </a:cubicBezTo>
                  <a:cubicBezTo>
                    <a:pt x="1141" y="277"/>
                    <a:pt x="1003" y="139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6091865" y="4199605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277" y="0"/>
                    <a:pt x="138" y="0"/>
                    <a:pt x="0" y="139"/>
                  </a:cubicBezTo>
                  <a:cubicBezTo>
                    <a:pt x="277" y="415"/>
                    <a:pt x="415" y="726"/>
                    <a:pt x="691" y="865"/>
                  </a:cubicBezTo>
                  <a:cubicBezTo>
                    <a:pt x="691" y="865"/>
                    <a:pt x="691" y="726"/>
                    <a:pt x="864" y="588"/>
                  </a:cubicBezTo>
                  <a:cubicBezTo>
                    <a:pt x="1003" y="277"/>
                    <a:pt x="864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5788869" y="4129291"/>
              <a:ext cx="5634" cy="1478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cubicBezTo>
                    <a:pt x="0" y="139"/>
                    <a:pt x="139" y="416"/>
                    <a:pt x="139" y="727"/>
                  </a:cubicBezTo>
                  <a:lnTo>
                    <a:pt x="139" y="589"/>
                  </a:lnTo>
                  <a:cubicBezTo>
                    <a:pt x="277" y="416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6134038" y="4225620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727" y="0"/>
                  </a:moveTo>
                  <a:cubicBezTo>
                    <a:pt x="589" y="0"/>
                    <a:pt x="277" y="0"/>
                    <a:pt x="277" y="173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1037"/>
                    <a:pt x="589" y="1176"/>
                    <a:pt x="865" y="1314"/>
                  </a:cubicBezTo>
                  <a:cubicBezTo>
                    <a:pt x="865" y="1037"/>
                    <a:pt x="1003" y="864"/>
                    <a:pt x="1003" y="588"/>
                  </a:cubicBezTo>
                  <a:cubicBezTo>
                    <a:pt x="1142" y="311"/>
                    <a:pt x="1142" y="173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6209966" y="4267092"/>
              <a:ext cx="20421" cy="26035"/>
            </a:xfrm>
            <a:custGeom>
              <a:avLst/>
              <a:gdLst/>
              <a:ahLst/>
              <a:cxnLst/>
              <a:rect l="l" t="t" r="r" b="b"/>
              <a:pathLst>
                <a:path w="1004" h="1280" extrusionOk="0">
                  <a:moveTo>
                    <a:pt x="589" y="1"/>
                  </a:moveTo>
                  <a:cubicBezTo>
                    <a:pt x="450" y="1"/>
                    <a:pt x="312" y="1"/>
                    <a:pt x="139" y="277"/>
                  </a:cubicBezTo>
                  <a:cubicBezTo>
                    <a:pt x="139" y="415"/>
                    <a:pt x="1" y="554"/>
                    <a:pt x="1" y="865"/>
                  </a:cubicBezTo>
                  <a:cubicBezTo>
                    <a:pt x="312" y="1003"/>
                    <a:pt x="589" y="1141"/>
                    <a:pt x="727" y="1280"/>
                  </a:cubicBezTo>
                  <a:cubicBezTo>
                    <a:pt x="865" y="1003"/>
                    <a:pt x="865" y="865"/>
                    <a:pt x="1003" y="554"/>
                  </a:cubicBezTo>
                  <a:lnTo>
                    <a:pt x="1003" y="277"/>
                  </a:lnTo>
                  <a:cubicBezTo>
                    <a:pt x="1003" y="139"/>
                    <a:pt x="865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6181145" y="4199605"/>
              <a:ext cx="43609" cy="75950"/>
            </a:xfrm>
            <a:custGeom>
              <a:avLst/>
              <a:gdLst/>
              <a:ahLst/>
              <a:cxnLst/>
              <a:rect l="l" t="t" r="r" b="b"/>
              <a:pathLst>
                <a:path w="2144" h="3734" extrusionOk="0">
                  <a:moveTo>
                    <a:pt x="1729" y="0"/>
                  </a:moveTo>
                  <a:lnTo>
                    <a:pt x="1556" y="139"/>
                  </a:lnTo>
                  <a:cubicBezTo>
                    <a:pt x="1418" y="139"/>
                    <a:pt x="1418" y="277"/>
                    <a:pt x="1280" y="277"/>
                  </a:cubicBezTo>
                  <a:cubicBezTo>
                    <a:pt x="692" y="1279"/>
                    <a:pt x="416" y="2316"/>
                    <a:pt x="1" y="3457"/>
                  </a:cubicBezTo>
                  <a:lnTo>
                    <a:pt x="277" y="3457"/>
                  </a:lnTo>
                  <a:cubicBezTo>
                    <a:pt x="416" y="3595"/>
                    <a:pt x="692" y="3733"/>
                    <a:pt x="865" y="3733"/>
                  </a:cubicBezTo>
                  <a:cubicBezTo>
                    <a:pt x="1141" y="2731"/>
                    <a:pt x="1556" y="1729"/>
                    <a:pt x="2144" y="726"/>
                  </a:cubicBezTo>
                  <a:lnTo>
                    <a:pt x="2144" y="277"/>
                  </a:lnTo>
                  <a:cubicBezTo>
                    <a:pt x="2144" y="277"/>
                    <a:pt x="2006" y="139"/>
                    <a:pt x="1867" y="139"/>
                  </a:cubicBezTo>
                  <a:lnTo>
                    <a:pt x="17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6005390" y="3639980"/>
              <a:ext cx="781809" cy="902038"/>
            </a:xfrm>
            <a:custGeom>
              <a:avLst/>
              <a:gdLst/>
              <a:ahLst/>
              <a:cxnLst/>
              <a:rect l="l" t="t" r="r" b="b"/>
              <a:pathLst>
                <a:path w="38437" h="44348" extrusionOk="0">
                  <a:moveTo>
                    <a:pt x="6326" y="29519"/>
                  </a:moveTo>
                  <a:cubicBezTo>
                    <a:pt x="6326" y="29830"/>
                    <a:pt x="6188" y="30107"/>
                    <a:pt x="6188" y="30522"/>
                  </a:cubicBezTo>
                  <a:cubicBezTo>
                    <a:pt x="6049" y="30383"/>
                    <a:pt x="6049" y="30383"/>
                    <a:pt x="5877" y="30383"/>
                  </a:cubicBezTo>
                  <a:cubicBezTo>
                    <a:pt x="6049" y="30107"/>
                    <a:pt x="6188" y="29830"/>
                    <a:pt x="6326" y="29519"/>
                  </a:cubicBezTo>
                  <a:close/>
                  <a:moveTo>
                    <a:pt x="6188" y="1"/>
                  </a:moveTo>
                  <a:cubicBezTo>
                    <a:pt x="5738" y="1"/>
                    <a:pt x="5462" y="277"/>
                    <a:pt x="5324" y="727"/>
                  </a:cubicBezTo>
                  <a:cubicBezTo>
                    <a:pt x="4598" y="4598"/>
                    <a:pt x="3734" y="8504"/>
                    <a:pt x="3008" y="12237"/>
                  </a:cubicBezTo>
                  <a:lnTo>
                    <a:pt x="2731" y="13550"/>
                  </a:lnTo>
                  <a:cubicBezTo>
                    <a:pt x="2282" y="15693"/>
                    <a:pt x="1867" y="17871"/>
                    <a:pt x="1418" y="19876"/>
                  </a:cubicBezTo>
                  <a:cubicBezTo>
                    <a:pt x="1141" y="21016"/>
                    <a:pt x="1003" y="22053"/>
                    <a:pt x="692" y="23194"/>
                  </a:cubicBezTo>
                  <a:lnTo>
                    <a:pt x="554" y="23920"/>
                  </a:lnTo>
                  <a:cubicBezTo>
                    <a:pt x="415" y="24784"/>
                    <a:pt x="277" y="25648"/>
                    <a:pt x="139" y="26374"/>
                  </a:cubicBezTo>
                  <a:lnTo>
                    <a:pt x="139" y="26789"/>
                  </a:lnTo>
                  <a:cubicBezTo>
                    <a:pt x="1" y="26927"/>
                    <a:pt x="1" y="27065"/>
                    <a:pt x="139" y="27238"/>
                  </a:cubicBezTo>
                  <a:cubicBezTo>
                    <a:pt x="139" y="27376"/>
                    <a:pt x="277" y="27653"/>
                    <a:pt x="554" y="27791"/>
                  </a:cubicBezTo>
                  <a:cubicBezTo>
                    <a:pt x="2731" y="28655"/>
                    <a:pt x="4874" y="29969"/>
                    <a:pt x="6914" y="31109"/>
                  </a:cubicBezTo>
                  <a:lnTo>
                    <a:pt x="7605" y="31559"/>
                  </a:lnTo>
                  <a:cubicBezTo>
                    <a:pt x="8642" y="32250"/>
                    <a:pt x="9782" y="32837"/>
                    <a:pt x="11061" y="33563"/>
                  </a:cubicBezTo>
                  <a:cubicBezTo>
                    <a:pt x="12237" y="34151"/>
                    <a:pt x="13377" y="34704"/>
                    <a:pt x="14829" y="35292"/>
                  </a:cubicBezTo>
                  <a:cubicBezTo>
                    <a:pt x="19426" y="37607"/>
                    <a:pt x="24473" y="39612"/>
                    <a:pt x="30383" y="41755"/>
                  </a:cubicBezTo>
                  <a:cubicBezTo>
                    <a:pt x="31662" y="42343"/>
                    <a:pt x="32976" y="42792"/>
                    <a:pt x="34116" y="43069"/>
                  </a:cubicBezTo>
                  <a:lnTo>
                    <a:pt x="34980" y="43345"/>
                  </a:lnTo>
                  <a:cubicBezTo>
                    <a:pt x="35983" y="43656"/>
                    <a:pt x="36985" y="43933"/>
                    <a:pt x="38022" y="44209"/>
                  </a:cubicBezTo>
                  <a:cubicBezTo>
                    <a:pt x="38022" y="44348"/>
                    <a:pt x="38160" y="44348"/>
                    <a:pt x="38160" y="44348"/>
                  </a:cubicBezTo>
                  <a:cubicBezTo>
                    <a:pt x="38299" y="44348"/>
                    <a:pt x="38299" y="44348"/>
                    <a:pt x="38437" y="44209"/>
                  </a:cubicBezTo>
                  <a:cubicBezTo>
                    <a:pt x="38160" y="44209"/>
                    <a:pt x="37849" y="44071"/>
                    <a:pt x="37573" y="43933"/>
                  </a:cubicBezTo>
                  <a:lnTo>
                    <a:pt x="37711" y="43795"/>
                  </a:lnTo>
                  <a:cubicBezTo>
                    <a:pt x="37711" y="43656"/>
                    <a:pt x="37849" y="43483"/>
                    <a:pt x="37849" y="43345"/>
                  </a:cubicBezTo>
                  <a:cubicBezTo>
                    <a:pt x="38022" y="43069"/>
                    <a:pt x="37849" y="42792"/>
                    <a:pt x="37711" y="42792"/>
                  </a:cubicBezTo>
                  <a:lnTo>
                    <a:pt x="37435" y="42792"/>
                  </a:lnTo>
                  <a:cubicBezTo>
                    <a:pt x="37296" y="42792"/>
                    <a:pt x="37158" y="42792"/>
                    <a:pt x="37158" y="42930"/>
                  </a:cubicBezTo>
                  <a:cubicBezTo>
                    <a:pt x="36985" y="43069"/>
                    <a:pt x="36985" y="43345"/>
                    <a:pt x="36847" y="43483"/>
                  </a:cubicBezTo>
                  <a:lnTo>
                    <a:pt x="36847" y="43795"/>
                  </a:lnTo>
                  <a:cubicBezTo>
                    <a:pt x="36709" y="43656"/>
                    <a:pt x="36432" y="43656"/>
                    <a:pt x="36294" y="43483"/>
                  </a:cubicBezTo>
                  <a:cubicBezTo>
                    <a:pt x="36294" y="43207"/>
                    <a:pt x="36432" y="42930"/>
                    <a:pt x="36570" y="42619"/>
                  </a:cubicBezTo>
                  <a:lnTo>
                    <a:pt x="36570" y="42343"/>
                  </a:lnTo>
                  <a:cubicBezTo>
                    <a:pt x="36432" y="42343"/>
                    <a:pt x="36121" y="42205"/>
                    <a:pt x="35845" y="42205"/>
                  </a:cubicBezTo>
                  <a:lnTo>
                    <a:pt x="35845" y="42343"/>
                  </a:lnTo>
                  <a:cubicBezTo>
                    <a:pt x="35706" y="42619"/>
                    <a:pt x="35568" y="42792"/>
                    <a:pt x="35430" y="43069"/>
                  </a:cubicBezTo>
                  <a:lnTo>
                    <a:pt x="35430" y="43207"/>
                  </a:lnTo>
                  <a:cubicBezTo>
                    <a:pt x="35430" y="43207"/>
                    <a:pt x="35257" y="43069"/>
                    <a:pt x="35119" y="43069"/>
                  </a:cubicBezTo>
                  <a:lnTo>
                    <a:pt x="34980" y="43069"/>
                  </a:lnTo>
                  <a:cubicBezTo>
                    <a:pt x="35119" y="42619"/>
                    <a:pt x="35119" y="42343"/>
                    <a:pt x="35257" y="42066"/>
                  </a:cubicBezTo>
                  <a:cubicBezTo>
                    <a:pt x="34980" y="41928"/>
                    <a:pt x="34704" y="41755"/>
                    <a:pt x="34393" y="41755"/>
                  </a:cubicBezTo>
                  <a:lnTo>
                    <a:pt x="34393" y="42066"/>
                  </a:lnTo>
                  <a:cubicBezTo>
                    <a:pt x="34255" y="42205"/>
                    <a:pt x="34255" y="42481"/>
                    <a:pt x="34116" y="42619"/>
                  </a:cubicBezTo>
                  <a:cubicBezTo>
                    <a:pt x="33840" y="42619"/>
                    <a:pt x="33529" y="42481"/>
                    <a:pt x="33390" y="42343"/>
                  </a:cubicBezTo>
                  <a:cubicBezTo>
                    <a:pt x="33390" y="42066"/>
                    <a:pt x="33529" y="41755"/>
                    <a:pt x="33702" y="41479"/>
                  </a:cubicBezTo>
                  <a:cubicBezTo>
                    <a:pt x="33390" y="41479"/>
                    <a:pt x="33114" y="41340"/>
                    <a:pt x="32837" y="41202"/>
                  </a:cubicBezTo>
                  <a:cubicBezTo>
                    <a:pt x="32665" y="41479"/>
                    <a:pt x="32526" y="41755"/>
                    <a:pt x="32526" y="42066"/>
                  </a:cubicBezTo>
                  <a:cubicBezTo>
                    <a:pt x="32112" y="41928"/>
                    <a:pt x="31800" y="41928"/>
                    <a:pt x="31386" y="41755"/>
                  </a:cubicBezTo>
                  <a:cubicBezTo>
                    <a:pt x="31524" y="41617"/>
                    <a:pt x="31524" y="41617"/>
                    <a:pt x="31524" y="41479"/>
                  </a:cubicBezTo>
                  <a:cubicBezTo>
                    <a:pt x="31524" y="41340"/>
                    <a:pt x="31662" y="41064"/>
                    <a:pt x="31662" y="40891"/>
                  </a:cubicBezTo>
                  <a:cubicBezTo>
                    <a:pt x="31386" y="40753"/>
                    <a:pt x="31247" y="40615"/>
                    <a:pt x="30936" y="40615"/>
                  </a:cubicBezTo>
                  <a:cubicBezTo>
                    <a:pt x="30798" y="40891"/>
                    <a:pt x="30660" y="41202"/>
                    <a:pt x="30660" y="41479"/>
                  </a:cubicBezTo>
                  <a:cubicBezTo>
                    <a:pt x="30245" y="41340"/>
                    <a:pt x="29796" y="41202"/>
                    <a:pt x="29381" y="41064"/>
                  </a:cubicBezTo>
                  <a:cubicBezTo>
                    <a:pt x="29519" y="40753"/>
                    <a:pt x="29519" y="40476"/>
                    <a:pt x="29657" y="40200"/>
                  </a:cubicBezTo>
                  <a:cubicBezTo>
                    <a:pt x="29381" y="40027"/>
                    <a:pt x="29070" y="40027"/>
                    <a:pt x="28793" y="39889"/>
                  </a:cubicBezTo>
                  <a:cubicBezTo>
                    <a:pt x="28793" y="40200"/>
                    <a:pt x="28655" y="40476"/>
                    <a:pt x="28517" y="40753"/>
                  </a:cubicBezTo>
                  <a:cubicBezTo>
                    <a:pt x="28344" y="40615"/>
                    <a:pt x="28206" y="40615"/>
                    <a:pt x="28067" y="40476"/>
                  </a:cubicBezTo>
                  <a:cubicBezTo>
                    <a:pt x="28067" y="40200"/>
                    <a:pt x="28206" y="39889"/>
                    <a:pt x="28344" y="39750"/>
                  </a:cubicBezTo>
                  <a:cubicBezTo>
                    <a:pt x="28067" y="39612"/>
                    <a:pt x="27791" y="39474"/>
                    <a:pt x="27480" y="39474"/>
                  </a:cubicBezTo>
                  <a:cubicBezTo>
                    <a:pt x="27480" y="39612"/>
                    <a:pt x="27342" y="39889"/>
                    <a:pt x="27203" y="40200"/>
                  </a:cubicBezTo>
                  <a:cubicBezTo>
                    <a:pt x="27065" y="40200"/>
                    <a:pt x="26788" y="40027"/>
                    <a:pt x="26616" y="40027"/>
                  </a:cubicBezTo>
                  <a:cubicBezTo>
                    <a:pt x="26788" y="39750"/>
                    <a:pt x="26788" y="39474"/>
                    <a:pt x="26927" y="39163"/>
                  </a:cubicBezTo>
                  <a:cubicBezTo>
                    <a:pt x="26788" y="39025"/>
                    <a:pt x="26477" y="39025"/>
                    <a:pt x="26201" y="38886"/>
                  </a:cubicBezTo>
                  <a:cubicBezTo>
                    <a:pt x="26063" y="39025"/>
                    <a:pt x="26063" y="39163"/>
                    <a:pt x="25924" y="39336"/>
                  </a:cubicBezTo>
                  <a:cubicBezTo>
                    <a:pt x="25924" y="39474"/>
                    <a:pt x="25752" y="39474"/>
                    <a:pt x="25752" y="39612"/>
                  </a:cubicBezTo>
                  <a:cubicBezTo>
                    <a:pt x="25613" y="39612"/>
                    <a:pt x="25475" y="39474"/>
                    <a:pt x="25337" y="39474"/>
                  </a:cubicBezTo>
                  <a:lnTo>
                    <a:pt x="25337" y="39336"/>
                  </a:lnTo>
                  <a:cubicBezTo>
                    <a:pt x="25337" y="39025"/>
                    <a:pt x="25475" y="38886"/>
                    <a:pt x="25613" y="38610"/>
                  </a:cubicBezTo>
                  <a:cubicBezTo>
                    <a:pt x="25337" y="38610"/>
                    <a:pt x="25060" y="38472"/>
                    <a:pt x="24749" y="38299"/>
                  </a:cubicBezTo>
                  <a:cubicBezTo>
                    <a:pt x="24611" y="38610"/>
                    <a:pt x="24611" y="38886"/>
                    <a:pt x="24473" y="39163"/>
                  </a:cubicBezTo>
                  <a:cubicBezTo>
                    <a:pt x="24196" y="39025"/>
                    <a:pt x="23885" y="38886"/>
                    <a:pt x="23609" y="38748"/>
                  </a:cubicBezTo>
                  <a:cubicBezTo>
                    <a:pt x="23747" y="38472"/>
                    <a:pt x="23885" y="38299"/>
                    <a:pt x="23885" y="38022"/>
                  </a:cubicBezTo>
                  <a:cubicBezTo>
                    <a:pt x="23609" y="37884"/>
                    <a:pt x="23332" y="37746"/>
                    <a:pt x="23159" y="37746"/>
                  </a:cubicBezTo>
                  <a:cubicBezTo>
                    <a:pt x="23021" y="37884"/>
                    <a:pt x="22883" y="38160"/>
                    <a:pt x="22744" y="38299"/>
                  </a:cubicBezTo>
                  <a:cubicBezTo>
                    <a:pt x="22468" y="38160"/>
                    <a:pt x="22019" y="38022"/>
                    <a:pt x="21604" y="37746"/>
                  </a:cubicBezTo>
                  <a:cubicBezTo>
                    <a:pt x="21742" y="37607"/>
                    <a:pt x="21880" y="37296"/>
                    <a:pt x="21880" y="37158"/>
                  </a:cubicBezTo>
                  <a:cubicBezTo>
                    <a:pt x="21604" y="37020"/>
                    <a:pt x="21293" y="37020"/>
                    <a:pt x="21154" y="36882"/>
                  </a:cubicBezTo>
                  <a:cubicBezTo>
                    <a:pt x="21016" y="37020"/>
                    <a:pt x="20878" y="37158"/>
                    <a:pt x="20878" y="37435"/>
                  </a:cubicBezTo>
                  <a:cubicBezTo>
                    <a:pt x="20740" y="37296"/>
                    <a:pt x="20429" y="37296"/>
                    <a:pt x="20290" y="37158"/>
                  </a:cubicBezTo>
                  <a:cubicBezTo>
                    <a:pt x="20429" y="37020"/>
                    <a:pt x="20429" y="36882"/>
                    <a:pt x="20567" y="36570"/>
                  </a:cubicBezTo>
                  <a:cubicBezTo>
                    <a:pt x="20290" y="36432"/>
                    <a:pt x="20014" y="36432"/>
                    <a:pt x="19703" y="36294"/>
                  </a:cubicBezTo>
                  <a:cubicBezTo>
                    <a:pt x="19703" y="36432"/>
                    <a:pt x="19564" y="36570"/>
                    <a:pt x="19564" y="36882"/>
                  </a:cubicBezTo>
                  <a:cubicBezTo>
                    <a:pt x="19426" y="36743"/>
                    <a:pt x="19150" y="36570"/>
                    <a:pt x="19011" y="36570"/>
                  </a:cubicBezTo>
                  <a:cubicBezTo>
                    <a:pt x="19150" y="36432"/>
                    <a:pt x="19150" y="36156"/>
                    <a:pt x="19288" y="36017"/>
                  </a:cubicBezTo>
                  <a:cubicBezTo>
                    <a:pt x="19011" y="36017"/>
                    <a:pt x="18700" y="35879"/>
                    <a:pt x="18424" y="35706"/>
                  </a:cubicBezTo>
                  <a:cubicBezTo>
                    <a:pt x="18424" y="35879"/>
                    <a:pt x="18285" y="36017"/>
                    <a:pt x="18285" y="36156"/>
                  </a:cubicBezTo>
                  <a:cubicBezTo>
                    <a:pt x="18147" y="36156"/>
                    <a:pt x="17974" y="36156"/>
                    <a:pt x="17836" y="36017"/>
                  </a:cubicBezTo>
                  <a:cubicBezTo>
                    <a:pt x="17974" y="35879"/>
                    <a:pt x="17974" y="35706"/>
                    <a:pt x="18147" y="35568"/>
                  </a:cubicBezTo>
                  <a:cubicBezTo>
                    <a:pt x="17836" y="35430"/>
                    <a:pt x="17560" y="35292"/>
                    <a:pt x="17283" y="35153"/>
                  </a:cubicBezTo>
                  <a:cubicBezTo>
                    <a:pt x="17283" y="35292"/>
                    <a:pt x="17110" y="35430"/>
                    <a:pt x="17110" y="35706"/>
                  </a:cubicBezTo>
                  <a:cubicBezTo>
                    <a:pt x="16972" y="35568"/>
                    <a:pt x="16834" y="35568"/>
                    <a:pt x="16695" y="35430"/>
                  </a:cubicBezTo>
                  <a:cubicBezTo>
                    <a:pt x="16695" y="35292"/>
                    <a:pt x="16834" y="35153"/>
                    <a:pt x="16834" y="35015"/>
                  </a:cubicBezTo>
                  <a:cubicBezTo>
                    <a:pt x="16557" y="34842"/>
                    <a:pt x="16246" y="34704"/>
                    <a:pt x="15970" y="34566"/>
                  </a:cubicBezTo>
                  <a:cubicBezTo>
                    <a:pt x="15970" y="34704"/>
                    <a:pt x="15970" y="35015"/>
                    <a:pt x="15831" y="35153"/>
                  </a:cubicBezTo>
                  <a:lnTo>
                    <a:pt x="15831" y="35015"/>
                  </a:lnTo>
                  <a:cubicBezTo>
                    <a:pt x="15244" y="34842"/>
                    <a:pt x="14829" y="34704"/>
                    <a:pt x="14380" y="34427"/>
                  </a:cubicBezTo>
                  <a:cubicBezTo>
                    <a:pt x="14518" y="34289"/>
                    <a:pt x="14518" y="34151"/>
                    <a:pt x="14691" y="33978"/>
                  </a:cubicBezTo>
                  <a:cubicBezTo>
                    <a:pt x="14380" y="33840"/>
                    <a:pt x="14103" y="33702"/>
                    <a:pt x="13827" y="33563"/>
                  </a:cubicBezTo>
                  <a:cubicBezTo>
                    <a:pt x="13827" y="33702"/>
                    <a:pt x="13654" y="33840"/>
                    <a:pt x="13654" y="34151"/>
                  </a:cubicBezTo>
                  <a:cubicBezTo>
                    <a:pt x="13515" y="33978"/>
                    <a:pt x="13377" y="33978"/>
                    <a:pt x="13377" y="33978"/>
                  </a:cubicBezTo>
                  <a:cubicBezTo>
                    <a:pt x="13377" y="33702"/>
                    <a:pt x="13515" y="33563"/>
                    <a:pt x="13515" y="33425"/>
                  </a:cubicBezTo>
                  <a:cubicBezTo>
                    <a:pt x="13515" y="33425"/>
                    <a:pt x="13377" y="33287"/>
                    <a:pt x="13239" y="33287"/>
                  </a:cubicBezTo>
                  <a:cubicBezTo>
                    <a:pt x="13101" y="33287"/>
                    <a:pt x="12962" y="33114"/>
                    <a:pt x="12790" y="32976"/>
                  </a:cubicBezTo>
                  <a:cubicBezTo>
                    <a:pt x="12651" y="33287"/>
                    <a:pt x="12651" y="33425"/>
                    <a:pt x="12513" y="33563"/>
                  </a:cubicBezTo>
                  <a:cubicBezTo>
                    <a:pt x="12375" y="33425"/>
                    <a:pt x="12098" y="33425"/>
                    <a:pt x="11925" y="33287"/>
                  </a:cubicBezTo>
                  <a:cubicBezTo>
                    <a:pt x="12098" y="33114"/>
                    <a:pt x="12098" y="32976"/>
                    <a:pt x="12237" y="32699"/>
                  </a:cubicBezTo>
                  <a:cubicBezTo>
                    <a:pt x="11925" y="32561"/>
                    <a:pt x="11649" y="32423"/>
                    <a:pt x="11372" y="32250"/>
                  </a:cubicBezTo>
                  <a:cubicBezTo>
                    <a:pt x="11372" y="32561"/>
                    <a:pt x="11234" y="32699"/>
                    <a:pt x="11234" y="32976"/>
                  </a:cubicBezTo>
                  <a:cubicBezTo>
                    <a:pt x="11061" y="32837"/>
                    <a:pt x="10785" y="32837"/>
                    <a:pt x="10647" y="32699"/>
                  </a:cubicBezTo>
                  <a:cubicBezTo>
                    <a:pt x="10647" y="32561"/>
                    <a:pt x="10785" y="32423"/>
                    <a:pt x="10785" y="32423"/>
                  </a:cubicBezTo>
                  <a:lnTo>
                    <a:pt x="10785" y="32112"/>
                  </a:lnTo>
                  <a:cubicBezTo>
                    <a:pt x="10647" y="31973"/>
                    <a:pt x="10370" y="31835"/>
                    <a:pt x="10059" y="31697"/>
                  </a:cubicBezTo>
                  <a:cubicBezTo>
                    <a:pt x="10059" y="31835"/>
                    <a:pt x="9921" y="32112"/>
                    <a:pt x="9921" y="32250"/>
                  </a:cubicBezTo>
                  <a:cubicBezTo>
                    <a:pt x="9644" y="32250"/>
                    <a:pt x="9506" y="32112"/>
                    <a:pt x="9195" y="31973"/>
                  </a:cubicBezTo>
                  <a:cubicBezTo>
                    <a:pt x="9333" y="31835"/>
                    <a:pt x="9333" y="31559"/>
                    <a:pt x="9506" y="31247"/>
                  </a:cubicBezTo>
                  <a:cubicBezTo>
                    <a:pt x="9333" y="31247"/>
                    <a:pt x="9057" y="31109"/>
                    <a:pt x="8918" y="30971"/>
                  </a:cubicBezTo>
                  <a:lnTo>
                    <a:pt x="8642" y="30971"/>
                  </a:lnTo>
                  <a:cubicBezTo>
                    <a:pt x="8642" y="31109"/>
                    <a:pt x="8469" y="31386"/>
                    <a:pt x="8469" y="31697"/>
                  </a:cubicBezTo>
                  <a:cubicBezTo>
                    <a:pt x="7916" y="31386"/>
                    <a:pt x="7328" y="31109"/>
                    <a:pt x="6914" y="30833"/>
                  </a:cubicBezTo>
                  <a:lnTo>
                    <a:pt x="7052" y="30694"/>
                  </a:lnTo>
                  <a:lnTo>
                    <a:pt x="7052" y="30245"/>
                  </a:lnTo>
                  <a:lnTo>
                    <a:pt x="7190" y="30107"/>
                  </a:lnTo>
                  <a:cubicBezTo>
                    <a:pt x="6914" y="29969"/>
                    <a:pt x="6602" y="29830"/>
                    <a:pt x="6326" y="29519"/>
                  </a:cubicBezTo>
                  <a:cubicBezTo>
                    <a:pt x="6049" y="29381"/>
                    <a:pt x="5738" y="29104"/>
                    <a:pt x="5462" y="28966"/>
                  </a:cubicBezTo>
                  <a:cubicBezTo>
                    <a:pt x="5462" y="29243"/>
                    <a:pt x="5324" y="29657"/>
                    <a:pt x="5185" y="29969"/>
                  </a:cubicBezTo>
                  <a:cubicBezTo>
                    <a:pt x="5012" y="29830"/>
                    <a:pt x="4736" y="29657"/>
                    <a:pt x="4598" y="29657"/>
                  </a:cubicBezTo>
                  <a:cubicBezTo>
                    <a:pt x="4598" y="29381"/>
                    <a:pt x="4736" y="29243"/>
                    <a:pt x="4736" y="29104"/>
                  </a:cubicBezTo>
                  <a:cubicBezTo>
                    <a:pt x="4874" y="28793"/>
                    <a:pt x="4874" y="28655"/>
                    <a:pt x="5012" y="28379"/>
                  </a:cubicBezTo>
                  <a:cubicBezTo>
                    <a:pt x="4736" y="28240"/>
                    <a:pt x="4598" y="27929"/>
                    <a:pt x="4321" y="27653"/>
                  </a:cubicBezTo>
                  <a:cubicBezTo>
                    <a:pt x="4148" y="28240"/>
                    <a:pt x="4010" y="28655"/>
                    <a:pt x="3872" y="29104"/>
                  </a:cubicBezTo>
                  <a:cubicBezTo>
                    <a:pt x="3595" y="29104"/>
                    <a:pt x="3457" y="28966"/>
                    <a:pt x="3284" y="28793"/>
                  </a:cubicBezTo>
                  <a:cubicBezTo>
                    <a:pt x="3457" y="28240"/>
                    <a:pt x="3595" y="27791"/>
                    <a:pt x="3872" y="27238"/>
                  </a:cubicBezTo>
                  <a:lnTo>
                    <a:pt x="3872" y="26927"/>
                  </a:lnTo>
                  <a:cubicBezTo>
                    <a:pt x="3734" y="26789"/>
                    <a:pt x="3734" y="26789"/>
                    <a:pt x="3595" y="26650"/>
                  </a:cubicBezTo>
                  <a:lnTo>
                    <a:pt x="3457" y="26650"/>
                  </a:lnTo>
                  <a:cubicBezTo>
                    <a:pt x="3284" y="26650"/>
                    <a:pt x="3146" y="26789"/>
                    <a:pt x="3008" y="26927"/>
                  </a:cubicBezTo>
                  <a:cubicBezTo>
                    <a:pt x="2869" y="27376"/>
                    <a:pt x="2731" y="27791"/>
                    <a:pt x="2420" y="28379"/>
                  </a:cubicBezTo>
                  <a:cubicBezTo>
                    <a:pt x="2282" y="28102"/>
                    <a:pt x="2005" y="27929"/>
                    <a:pt x="1729" y="27791"/>
                  </a:cubicBezTo>
                  <a:cubicBezTo>
                    <a:pt x="2005" y="26789"/>
                    <a:pt x="2282" y="25786"/>
                    <a:pt x="2869" y="24922"/>
                  </a:cubicBezTo>
                  <a:lnTo>
                    <a:pt x="3008" y="24784"/>
                  </a:lnTo>
                  <a:cubicBezTo>
                    <a:pt x="3008" y="24473"/>
                    <a:pt x="2869" y="24196"/>
                    <a:pt x="2869" y="24058"/>
                  </a:cubicBezTo>
                  <a:lnTo>
                    <a:pt x="2731" y="23920"/>
                  </a:lnTo>
                  <a:cubicBezTo>
                    <a:pt x="2593" y="23920"/>
                    <a:pt x="2420" y="24058"/>
                    <a:pt x="2282" y="24196"/>
                  </a:cubicBezTo>
                  <a:cubicBezTo>
                    <a:pt x="2005" y="24646"/>
                    <a:pt x="1729" y="25199"/>
                    <a:pt x="1418" y="25924"/>
                  </a:cubicBezTo>
                  <a:cubicBezTo>
                    <a:pt x="1279" y="26374"/>
                    <a:pt x="1141" y="26789"/>
                    <a:pt x="1003" y="27238"/>
                  </a:cubicBezTo>
                  <a:cubicBezTo>
                    <a:pt x="865" y="27238"/>
                    <a:pt x="692" y="27065"/>
                    <a:pt x="692" y="26927"/>
                  </a:cubicBezTo>
                  <a:cubicBezTo>
                    <a:pt x="692" y="26512"/>
                    <a:pt x="692" y="26201"/>
                    <a:pt x="865" y="25786"/>
                  </a:cubicBezTo>
                  <a:cubicBezTo>
                    <a:pt x="1279" y="22053"/>
                    <a:pt x="1867" y="18286"/>
                    <a:pt x="2593" y="14553"/>
                  </a:cubicBezTo>
                  <a:cubicBezTo>
                    <a:pt x="3008" y="12824"/>
                    <a:pt x="3284" y="10958"/>
                    <a:pt x="3734" y="9091"/>
                  </a:cubicBezTo>
                  <a:cubicBezTo>
                    <a:pt x="4010" y="8054"/>
                    <a:pt x="4148" y="7190"/>
                    <a:pt x="4321" y="6326"/>
                  </a:cubicBezTo>
                  <a:cubicBezTo>
                    <a:pt x="4598" y="5635"/>
                    <a:pt x="4598" y="4909"/>
                    <a:pt x="4736" y="4321"/>
                  </a:cubicBezTo>
                  <a:cubicBezTo>
                    <a:pt x="5012" y="3319"/>
                    <a:pt x="5185" y="2455"/>
                    <a:pt x="5600" y="1452"/>
                  </a:cubicBezTo>
                  <a:cubicBezTo>
                    <a:pt x="5738" y="1141"/>
                    <a:pt x="5877" y="865"/>
                    <a:pt x="6049" y="450"/>
                  </a:cubicBezTo>
                  <a:cubicBezTo>
                    <a:pt x="6464" y="727"/>
                    <a:pt x="6741" y="865"/>
                    <a:pt x="7052" y="1141"/>
                  </a:cubicBezTo>
                  <a:cubicBezTo>
                    <a:pt x="7328" y="1314"/>
                    <a:pt x="7467" y="1452"/>
                    <a:pt x="7605" y="1591"/>
                  </a:cubicBezTo>
                  <a:cubicBezTo>
                    <a:pt x="7605" y="1141"/>
                    <a:pt x="7328" y="727"/>
                    <a:pt x="6914" y="139"/>
                  </a:cubicBezTo>
                  <a:lnTo>
                    <a:pt x="6741" y="139"/>
                  </a:lnTo>
                  <a:cubicBezTo>
                    <a:pt x="6602" y="139"/>
                    <a:pt x="6464" y="139"/>
                    <a:pt x="6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6784358" y="4513161"/>
              <a:ext cx="35168" cy="37975"/>
            </a:xfrm>
            <a:custGeom>
              <a:avLst/>
              <a:gdLst/>
              <a:ahLst/>
              <a:cxnLst/>
              <a:rect l="l" t="t" r="r" b="b"/>
              <a:pathLst>
                <a:path w="1729" h="1867" extrusionOk="0">
                  <a:moveTo>
                    <a:pt x="1" y="0"/>
                  </a:moveTo>
                  <a:cubicBezTo>
                    <a:pt x="415" y="553"/>
                    <a:pt x="727" y="1141"/>
                    <a:pt x="1141" y="1729"/>
                  </a:cubicBezTo>
                  <a:cubicBezTo>
                    <a:pt x="865" y="1590"/>
                    <a:pt x="588" y="1590"/>
                    <a:pt x="277" y="1418"/>
                  </a:cubicBezTo>
                  <a:lnTo>
                    <a:pt x="277" y="1418"/>
                  </a:lnTo>
                  <a:cubicBezTo>
                    <a:pt x="415" y="1590"/>
                    <a:pt x="588" y="1590"/>
                    <a:pt x="727" y="1729"/>
                  </a:cubicBezTo>
                  <a:lnTo>
                    <a:pt x="1003" y="1729"/>
                  </a:lnTo>
                  <a:cubicBezTo>
                    <a:pt x="1141" y="1729"/>
                    <a:pt x="1141" y="1867"/>
                    <a:pt x="1280" y="1867"/>
                  </a:cubicBezTo>
                  <a:cubicBezTo>
                    <a:pt x="1452" y="1867"/>
                    <a:pt x="1452" y="1729"/>
                    <a:pt x="1591" y="1729"/>
                  </a:cubicBezTo>
                  <a:cubicBezTo>
                    <a:pt x="1729" y="1590"/>
                    <a:pt x="1729" y="1141"/>
                    <a:pt x="1591" y="1003"/>
                  </a:cubicBezTo>
                  <a:cubicBezTo>
                    <a:pt x="1280" y="865"/>
                    <a:pt x="1003" y="726"/>
                    <a:pt x="865" y="415"/>
                  </a:cubicBezTo>
                  <a:cubicBezTo>
                    <a:pt x="865" y="277"/>
                    <a:pt x="727" y="139"/>
                    <a:pt x="727" y="139"/>
                  </a:cubicBezTo>
                  <a:cubicBezTo>
                    <a:pt x="588" y="0"/>
                    <a:pt x="41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6183972" y="3695528"/>
              <a:ext cx="52742" cy="59067"/>
            </a:xfrm>
            <a:custGeom>
              <a:avLst/>
              <a:gdLst/>
              <a:ahLst/>
              <a:cxnLst/>
              <a:rect l="l" t="t" r="r" b="b"/>
              <a:pathLst>
                <a:path w="2593" h="2904" extrusionOk="0">
                  <a:moveTo>
                    <a:pt x="0" y="0"/>
                  </a:moveTo>
                  <a:cubicBezTo>
                    <a:pt x="553" y="450"/>
                    <a:pt x="1002" y="1003"/>
                    <a:pt x="1417" y="1590"/>
                  </a:cubicBezTo>
                  <a:cubicBezTo>
                    <a:pt x="1728" y="2040"/>
                    <a:pt x="2143" y="2454"/>
                    <a:pt x="2454" y="2904"/>
                  </a:cubicBezTo>
                  <a:cubicBezTo>
                    <a:pt x="2592" y="2731"/>
                    <a:pt x="2592" y="2454"/>
                    <a:pt x="2592" y="2316"/>
                  </a:cubicBezTo>
                  <a:cubicBezTo>
                    <a:pt x="2281" y="1729"/>
                    <a:pt x="1867" y="1003"/>
                    <a:pt x="1279" y="450"/>
                  </a:cubicBezTo>
                  <a:cubicBezTo>
                    <a:pt x="1279" y="311"/>
                    <a:pt x="1141" y="139"/>
                    <a:pt x="10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6139672" y="3792548"/>
              <a:ext cx="49935" cy="17594"/>
            </a:xfrm>
            <a:custGeom>
              <a:avLst/>
              <a:gdLst/>
              <a:ahLst/>
              <a:cxnLst/>
              <a:rect l="l" t="t" r="r" b="b"/>
              <a:pathLst>
                <a:path w="2455" h="865" extrusionOk="0">
                  <a:moveTo>
                    <a:pt x="2455" y="0"/>
                  </a:moveTo>
                  <a:cubicBezTo>
                    <a:pt x="2178" y="277"/>
                    <a:pt x="1867" y="553"/>
                    <a:pt x="1452" y="553"/>
                  </a:cubicBezTo>
                  <a:cubicBezTo>
                    <a:pt x="1276" y="605"/>
                    <a:pt x="1116" y="626"/>
                    <a:pt x="966" y="626"/>
                  </a:cubicBezTo>
                  <a:cubicBezTo>
                    <a:pt x="613" y="626"/>
                    <a:pt x="315" y="512"/>
                    <a:pt x="0" y="415"/>
                  </a:cubicBezTo>
                  <a:lnTo>
                    <a:pt x="0" y="415"/>
                  </a:lnTo>
                  <a:cubicBezTo>
                    <a:pt x="312" y="553"/>
                    <a:pt x="450" y="726"/>
                    <a:pt x="726" y="726"/>
                  </a:cubicBezTo>
                  <a:cubicBezTo>
                    <a:pt x="865" y="864"/>
                    <a:pt x="1003" y="864"/>
                    <a:pt x="1176" y="864"/>
                  </a:cubicBezTo>
                  <a:lnTo>
                    <a:pt x="1314" y="864"/>
                  </a:lnTo>
                  <a:cubicBezTo>
                    <a:pt x="1452" y="864"/>
                    <a:pt x="1590" y="864"/>
                    <a:pt x="1729" y="726"/>
                  </a:cubicBezTo>
                  <a:cubicBezTo>
                    <a:pt x="1867" y="726"/>
                    <a:pt x="2040" y="553"/>
                    <a:pt x="2040" y="553"/>
                  </a:cubicBezTo>
                  <a:cubicBezTo>
                    <a:pt x="2178" y="415"/>
                    <a:pt x="2178" y="415"/>
                    <a:pt x="2316" y="277"/>
                  </a:cubicBezTo>
                  <a:lnTo>
                    <a:pt x="2455" y="139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6131231" y="3748248"/>
              <a:ext cx="64010" cy="57033"/>
            </a:xfrm>
            <a:custGeom>
              <a:avLst/>
              <a:gdLst/>
              <a:ahLst/>
              <a:cxnLst/>
              <a:rect l="l" t="t" r="r" b="b"/>
              <a:pathLst>
                <a:path w="3147" h="2804" extrusionOk="0">
                  <a:moveTo>
                    <a:pt x="475" y="950"/>
                  </a:moveTo>
                  <a:lnTo>
                    <a:pt x="415" y="1003"/>
                  </a:lnTo>
                  <a:cubicBezTo>
                    <a:pt x="415" y="1007"/>
                    <a:pt x="415" y="1011"/>
                    <a:pt x="415" y="1015"/>
                  </a:cubicBezTo>
                  <a:lnTo>
                    <a:pt x="415" y="1015"/>
                  </a:lnTo>
                  <a:lnTo>
                    <a:pt x="475" y="950"/>
                  </a:lnTo>
                  <a:close/>
                  <a:moveTo>
                    <a:pt x="2005" y="1"/>
                  </a:moveTo>
                  <a:cubicBezTo>
                    <a:pt x="1591" y="1"/>
                    <a:pt x="1280" y="139"/>
                    <a:pt x="865" y="450"/>
                  </a:cubicBezTo>
                  <a:cubicBezTo>
                    <a:pt x="727" y="588"/>
                    <a:pt x="727" y="727"/>
                    <a:pt x="554" y="865"/>
                  </a:cubicBezTo>
                  <a:lnTo>
                    <a:pt x="475" y="950"/>
                  </a:lnTo>
                  <a:lnTo>
                    <a:pt x="475" y="950"/>
                  </a:lnTo>
                  <a:lnTo>
                    <a:pt x="727" y="727"/>
                  </a:lnTo>
                  <a:cubicBezTo>
                    <a:pt x="865" y="588"/>
                    <a:pt x="1003" y="450"/>
                    <a:pt x="1141" y="450"/>
                  </a:cubicBezTo>
                  <a:cubicBezTo>
                    <a:pt x="1280" y="312"/>
                    <a:pt x="1418" y="312"/>
                    <a:pt x="1591" y="312"/>
                  </a:cubicBezTo>
                  <a:cubicBezTo>
                    <a:pt x="1729" y="312"/>
                    <a:pt x="1729" y="139"/>
                    <a:pt x="1867" y="139"/>
                  </a:cubicBezTo>
                  <a:cubicBezTo>
                    <a:pt x="2005" y="139"/>
                    <a:pt x="2005" y="312"/>
                    <a:pt x="2144" y="312"/>
                  </a:cubicBezTo>
                  <a:lnTo>
                    <a:pt x="2455" y="312"/>
                  </a:lnTo>
                  <a:cubicBezTo>
                    <a:pt x="2455" y="450"/>
                    <a:pt x="2593" y="450"/>
                    <a:pt x="2593" y="588"/>
                  </a:cubicBezTo>
                  <a:lnTo>
                    <a:pt x="2731" y="727"/>
                  </a:lnTo>
                  <a:lnTo>
                    <a:pt x="2731" y="865"/>
                  </a:lnTo>
                  <a:cubicBezTo>
                    <a:pt x="2731" y="865"/>
                    <a:pt x="2870" y="865"/>
                    <a:pt x="2870" y="1003"/>
                  </a:cubicBezTo>
                  <a:lnTo>
                    <a:pt x="2870" y="1176"/>
                  </a:lnTo>
                  <a:cubicBezTo>
                    <a:pt x="2870" y="1314"/>
                    <a:pt x="2870" y="1452"/>
                    <a:pt x="2731" y="1591"/>
                  </a:cubicBezTo>
                  <a:cubicBezTo>
                    <a:pt x="2731" y="1729"/>
                    <a:pt x="2731" y="1867"/>
                    <a:pt x="2593" y="2040"/>
                  </a:cubicBezTo>
                  <a:cubicBezTo>
                    <a:pt x="2455" y="2178"/>
                    <a:pt x="2455" y="2178"/>
                    <a:pt x="2282" y="2317"/>
                  </a:cubicBezTo>
                  <a:cubicBezTo>
                    <a:pt x="2144" y="2455"/>
                    <a:pt x="2144" y="2455"/>
                    <a:pt x="2005" y="2593"/>
                  </a:cubicBezTo>
                  <a:lnTo>
                    <a:pt x="1729" y="2593"/>
                  </a:lnTo>
                  <a:cubicBezTo>
                    <a:pt x="1591" y="2731"/>
                    <a:pt x="1418" y="2731"/>
                    <a:pt x="1418" y="2731"/>
                  </a:cubicBezTo>
                  <a:cubicBezTo>
                    <a:pt x="1280" y="2731"/>
                    <a:pt x="1141" y="2731"/>
                    <a:pt x="1141" y="2593"/>
                  </a:cubicBezTo>
                  <a:lnTo>
                    <a:pt x="865" y="2593"/>
                  </a:lnTo>
                  <a:lnTo>
                    <a:pt x="554" y="2317"/>
                  </a:lnTo>
                  <a:cubicBezTo>
                    <a:pt x="554" y="2178"/>
                    <a:pt x="415" y="2178"/>
                    <a:pt x="415" y="2040"/>
                  </a:cubicBezTo>
                  <a:lnTo>
                    <a:pt x="277" y="1867"/>
                  </a:lnTo>
                  <a:lnTo>
                    <a:pt x="277" y="1591"/>
                  </a:lnTo>
                  <a:lnTo>
                    <a:pt x="277" y="1314"/>
                  </a:lnTo>
                  <a:cubicBezTo>
                    <a:pt x="412" y="1179"/>
                    <a:pt x="415" y="1176"/>
                    <a:pt x="415" y="1015"/>
                  </a:cubicBezTo>
                  <a:lnTo>
                    <a:pt x="415" y="1015"/>
                  </a:lnTo>
                  <a:lnTo>
                    <a:pt x="139" y="1314"/>
                  </a:lnTo>
                  <a:cubicBezTo>
                    <a:pt x="139" y="1314"/>
                    <a:pt x="139" y="1452"/>
                    <a:pt x="1" y="1591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178"/>
                    <a:pt x="139" y="2317"/>
                    <a:pt x="277" y="2455"/>
                  </a:cubicBezTo>
                  <a:lnTo>
                    <a:pt x="415" y="2593"/>
                  </a:lnTo>
                  <a:cubicBezTo>
                    <a:pt x="730" y="2690"/>
                    <a:pt x="1028" y="2804"/>
                    <a:pt x="1381" y="2804"/>
                  </a:cubicBezTo>
                  <a:cubicBezTo>
                    <a:pt x="1531" y="2804"/>
                    <a:pt x="1691" y="2783"/>
                    <a:pt x="1867" y="2731"/>
                  </a:cubicBezTo>
                  <a:cubicBezTo>
                    <a:pt x="2282" y="2731"/>
                    <a:pt x="2593" y="2455"/>
                    <a:pt x="2870" y="2178"/>
                  </a:cubicBezTo>
                  <a:cubicBezTo>
                    <a:pt x="2870" y="2040"/>
                    <a:pt x="3008" y="2040"/>
                    <a:pt x="3008" y="1867"/>
                  </a:cubicBezTo>
                  <a:lnTo>
                    <a:pt x="3008" y="1591"/>
                  </a:lnTo>
                  <a:lnTo>
                    <a:pt x="3008" y="1452"/>
                  </a:lnTo>
                  <a:lnTo>
                    <a:pt x="3008" y="1314"/>
                  </a:lnTo>
                  <a:cubicBezTo>
                    <a:pt x="3146" y="1314"/>
                    <a:pt x="3146" y="1176"/>
                    <a:pt x="3146" y="1176"/>
                  </a:cubicBezTo>
                  <a:cubicBezTo>
                    <a:pt x="3146" y="1003"/>
                    <a:pt x="3146" y="865"/>
                    <a:pt x="3008" y="727"/>
                  </a:cubicBezTo>
                  <a:cubicBezTo>
                    <a:pt x="3008" y="588"/>
                    <a:pt x="3008" y="588"/>
                    <a:pt x="2870" y="450"/>
                  </a:cubicBezTo>
                  <a:cubicBezTo>
                    <a:pt x="2870" y="450"/>
                    <a:pt x="2870" y="312"/>
                    <a:pt x="2731" y="312"/>
                  </a:cubicBezTo>
                  <a:cubicBezTo>
                    <a:pt x="2593" y="139"/>
                    <a:pt x="2282" y="139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6122099" y="3777781"/>
              <a:ext cx="85082" cy="43609"/>
            </a:xfrm>
            <a:custGeom>
              <a:avLst/>
              <a:gdLst/>
              <a:ahLst/>
              <a:cxnLst/>
              <a:rect l="l" t="t" r="r" b="b"/>
              <a:pathLst>
                <a:path w="4183" h="2144" extrusionOk="0">
                  <a:moveTo>
                    <a:pt x="4183" y="0"/>
                  </a:moveTo>
                  <a:cubicBezTo>
                    <a:pt x="3906" y="139"/>
                    <a:pt x="3595" y="415"/>
                    <a:pt x="3457" y="588"/>
                  </a:cubicBezTo>
                  <a:lnTo>
                    <a:pt x="3319" y="726"/>
                  </a:lnTo>
                  <a:lnTo>
                    <a:pt x="3319" y="865"/>
                  </a:lnTo>
                  <a:lnTo>
                    <a:pt x="3180" y="1003"/>
                  </a:lnTo>
                  <a:cubicBezTo>
                    <a:pt x="3042" y="1141"/>
                    <a:pt x="3042" y="1141"/>
                    <a:pt x="2904" y="1279"/>
                  </a:cubicBezTo>
                  <a:cubicBezTo>
                    <a:pt x="2904" y="1279"/>
                    <a:pt x="2731" y="1452"/>
                    <a:pt x="2593" y="1452"/>
                  </a:cubicBezTo>
                  <a:cubicBezTo>
                    <a:pt x="2454" y="1590"/>
                    <a:pt x="2316" y="1590"/>
                    <a:pt x="2178" y="1590"/>
                  </a:cubicBezTo>
                  <a:lnTo>
                    <a:pt x="2040" y="1590"/>
                  </a:lnTo>
                  <a:cubicBezTo>
                    <a:pt x="1867" y="1590"/>
                    <a:pt x="1729" y="1590"/>
                    <a:pt x="1590" y="1452"/>
                  </a:cubicBezTo>
                  <a:cubicBezTo>
                    <a:pt x="1314" y="1452"/>
                    <a:pt x="1176" y="1279"/>
                    <a:pt x="864" y="1141"/>
                  </a:cubicBezTo>
                  <a:lnTo>
                    <a:pt x="726" y="1003"/>
                  </a:lnTo>
                  <a:cubicBezTo>
                    <a:pt x="450" y="865"/>
                    <a:pt x="311" y="588"/>
                    <a:pt x="139" y="277"/>
                  </a:cubicBezTo>
                  <a:cubicBezTo>
                    <a:pt x="139" y="588"/>
                    <a:pt x="0" y="726"/>
                    <a:pt x="0" y="865"/>
                  </a:cubicBezTo>
                  <a:cubicBezTo>
                    <a:pt x="0" y="1003"/>
                    <a:pt x="139" y="1141"/>
                    <a:pt x="311" y="1279"/>
                  </a:cubicBezTo>
                  <a:cubicBezTo>
                    <a:pt x="450" y="1590"/>
                    <a:pt x="726" y="1729"/>
                    <a:pt x="1003" y="1867"/>
                  </a:cubicBezTo>
                  <a:cubicBezTo>
                    <a:pt x="1314" y="2005"/>
                    <a:pt x="1452" y="2143"/>
                    <a:pt x="1729" y="2143"/>
                  </a:cubicBezTo>
                  <a:cubicBezTo>
                    <a:pt x="2040" y="2143"/>
                    <a:pt x="2316" y="2005"/>
                    <a:pt x="2593" y="2005"/>
                  </a:cubicBezTo>
                  <a:cubicBezTo>
                    <a:pt x="2904" y="1867"/>
                    <a:pt x="3180" y="1729"/>
                    <a:pt x="3319" y="1590"/>
                  </a:cubicBezTo>
                  <a:cubicBezTo>
                    <a:pt x="3595" y="1279"/>
                    <a:pt x="3768" y="1141"/>
                    <a:pt x="3906" y="865"/>
                  </a:cubicBezTo>
                  <a:cubicBezTo>
                    <a:pt x="3906" y="726"/>
                    <a:pt x="4044" y="588"/>
                    <a:pt x="4044" y="415"/>
                  </a:cubicBezTo>
                  <a:cubicBezTo>
                    <a:pt x="4044" y="277"/>
                    <a:pt x="4183" y="139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6116465" y="3733482"/>
              <a:ext cx="90716" cy="64702"/>
            </a:xfrm>
            <a:custGeom>
              <a:avLst/>
              <a:gdLst/>
              <a:ahLst/>
              <a:cxnLst/>
              <a:rect l="l" t="t" r="r" b="b"/>
              <a:pathLst>
                <a:path w="4460" h="3181" extrusionOk="0">
                  <a:moveTo>
                    <a:pt x="2593" y="1"/>
                  </a:moveTo>
                  <a:cubicBezTo>
                    <a:pt x="2144" y="1"/>
                    <a:pt x="1729" y="174"/>
                    <a:pt x="1453" y="450"/>
                  </a:cubicBezTo>
                  <a:cubicBezTo>
                    <a:pt x="588" y="865"/>
                    <a:pt x="1" y="1729"/>
                    <a:pt x="139" y="2766"/>
                  </a:cubicBezTo>
                  <a:cubicBezTo>
                    <a:pt x="277" y="2904"/>
                    <a:pt x="277" y="2904"/>
                    <a:pt x="277" y="3043"/>
                  </a:cubicBezTo>
                  <a:cubicBezTo>
                    <a:pt x="277" y="2904"/>
                    <a:pt x="416" y="2766"/>
                    <a:pt x="416" y="2455"/>
                  </a:cubicBezTo>
                  <a:cubicBezTo>
                    <a:pt x="588" y="2766"/>
                    <a:pt x="727" y="3043"/>
                    <a:pt x="1003" y="3181"/>
                  </a:cubicBezTo>
                  <a:cubicBezTo>
                    <a:pt x="865" y="3043"/>
                    <a:pt x="865" y="2904"/>
                    <a:pt x="727" y="2593"/>
                  </a:cubicBezTo>
                  <a:lnTo>
                    <a:pt x="727" y="2455"/>
                  </a:lnTo>
                  <a:lnTo>
                    <a:pt x="727" y="2317"/>
                  </a:lnTo>
                  <a:cubicBezTo>
                    <a:pt x="865" y="2178"/>
                    <a:pt x="865" y="2040"/>
                    <a:pt x="865" y="2040"/>
                  </a:cubicBezTo>
                  <a:lnTo>
                    <a:pt x="1280" y="1591"/>
                  </a:lnTo>
                  <a:cubicBezTo>
                    <a:pt x="1453" y="1453"/>
                    <a:pt x="1453" y="1314"/>
                    <a:pt x="1591" y="1176"/>
                  </a:cubicBezTo>
                  <a:cubicBezTo>
                    <a:pt x="2006" y="865"/>
                    <a:pt x="2317" y="727"/>
                    <a:pt x="2731" y="727"/>
                  </a:cubicBezTo>
                  <a:lnTo>
                    <a:pt x="2870" y="727"/>
                  </a:lnTo>
                  <a:cubicBezTo>
                    <a:pt x="3008" y="865"/>
                    <a:pt x="3319" y="865"/>
                    <a:pt x="3457" y="1038"/>
                  </a:cubicBezTo>
                  <a:cubicBezTo>
                    <a:pt x="3596" y="1038"/>
                    <a:pt x="3596" y="1176"/>
                    <a:pt x="3596" y="1176"/>
                  </a:cubicBezTo>
                  <a:cubicBezTo>
                    <a:pt x="3734" y="1314"/>
                    <a:pt x="3734" y="1314"/>
                    <a:pt x="3734" y="1453"/>
                  </a:cubicBezTo>
                  <a:cubicBezTo>
                    <a:pt x="3872" y="1591"/>
                    <a:pt x="3872" y="1729"/>
                    <a:pt x="3872" y="1902"/>
                  </a:cubicBezTo>
                  <a:cubicBezTo>
                    <a:pt x="3872" y="1902"/>
                    <a:pt x="3872" y="2040"/>
                    <a:pt x="3734" y="2040"/>
                  </a:cubicBezTo>
                  <a:lnTo>
                    <a:pt x="3734" y="2178"/>
                  </a:lnTo>
                  <a:lnTo>
                    <a:pt x="3734" y="2317"/>
                  </a:lnTo>
                  <a:lnTo>
                    <a:pt x="3734" y="2593"/>
                  </a:lnTo>
                  <a:cubicBezTo>
                    <a:pt x="3734" y="2766"/>
                    <a:pt x="3596" y="2766"/>
                    <a:pt x="3596" y="2904"/>
                  </a:cubicBezTo>
                  <a:lnTo>
                    <a:pt x="3734" y="2766"/>
                  </a:lnTo>
                  <a:cubicBezTo>
                    <a:pt x="3872" y="2593"/>
                    <a:pt x="4183" y="2317"/>
                    <a:pt x="4460" y="2178"/>
                  </a:cubicBezTo>
                  <a:lnTo>
                    <a:pt x="4460" y="2040"/>
                  </a:lnTo>
                  <a:cubicBezTo>
                    <a:pt x="4460" y="1729"/>
                    <a:pt x="4460" y="1314"/>
                    <a:pt x="4183" y="1038"/>
                  </a:cubicBezTo>
                  <a:lnTo>
                    <a:pt x="4183" y="865"/>
                  </a:lnTo>
                  <a:cubicBezTo>
                    <a:pt x="4045" y="727"/>
                    <a:pt x="3872" y="450"/>
                    <a:pt x="3596" y="312"/>
                  </a:cubicBezTo>
                  <a:cubicBezTo>
                    <a:pt x="3319" y="174"/>
                    <a:pt x="3181" y="174"/>
                    <a:pt x="2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6845519" y="3235730"/>
              <a:ext cx="56281" cy="55569"/>
            </a:xfrm>
            <a:custGeom>
              <a:avLst/>
              <a:gdLst/>
              <a:ahLst/>
              <a:cxnLst/>
              <a:rect l="l" t="t" r="r" b="b"/>
              <a:pathLst>
                <a:path w="2767" h="2732" extrusionOk="0">
                  <a:moveTo>
                    <a:pt x="1" y="1"/>
                  </a:moveTo>
                  <a:cubicBezTo>
                    <a:pt x="312" y="277"/>
                    <a:pt x="727" y="588"/>
                    <a:pt x="1038" y="1003"/>
                  </a:cubicBezTo>
                  <a:cubicBezTo>
                    <a:pt x="1591" y="1591"/>
                    <a:pt x="2178" y="2178"/>
                    <a:pt x="2766" y="2731"/>
                  </a:cubicBezTo>
                  <a:cubicBezTo>
                    <a:pt x="2040" y="1729"/>
                    <a:pt x="1176" y="865"/>
                    <a:pt x="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6385741" y="320339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6919352" y="383332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6151632" y="3145036"/>
              <a:ext cx="808515" cy="711514"/>
            </a:xfrm>
            <a:custGeom>
              <a:avLst/>
              <a:gdLst/>
              <a:ahLst/>
              <a:cxnLst/>
              <a:rect l="l" t="t" r="r" b="b"/>
              <a:pathLst>
                <a:path w="39750" h="34981" extrusionOk="0">
                  <a:moveTo>
                    <a:pt x="38436" y="11373"/>
                  </a:moveTo>
                  <a:cubicBezTo>
                    <a:pt x="38347" y="11462"/>
                    <a:pt x="38258" y="11551"/>
                    <a:pt x="38169" y="11649"/>
                  </a:cubicBezTo>
                  <a:lnTo>
                    <a:pt x="38169" y="11649"/>
                  </a:lnTo>
                  <a:cubicBezTo>
                    <a:pt x="38298" y="11643"/>
                    <a:pt x="38301" y="11511"/>
                    <a:pt x="38436" y="11511"/>
                  </a:cubicBezTo>
                  <a:lnTo>
                    <a:pt x="38436" y="11373"/>
                  </a:lnTo>
                  <a:close/>
                  <a:moveTo>
                    <a:pt x="38169" y="11649"/>
                  </a:moveTo>
                  <a:cubicBezTo>
                    <a:pt x="38166" y="11649"/>
                    <a:pt x="38163" y="11649"/>
                    <a:pt x="38160" y="11649"/>
                  </a:cubicBezTo>
                  <a:cubicBezTo>
                    <a:pt x="38086" y="11741"/>
                    <a:pt x="38052" y="11784"/>
                    <a:pt x="38015" y="11826"/>
                  </a:cubicBezTo>
                  <a:lnTo>
                    <a:pt x="38015" y="11826"/>
                  </a:lnTo>
                  <a:cubicBezTo>
                    <a:pt x="38017" y="11824"/>
                    <a:pt x="38019" y="11823"/>
                    <a:pt x="38022" y="11822"/>
                  </a:cubicBezTo>
                  <a:cubicBezTo>
                    <a:pt x="38071" y="11761"/>
                    <a:pt x="38120" y="11703"/>
                    <a:pt x="38169" y="11649"/>
                  </a:cubicBezTo>
                  <a:close/>
                  <a:moveTo>
                    <a:pt x="20601" y="6776"/>
                  </a:moveTo>
                  <a:cubicBezTo>
                    <a:pt x="21603" y="6776"/>
                    <a:pt x="22744" y="6914"/>
                    <a:pt x="23746" y="7190"/>
                  </a:cubicBezTo>
                  <a:cubicBezTo>
                    <a:pt x="26062" y="7778"/>
                    <a:pt x="28240" y="8780"/>
                    <a:pt x="29968" y="10509"/>
                  </a:cubicBezTo>
                  <a:cubicBezTo>
                    <a:pt x="31696" y="12099"/>
                    <a:pt x="32975" y="14103"/>
                    <a:pt x="33701" y="16419"/>
                  </a:cubicBezTo>
                  <a:cubicBezTo>
                    <a:pt x="33978" y="17560"/>
                    <a:pt x="34289" y="18735"/>
                    <a:pt x="34289" y="20014"/>
                  </a:cubicBezTo>
                  <a:cubicBezTo>
                    <a:pt x="34289" y="21328"/>
                    <a:pt x="34116" y="22606"/>
                    <a:pt x="33839" y="23920"/>
                  </a:cubicBezTo>
                  <a:cubicBezTo>
                    <a:pt x="33701" y="24335"/>
                    <a:pt x="33252" y="24784"/>
                    <a:pt x="32837" y="25061"/>
                  </a:cubicBezTo>
                  <a:cubicBezTo>
                    <a:pt x="32612" y="25130"/>
                    <a:pt x="32362" y="25164"/>
                    <a:pt x="32111" y="25164"/>
                  </a:cubicBezTo>
                  <a:cubicBezTo>
                    <a:pt x="31860" y="25164"/>
                    <a:pt x="31610" y="25130"/>
                    <a:pt x="31385" y="25061"/>
                  </a:cubicBezTo>
                  <a:cubicBezTo>
                    <a:pt x="30832" y="24922"/>
                    <a:pt x="30521" y="24611"/>
                    <a:pt x="30245" y="24196"/>
                  </a:cubicBezTo>
                  <a:lnTo>
                    <a:pt x="30245" y="23920"/>
                  </a:lnTo>
                  <a:cubicBezTo>
                    <a:pt x="28931" y="22745"/>
                    <a:pt x="27652" y="21742"/>
                    <a:pt x="26339" y="20602"/>
                  </a:cubicBezTo>
                  <a:cubicBezTo>
                    <a:pt x="25060" y="19426"/>
                    <a:pt x="23746" y="18286"/>
                    <a:pt x="22467" y="17145"/>
                  </a:cubicBezTo>
                  <a:cubicBezTo>
                    <a:pt x="20463" y="15106"/>
                    <a:pt x="18423" y="13101"/>
                    <a:pt x="16280" y="11235"/>
                  </a:cubicBezTo>
                  <a:cubicBezTo>
                    <a:pt x="15969" y="11235"/>
                    <a:pt x="15693" y="11096"/>
                    <a:pt x="15554" y="10958"/>
                  </a:cubicBezTo>
                  <a:cubicBezTo>
                    <a:pt x="15105" y="10785"/>
                    <a:pt x="14829" y="10370"/>
                    <a:pt x="14690" y="10094"/>
                  </a:cubicBezTo>
                  <a:cubicBezTo>
                    <a:pt x="14552" y="9921"/>
                    <a:pt x="14552" y="9645"/>
                    <a:pt x="14690" y="9506"/>
                  </a:cubicBezTo>
                  <a:cubicBezTo>
                    <a:pt x="14690" y="9057"/>
                    <a:pt x="14690" y="8642"/>
                    <a:pt x="14967" y="8366"/>
                  </a:cubicBezTo>
                  <a:cubicBezTo>
                    <a:pt x="15278" y="7916"/>
                    <a:pt x="15693" y="7640"/>
                    <a:pt x="16142" y="7501"/>
                  </a:cubicBezTo>
                  <a:cubicBezTo>
                    <a:pt x="17559" y="7052"/>
                    <a:pt x="19011" y="6776"/>
                    <a:pt x="20601" y="6776"/>
                  </a:cubicBezTo>
                  <a:close/>
                  <a:moveTo>
                    <a:pt x="21016" y="1"/>
                  </a:moveTo>
                  <a:lnTo>
                    <a:pt x="21016" y="588"/>
                  </a:lnTo>
                  <a:cubicBezTo>
                    <a:pt x="21016" y="727"/>
                    <a:pt x="20877" y="1003"/>
                    <a:pt x="20601" y="1003"/>
                  </a:cubicBezTo>
                  <a:cubicBezTo>
                    <a:pt x="20290" y="1003"/>
                    <a:pt x="20152" y="727"/>
                    <a:pt x="20152" y="588"/>
                  </a:cubicBezTo>
                  <a:lnTo>
                    <a:pt x="20152" y="139"/>
                  </a:lnTo>
                  <a:lnTo>
                    <a:pt x="19598" y="139"/>
                  </a:lnTo>
                  <a:lnTo>
                    <a:pt x="19598" y="865"/>
                  </a:lnTo>
                  <a:cubicBezTo>
                    <a:pt x="19598" y="1142"/>
                    <a:pt x="19426" y="1280"/>
                    <a:pt x="19149" y="1280"/>
                  </a:cubicBezTo>
                  <a:cubicBezTo>
                    <a:pt x="18873" y="1280"/>
                    <a:pt x="18734" y="1142"/>
                    <a:pt x="18734" y="865"/>
                  </a:cubicBezTo>
                  <a:lnTo>
                    <a:pt x="18734" y="277"/>
                  </a:lnTo>
                  <a:lnTo>
                    <a:pt x="18423" y="277"/>
                  </a:lnTo>
                  <a:lnTo>
                    <a:pt x="18423" y="588"/>
                  </a:lnTo>
                  <a:lnTo>
                    <a:pt x="18423" y="1003"/>
                  </a:lnTo>
                  <a:cubicBezTo>
                    <a:pt x="18562" y="1003"/>
                    <a:pt x="18562" y="1142"/>
                    <a:pt x="18562" y="1280"/>
                  </a:cubicBezTo>
                  <a:lnTo>
                    <a:pt x="18562" y="1591"/>
                  </a:lnTo>
                  <a:cubicBezTo>
                    <a:pt x="18423" y="1729"/>
                    <a:pt x="18285" y="1729"/>
                    <a:pt x="18285" y="1867"/>
                  </a:cubicBezTo>
                  <a:cubicBezTo>
                    <a:pt x="18147" y="1867"/>
                    <a:pt x="18009" y="1867"/>
                    <a:pt x="17870" y="1729"/>
                  </a:cubicBezTo>
                  <a:cubicBezTo>
                    <a:pt x="17870" y="1729"/>
                    <a:pt x="17697" y="1591"/>
                    <a:pt x="17697" y="1453"/>
                  </a:cubicBezTo>
                  <a:cubicBezTo>
                    <a:pt x="17697" y="1142"/>
                    <a:pt x="17559" y="865"/>
                    <a:pt x="17559" y="588"/>
                  </a:cubicBezTo>
                  <a:lnTo>
                    <a:pt x="17559" y="416"/>
                  </a:lnTo>
                  <a:cubicBezTo>
                    <a:pt x="17421" y="416"/>
                    <a:pt x="17283" y="588"/>
                    <a:pt x="17283" y="588"/>
                  </a:cubicBezTo>
                  <a:cubicBezTo>
                    <a:pt x="17006" y="588"/>
                    <a:pt x="16833" y="588"/>
                    <a:pt x="16695" y="727"/>
                  </a:cubicBezTo>
                  <a:cubicBezTo>
                    <a:pt x="16695" y="1003"/>
                    <a:pt x="16695" y="1280"/>
                    <a:pt x="16833" y="1729"/>
                  </a:cubicBezTo>
                  <a:cubicBezTo>
                    <a:pt x="16833" y="2144"/>
                    <a:pt x="17006" y="2593"/>
                    <a:pt x="17006" y="3181"/>
                  </a:cubicBezTo>
                  <a:cubicBezTo>
                    <a:pt x="17144" y="3319"/>
                    <a:pt x="17006" y="3596"/>
                    <a:pt x="16695" y="3734"/>
                  </a:cubicBezTo>
                  <a:cubicBezTo>
                    <a:pt x="16557" y="3734"/>
                    <a:pt x="16280" y="3596"/>
                    <a:pt x="16280" y="3319"/>
                  </a:cubicBezTo>
                  <a:cubicBezTo>
                    <a:pt x="15969" y="2593"/>
                    <a:pt x="15969" y="1729"/>
                    <a:pt x="15831" y="865"/>
                  </a:cubicBezTo>
                  <a:cubicBezTo>
                    <a:pt x="15554" y="1003"/>
                    <a:pt x="15416" y="1003"/>
                    <a:pt x="15105" y="1142"/>
                  </a:cubicBezTo>
                  <a:cubicBezTo>
                    <a:pt x="15278" y="1280"/>
                    <a:pt x="15278" y="1591"/>
                    <a:pt x="15416" y="1729"/>
                  </a:cubicBezTo>
                  <a:lnTo>
                    <a:pt x="15416" y="2006"/>
                  </a:lnTo>
                  <a:cubicBezTo>
                    <a:pt x="15416" y="2144"/>
                    <a:pt x="15278" y="2317"/>
                    <a:pt x="15278" y="2317"/>
                  </a:cubicBezTo>
                  <a:cubicBezTo>
                    <a:pt x="15191" y="2386"/>
                    <a:pt x="15114" y="2420"/>
                    <a:pt x="15040" y="2420"/>
                  </a:cubicBezTo>
                  <a:cubicBezTo>
                    <a:pt x="14967" y="2420"/>
                    <a:pt x="14898" y="2386"/>
                    <a:pt x="14829" y="2317"/>
                  </a:cubicBezTo>
                  <a:cubicBezTo>
                    <a:pt x="14829" y="2317"/>
                    <a:pt x="14690" y="2317"/>
                    <a:pt x="14690" y="2144"/>
                  </a:cubicBezTo>
                  <a:cubicBezTo>
                    <a:pt x="14552" y="2006"/>
                    <a:pt x="14414" y="1729"/>
                    <a:pt x="14414" y="1591"/>
                  </a:cubicBezTo>
                  <a:cubicBezTo>
                    <a:pt x="14241" y="1591"/>
                    <a:pt x="14241" y="1453"/>
                    <a:pt x="14241" y="1453"/>
                  </a:cubicBezTo>
                  <a:cubicBezTo>
                    <a:pt x="14103" y="1591"/>
                    <a:pt x="13964" y="1591"/>
                    <a:pt x="13826" y="1729"/>
                  </a:cubicBezTo>
                  <a:cubicBezTo>
                    <a:pt x="13964" y="2006"/>
                    <a:pt x="14241" y="2317"/>
                    <a:pt x="14414" y="2732"/>
                  </a:cubicBezTo>
                  <a:cubicBezTo>
                    <a:pt x="14552" y="2870"/>
                    <a:pt x="14552" y="3181"/>
                    <a:pt x="14241" y="3319"/>
                  </a:cubicBezTo>
                  <a:lnTo>
                    <a:pt x="13964" y="3319"/>
                  </a:lnTo>
                  <a:cubicBezTo>
                    <a:pt x="13826" y="3319"/>
                    <a:pt x="13826" y="3181"/>
                    <a:pt x="13688" y="3181"/>
                  </a:cubicBezTo>
                  <a:cubicBezTo>
                    <a:pt x="13550" y="2732"/>
                    <a:pt x="13239" y="2455"/>
                    <a:pt x="12962" y="2144"/>
                  </a:cubicBezTo>
                  <a:lnTo>
                    <a:pt x="12962" y="2006"/>
                  </a:lnTo>
                  <a:cubicBezTo>
                    <a:pt x="12824" y="2144"/>
                    <a:pt x="12685" y="2144"/>
                    <a:pt x="12513" y="2317"/>
                  </a:cubicBezTo>
                  <a:cubicBezTo>
                    <a:pt x="12685" y="2593"/>
                    <a:pt x="12962" y="2732"/>
                    <a:pt x="12962" y="3008"/>
                  </a:cubicBezTo>
                  <a:cubicBezTo>
                    <a:pt x="13100" y="3181"/>
                    <a:pt x="13100" y="3319"/>
                    <a:pt x="13100" y="3319"/>
                  </a:cubicBezTo>
                  <a:cubicBezTo>
                    <a:pt x="12962" y="3457"/>
                    <a:pt x="12962" y="3596"/>
                    <a:pt x="12824" y="3596"/>
                  </a:cubicBezTo>
                  <a:cubicBezTo>
                    <a:pt x="12824" y="3734"/>
                    <a:pt x="12685" y="3734"/>
                    <a:pt x="12513" y="3734"/>
                  </a:cubicBezTo>
                  <a:cubicBezTo>
                    <a:pt x="12374" y="3596"/>
                    <a:pt x="12236" y="3596"/>
                    <a:pt x="12236" y="3457"/>
                  </a:cubicBezTo>
                  <a:cubicBezTo>
                    <a:pt x="12098" y="3319"/>
                    <a:pt x="11960" y="3008"/>
                    <a:pt x="11821" y="2870"/>
                  </a:cubicBezTo>
                  <a:lnTo>
                    <a:pt x="11821" y="2732"/>
                  </a:lnTo>
                  <a:lnTo>
                    <a:pt x="11649" y="2870"/>
                  </a:lnTo>
                  <a:cubicBezTo>
                    <a:pt x="11510" y="2870"/>
                    <a:pt x="11510" y="3008"/>
                    <a:pt x="11372" y="3008"/>
                  </a:cubicBezTo>
                  <a:cubicBezTo>
                    <a:pt x="11649" y="3596"/>
                    <a:pt x="11960" y="4183"/>
                    <a:pt x="12236" y="4736"/>
                  </a:cubicBezTo>
                  <a:cubicBezTo>
                    <a:pt x="12374" y="4909"/>
                    <a:pt x="12236" y="5186"/>
                    <a:pt x="12098" y="5324"/>
                  </a:cubicBezTo>
                  <a:cubicBezTo>
                    <a:pt x="12017" y="5364"/>
                    <a:pt x="11933" y="5381"/>
                    <a:pt x="11855" y="5381"/>
                  </a:cubicBezTo>
                  <a:cubicBezTo>
                    <a:pt x="11666" y="5381"/>
                    <a:pt x="11510" y="5283"/>
                    <a:pt x="11510" y="5186"/>
                  </a:cubicBezTo>
                  <a:cubicBezTo>
                    <a:pt x="11234" y="4598"/>
                    <a:pt x="10957" y="4183"/>
                    <a:pt x="10646" y="3596"/>
                  </a:cubicBezTo>
                  <a:cubicBezTo>
                    <a:pt x="10508" y="3872"/>
                    <a:pt x="10231" y="4045"/>
                    <a:pt x="10093" y="4322"/>
                  </a:cubicBezTo>
                  <a:cubicBezTo>
                    <a:pt x="10093" y="4322"/>
                    <a:pt x="9920" y="4322"/>
                    <a:pt x="9920" y="4460"/>
                  </a:cubicBezTo>
                  <a:lnTo>
                    <a:pt x="9782" y="4460"/>
                  </a:lnTo>
                  <a:cubicBezTo>
                    <a:pt x="9725" y="4517"/>
                    <a:pt x="9644" y="4551"/>
                    <a:pt x="9559" y="4551"/>
                  </a:cubicBezTo>
                  <a:cubicBezTo>
                    <a:pt x="9438" y="4551"/>
                    <a:pt x="9310" y="4484"/>
                    <a:pt x="9229" y="4322"/>
                  </a:cubicBezTo>
                  <a:cubicBezTo>
                    <a:pt x="9056" y="4183"/>
                    <a:pt x="8780" y="3872"/>
                    <a:pt x="8641" y="3734"/>
                  </a:cubicBezTo>
                  <a:cubicBezTo>
                    <a:pt x="7639" y="2732"/>
                    <a:pt x="6464" y="2006"/>
                    <a:pt x="5461" y="1142"/>
                  </a:cubicBezTo>
                  <a:lnTo>
                    <a:pt x="4908" y="1142"/>
                  </a:lnTo>
                  <a:cubicBezTo>
                    <a:pt x="3871" y="1453"/>
                    <a:pt x="3007" y="1867"/>
                    <a:pt x="2143" y="2455"/>
                  </a:cubicBezTo>
                  <a:cubicBezTo>
                    <a:pt x="1452" y="2870"/>
                    <a:pt x="726" y="3319"/>
                    <a:pt x="0" y="3734"/>
                  </a:cubicBezTo>
                  <a:cubicBezTo>
                    <a:pt x="588" y="3734"/>
                    <a:pt x="1141" y="4045"/>
                    <a:pt x="1590" y="4460"/>
                  </a:cubicBezTo>
                  <a:cubicBezTo>
                    <a:pt x="1728" y="4322"/>
                    <a:pt x="1867" y="4183"/>
                    <a:pt x="2005" y="4183"/>
                  </a:cubicBezTo>
                  <a:cubicBezTo>
                    <a:pt x="2005" y="4045"/>
                    <a:pt x="2143" y="4045"/>
                    <a:pt x="2316" y="4045"/>
                  </a:cubicBezTo>
                  <a:cubicBezTo>
                    <a:pt x="2454" y="4045"/>
                    <a:pt x="2592" y="4183"/>
                    <a:pt x="2592" y="4322"/>
                  </a:cubicBezTo>
                  <a:cubicBezTo>
                    <a:pt x="2731" y="4460"/>
                    <a:pt x="2731" y="4736"/>
                    <a:pt x="2454" y="4909"/>
                  </a:cubicBezTo>
                  <a:cubicBezTo>
                    <a:pt x="2316" y="5047"/>
                    <a:pt x="2143" y="5047"/>
                    <a:pt x="2005" y="5186"/>
                  </a:cubicBezTo>
                  <a:cubicBezTo>
                    <a:pt x="2454" y="6050"/>
                    <a:pt x="2869" y="6776"/>
                    <a:pt x="3318" y="7501"/>
                  </a:cubicBezTo>
                  <a:cubicBezTo>
                    <a:pt x="3457" y="7778"/>
                    <a:pt x="3733" y="7916"/>
                    <a:pt x="3871" y="8193"/>
                  </a:cubicBezTo>
                  <a:lnTo>
                    <a:pt x="4044" y="8193"/>
                  </a:lnTo>
                  <a:cubicBezTo>
                    <a:pt x="4044" y="8366"/>
                    <a:pt x="4182" y="8504"/>
                    <a:pt x="4182" y="8504"/>
                  </a:cubicBezTo>
                  <a:lnTo>
                    <a:pt x="4182" y="8642"/>
                  </a:lnTo>
                  <a:cubicBezTo>
                    <a:pt x="4321" y="8780"/>
                    <a:pt x="4459" y="8919"/>
                    <a:pt x="4459" y="9057"/>
                  </a:cubicBezTo>
                  <a:lnTo>
                    <a:pt x="4908" y="9057"/>
                  </a:lnTo>
                  <a:cubicBezTo>
                    <a:pt x="5047" y="9230"/>
                    <a:pt x="5047" y="9506"/>
                    <a:pt x="5047" y="9645"/>
                  </a:cubicBezTo>
                  <a:cubicBezTo>
                    <a:pt x="5185" y="9921"/>
                    <a:pt x="5323" y="10094"/>
                    <a:pt x="5600" y="10370"/>
                  </a:cubicBezTo>
                  <a:cubicBezTo>
                    <a:pt x="6049" y="9921"/>
                    <a:pt x="6637" y="9506"/>
                    <a:pt x="7051" y="9057"/>
                  </a:cubicBezTo>
                  <a:cubicBezTo>
                    <a:pt x="7190" y="8919"/>
                    <a:pt x="7328" y="8919"/>
                    <a:pt x="7328" y="8919"/>
                  </a:cubicBezTo>
                  <a:lnTo>
                    <a:pt x="7639" y="8919"/>
                  </a:lnTo>
                  <a:cubicBezTo>
                    <a:pt x="7915" y="9057"/>
                    <a:pt x="7915" y="9506"/>
                    <a:pt x="7777" y="9645"/>
                  </a:cubicBezTo>
                  <a:cubicBezTo>
                    <a:pt x="7190" y="10094"/>
                    <a:pt x="6775" y="10509"/>
                    <a:pt x="6187" y="10958"/>
                  </a:cubicBezTo>
                  <a:cubicBezTo>
                    <a:pt x="6325" y="11235"/>
                    <a:pt x="6464" y="11373"/>
                    <a:pt x="6775" y="11511"/>
                  </a:cubicBezTo>
                  <a:lnTo>
                    <a:pt x="7051" y="11511"/>
                  </a:lnTo>
                  <a:cubicBezTo>
                    <a:pt x="7190" y="11511"/>
                    <a:pt x="7190" y="11511"/>
                    <a:pt x="7328" y="11649"/>
                  </a:cubicBezTo>
                  <a:lnTo>
                    <a:pt x="7328" y="11960"/>
                  </a:lnTo>
                  <a:lnTo>
                    <a:pt x="7328" y="12099"/>
                  </a:lnTo>
                  <a:cubicBezTo>
                    <a:pt x="7328" y="12237"/>
                    <a:pt x="7328" y="12237"/>
                    <a:pt x="7501" y="12375"/>
                  </a:cubicBezTo>
                  <a:cubicBezTo>
                    <a:pt x="7501" y="12237"/>
                    <a:pt x="7639" y="12237"/>
                    <a:pt x="7777" y="12099"/>
                  </a:cubicBezTo>
                  <a:lnTo>
                    <a:pt x="8054" y="12099"/>
                  </a:lnTo>
                  <a:cubicBezTo>
                    <a:pt x="8192" y="12099"/>
                    <a:pt x="8192" y="12099"/>
                    <a:pt x="8365" y="12237"/>
                  </a:cubicBezTo>
                  <a:lnTo>
                    <a:pt x="8365" y="12513"/>
                  </a:lnTo>
                  <a:cubicBezTo>
                    <a:pt x="8365" y="12686"/>
                    <a:pt x="8365" y="12825"/>
                    <a:pt x="8192" y="12825"/>
                  </a:cubicBezTo>
                  <a:lnTo>
                    <a:pt x="8054" y="12963"/>
                  </a:lnTo>
                  <a:cubicBezTo>
                    <a:pt x="8192" y="13101"/>
                    <a:pt x="8503" y="13239"/>
                    <a:pt x="8641" y="13550"/>
                  </a:cubicBezTo>
                  <a:cubicBezTo>
                    <a:pt x="8780" y="13378"/>
                    <a:pt x="8780" y="13378"/>
                    <a:pt x="8918" y="13239"/>
                  </a:cubicBezTo>
                  <a:lnTo>
                    <a:pt x="9056" y="13239"/>
                  </a:lnTo>
                  <a:cubicBezTo>
                    <a:pt x="9229" y="13239"/>
                    <a:pt x="9367" y="13239"/>
                    <a:pt x="9505" y="13378"/>
                  </a:cubicBezTo>
                  <a:lnTo>
                    <a:pt x="9505" y="13827"/>
                  </a:lnTo>
                  <a:cubicBezTo>
                    <a:pt x="9505" y="13827"/>
                    <a:pt x="9505" y="13965"/>
                    <a:pt x="9367" y="14103"/>
                  </a:cubicBezTo>
                  <a:cubicBezTo>
                    <a:pt x="9367" y="14242"/>
                    <a:pt x="9505" y="14415"/>
                    <a:pt x="9644" y="14415"/>
                  </a:cubicBezTo>
                  <a:lnTo>
                    <a:pt x="9920" y="14415"/>
                  </a:lnTo>
                  <a:cubicBezTo>
                    <a:pt x="10093" y="14415"/>
                    <a:pt x="10231" y="14415"/>
                    <a:pt x="10231" y="14553"/>
                  </a:cubicBezTo>
                  <a:cubicBezTo>
                    <a:pt x="10370" y="14553"/>
                    <a:pt x="10370" y="14691"/>
                    <a:pt x="10370" y="14829"/>
                  </a:cubicBezTo>
                  <a:lnTo>
                    <a:pt x="10370" y="14968"/>
                  </a:lnTo>
                  <a:cubicBezTo>
                    <a:pt x="10508" y="15106"/>
                    <a:pt x="10508" y="15279"/>
                    <a:pt x="10646" y="15279"/>
                  </a:cubicBezTo>
                  <a:cubicBezTo>
                    <a:pt x="10784" y="15417"/>
                    <a:pt x="10784" y="15417"/>
                    <a:pt x="10784" y="15555"/>
                  </a:cubicBezTo>
                  <a:cubicBezTo>
                    <a:pt x="11372" y="15106"/>
                    <a:pt x="11821" y="14691"/>
                    <a:pt x="12236" y="14415"/>
                  </a:cubicBezTo>
                  <a:cubicBezTo>
                    <a:pt x="12374" y="14242"/>
                    <a:pt x="12374" y="14242"/>
                    <a:pt x="12513" y="14242"/>
                  </a:cubicBezTo>
                  <a:lnTo>
                    <a:pt x="12685" y="14242"/>
                  </a:lnTo>
                  <a:cubicBezTo>
                    <a:pt x="12685" y="14242"/>
                    <a:pt x="12824" y="14415"/>
                    <a:pt x="12824" y="14553"/>
                  </a:cubicBezTo>
                  <a:cubicBezTo>
                    <a:pt x="12962" y="14553"/>
                    <a:pt x="12962" y="14691"/>
                    <a:pt x="12962" y="14829"/>
                  </a:cubicBezTo>
                  <a:cubicBezTo>
                    <a:pt x="12962" y="14968"/>
                    <a:pt x="12824" y="14968"/>
                    <a:pt x="12685" y="15106"/>
                  </a:cubicBezTo>
                  <a:cubicBezTo>
                    <a:pt x="12374" y="15417"/>
                    <a:pt x="11960" y="15693"/>
                    <a:pt x="11510" y="15970"/>
                  </a:cubicBezTo>
                  <a:cubicBezTo>
                    <a:pt x="13100" y="17422"/>
                    <a:pt x="14829" y="18735"/>
                    <a:pt x="16419" y="20014"/>
                  </a:cubicBezTo>
                  <a:cubicBezTo>
                    <a:pt x="16833" y="19738"/>
                    <a:pt x="17283" y="19426"/>
                    <a:pt x="17559" y="19150"/>
                  </a:cubicBezTo>
                  <a:lnTo>
                    <a:pt x="18009" y="19150"/>
                  </a:lnTo>
                  <a:cubicBezTo>
                    <a:pt x="18147" y="19150"/>
                    <a:pt x="18147" y="19288"/>
                    <a:pt x="18285" y="19288"/>
                  </a:cubicBezTo>
                  <a:lnTo>
                    <a:pt x="18285" y="19738"/>
                  </a:lnTo>
                  <a:cubicBezTo>
                    <a:pt x="18285" y="19738"/>
                    <a:pt x="18147" y="19876"/>
                    <a:pt x="18147" y="20014"/>
                  </a:cubicBezTo>
                  <a:cubicBezTo>
                    <a:pt x="17870" y="20152"/>
                    <a:pt x="17421" y="20463"/>
                    <a:pt x="17144" y="20602"/>
                  </a:cubicBezTo>
                  <a:cubicBezTo>
                    <a:pt x="18562" y="21742"/>
                    <a:pt x="19875" y="22745"/>
                    <a:pt x="21154" y="23920"/>
                  </a:cubicBezTo>
                  <a:cubicBezTo>
                    <a:pt x="21603" y="24335"/>
                    <a:pt x="21880" y="24611"/>
                    <a:pt x="22329" y="24922"/>
                  </a:cubicBezTo>
                  <a:cubicBezTo>
                    <a:pt x="22329" y="24922"/>
                    <a:pt x="22329" y="24784"/>
                    <a:pt x="22467" y="24784"/>
                  </a:cubicBezTo>
                  <a:cubicBezTo>
                    <a:pt x="22606" y="24611"/>
                    <a:pt x="22744" y="24473"/>
                    <a:pt x="22882" y="24335"/>
                  </a:cubicBezTo>
                  <a:cubicBezTo>
                    <a:pt x="23055" y="24196"/>
                    <a:pt x="23193" y="24196"/>
                    <a:pt x="23193" y="24196"/>
                  </a:cubicBezTo>
                  <a:lnTo>
                    <a:pt x="23332" y="24196"/>
                  </a:lnTo>
                  <a:cubicBezTo>
                    <a:pt x="23332" y="24196"/>
                    <a:pt x="23470" y="24196"/>
                    <a:pt x="23608" y="24335"/>
                  </a:cubicBezTo>
                  <a:cubicBezTo>
                    <a:pt x="23608" y="24335"/>
                    <a:pt x="23746" y="24473"/>
                    <a:pt x="23746" y="24611"/>
                  </a:cubicBezTo>
                  <a:cubicBezTo>
                    <a:pt x="23746" y="24784"/>
                    <a:pt x="23608" y="24922"/>
                    <a:pt x="23608" y="24922"/>
                  </a:cubicBezTo>
                  <a:cubicBezTo>
                    <a:pt x="23332" y="25061"/>
                    <a:pt x="23193" y="25337"/>
                    <a:pt x="22882" y="25475"/>
                  </a:cubicBezTo>
                  <a:cubicBezTo>
                    <a:pt x="23193" y="25786"/>
                    <a:pt x="23470" y="25925"/>
                    <a:pt x="23608" y="26201"/>
                  </a:cubicBezTo>
                  <a:cubicBezTo>
                    <a:pt x="24472" y="27065"/>
                    <a:pt x="25198" y="27791"/>
                    <a:pt x="25924" y="28655"/>
                  </a:cubicBezTo>
                  <a:cubicBezTo>
                    <a:pt x="26339" y="29105"/>
                    <a:pt x="26788" y="29658"/>
                    <a:pt x="27376" y="30245"/>
                  </a:cubicBezTo>
                  <a:cubicBezTo>
                    <a:pt x="27652" y="29969"/>
                    <a:pt x="27929" y="29658"/>
                    <a:pt x="28240" y="29519"/>
                  </a:cubicBezTo>
                  <a:cubicBezTo>
                    <a:pt x="28516" y="29243"/>
                    <a:pt x="28793" y="29105"/>
                    <a:pt x="28931" y="28794"/>
                  </a:cubicBezTo>
                  <a:cubicBezTo>
                    <a:pt x="29104" y="28794"/>
                    <a:pt x="29242" y="28655"/>
                    <a:pt x="29242" y="28655"/>
                  </a:cubicBezTo>
                  <a:cubicBezTo>
                    <a:pt x="29380" y="28655"/>
                    <a:pt x="29519" y="28794"/>
                    <a:pt x="29519" y="28794"/>
                  </a:cubicBezTo>
                  <a:cubicBezTo>
                    <a:pt x="29795" y="28932"/>
                    <a:pt x="29795" y="29243"/>
                    <a:pt x="29657" y="29381"/>
                  </a:cubicBezTo>
                  <a:cubicBezTo>
                    <a:pt x="29104" y="29969"/>
                    <a:pt x="28516" y="30384"/>
                    <a:pt x="27929" y="30833"/>
                  </a:cubicBezTo>
                  <a:cubicBezTo>
                    <a:pt x="28378" y="31386"/>
                    <a:pt x="28931" y="31974"/>
                    <a:pt x="29519" y="32388"/>
                  </a:cubicBezTo>
                  <a:lnTo>
                    <a:pt x="29657" y="32388"/>
                  </a:lnTo>
                  <a:cubicBezTo>
                    <a:pt x="29795" y="32388"/>
                    <a:pt x="29968" y="32561"/>
                    <a:pt x="30106" y="32699"/>
                  </a:cubicBezTo>
                  <a:lnTo>
                    <a:pt x="30106" y="32976"/>
                  </a:lnTo>
                  <a:lnTo>
                    <a:pt x="30245" y="33114"/>
                  </a:lnTo>
                  <a:cubicBezTo>
                    <a:pt x="30383" y="33252"/>
                    <a:pt x="30659" y="33425"/>
                    <a:pt x="30832" y="33564"/>
                  </a:cubicBezTo>
                  <a:cubicBezTo>
                    <a:pt x="30832" y="33564"/>
                    <a:pt x="30970" y="33564"/>
                    <a:pt x="30970" y="33702"/>
                  </a:cubicBezTo>
                  <a:lnTo>
                    <a:pt x="31109" y="33702"/>
                  </a:lnTo>
                  <a:cubicBezTo>
                    <a:pt x="31385" y="34117"/>
                    <a:pt x="31835" y="34428"/>
                    <a:pt x="32388" y="34566"/>
                  </a:cubicBezTo>
                  <a:cubicBezTo>
                    <a:pt x="32560" y="34704"/>
                    <a:pt x="32837" y="34842"/>
                    <a:pt x="33113" y="34842"/>
                  </a:cubicBezTo>
                  <a:cubicBezTo>
                    <a:pt x="33425" y="34566"/>
                    <a:pt x="33839" y="34428"/>
                    <a:pt x="34289" y="34117"/>
                  </a:cubicBezTo>
                  <a:lnTo>
                    <a:pt x="34703" y="34117"/>
                  </a:lnTo>
                  <a:cubicBezTo>
                    <a:pt x="34703" y="34289"/>
                    <a:pt x="34842" y="34289"/>
                    <a:pt x="34842" y="34428"/>
                  </a:cubicBezTo>
                  <a:cubicBezTo>
                    <a:pt x="34980" y="34566"/>
                    <a:pt x="34842" y="34704"/>
                    <a:pt x="34842" y="34842"/>
                  </a:cubicBezTo>
                  <a:cubicBezTo>
                    <a:pt x="34842" y="34842"/>
                    <a:pt x="34703" y="34981"/>
                    <a:pt x="34565" y="34981"/>
                  </a:cubicBezTo>
                  <a:lnTo>
                    <a:pt x="35568" y="34981"/>
                  </a:lnTo>
                  <a:cubicBezTo>
                    <a:pt x="36017" y="34981"/>
                    <a:pt x="36293" y="34981"/>
                    <a:pt x="36570" y="34842"/>
                  </a:cubicBezTo>
                  <a:cubicBezTo>
                    <a:pt x="37019" y="34704"/>
                    <a:pt x="37296" y="34428"/>
                    <a:pt x="37572" y="34289"/>
                  </a:cubicBezTo>
                  <a:cubicBezTo>
                    <a:pt x="37572" y="34289"/>
                    <a:pt x="37572" y="34117"/>
                    <a:pt x="37434" y="34117"/>
                  </a:cubicBezTo>
                  <a:cubicBezTo>
                    <a:pt x="37158" y="34117"/>
                    <a:pt x="36881" y="33840"/>
                    <a:pt x="36708" y="33702"/>
                  </a:cubicBezTo>
                  <a:cubicBezTo>
                    <a:pt x="36570" y="33564"/>
                    <a:pt x="36570" y="33425"/>
                    <a:pt x="36432" y="33252"/>
                  </a:cubicBezTo>
                  <a:cubicBezTo>
                    <a:pt x="36155" y="32838"/>
                    <a:pt x="36155" y="32250"/>
                    <a:pt x="36293" y="31835"/>
                  </a:cubicBezTo>
                  <a:cubicBezTo>
                    <a:pt x="36432" y="31248"/>
                    <a:pt x="36881" y="30971"/>
                    <a:pt x="37158" y="30660"/>
                  </a:cubicBezTo>
                  <a:cubicBezTo>
                    <a:pt x="36708" y="30245"/>
                    <a:pt x="36293" y="29969"/>
                    <a:pt x="35844" y="29519"/>
                  </a:cubicBezTo>
                  <a:cubicBezTo>
                    <a:pt x="35706" y="29381"/>
                    <a:pt x="35706" y="29243"/>
                    <a:pt x="35706" y="29105"/>
                  </a:cubicBezTo>
                  <a:cubicBezTo>
                    <a:pt x="35706" y="29105"/>
                    <a:pt x="35844" y="28932"/>
                    <a:pt x="35844" y="28794"/>
                  </a:cubicBezTo>
                  <a:lnTo>
                    <a:pt x="36017" y="28794"/>
                  </a:lnTo>
                  <a:cubicBezTo>
                    <a:pt x="36017" y="28517"/>
                    <a:pt x="36155" y="28241"/>
                    <a:pt x="36293" y="28068"/>
                  </a:cubicBezTo>
                  <a:cubicBezTo>
                    <a:pt x="36432" y="27929"/>
                    <a:pt x="36570" y="27791"/>
                    <a:pt x="36708" y="27515"/>
                  </a:cubicBezTo>
                  <a:cubicBezTo>
                    <a:pt x="36017" y="26927"/>
                    <a:pt x="35153" y="26063"/>
                    <a:pt x="34703" y="25061"/>
                  </a:cubicBezTo>
                  <a:cubicBezTo>
                    <a:pt x="34565" y="24922"/>
                    <a:pt x="34565" y="24611"/>
                    <a:pt x="34842" y="24473"/>
                  </a:cubicBezTo>
                  <a:lnTo>
                    <a:pt x="34980" y="24473"/>
                  </a:lnTo>
                  <a:cubicBezTo>
                    <a:pt x="35153" y="24473"/>
                    <a:pt x="35291" y="24473"/>
                    <a:pt x="35429" y="24611"/>
                  </a:cubicBezTo>
                  <a:cubicBezTo>
                    <a:pt x="35568" y="24922"/>
                    <a:pt x="35706" y="25199"/>
                    <a:pt x="36017" y="25475"/>
                  </a:cubicBezTo>
                  <a:cubicBezTo>
                    <a:pt x="36293" y="25925"/>
                    <a:pt x="36881" y="26512"/>
                    <a:pt x="37296" y="26927"/>
                  </a:cubicBezTo>
                  <a:cubicBezTo>
                    <a:pt x="37434" y="26789"/>
                    <a:pt x="37572" y="26651"/>
                    <a:pt x="37572" y="26512"/>
                  </a:cubicBezTo>
                  <a:cubicBezTo>
                    <a:pt x="37434" y="26512"/>
                    <a:pt x="37296" y="26339"/>
                    <a:pt x="37296" y="26339"/>
                  </a:cubicBezTo>
                  <a:cubicBezTo>
                    <a:pt x="37019" y="26201"/>
                    <a:pt x="37019" y="25925"/>
                    <a:pt x="37158" y="25786"/>
                  </a:cubicBezTo>
                  <a:cubicBezTo>
                    <a:pt x="37158" y="25648"/>
                    <a:pt x="37296" y="25475"/>
                    <a:pt x="37434" y="25475"/>
                  </a:cubicBezTo>
                  <a:lnTo>
                    <a:pt x="37745" y="25475"/>
                  </a:lnTo>
                  <a:cubicBezTo>
                    <a:pt x="37883" y="25648"/>
                    <a:pt x="37883" y="25786"/>
                    <a:pt x="38022" y="25786"/>
                  </a:cubicBezTo>
                  <a:cubicBezTo>
                    <a:pt x="38160" y="25648"/>
                    <a:pt x="38160" y="25475"/>
                    <a:pt x="38298" y="25475"/>
                  </a:cubicBezTo>
                  <a:cubicBezTo>
                    <a:pt x="38160" y="25337"/>
                    <a:pt x="38022" y="25337"/>
                    <a:pt x="37883" y="25337"/>
                  </a:cubicBezTo>
                  <a:cubicBezTo>
                    <a:pt x="37745" y="25199"/>
                    <a:pt x="37572" y="25061"/>
                    <a:pt x="37572" y="24784"/>
                  </a:cubicBezTo>
                  <a:cubicBezTo>
                    <a:pt x="37572" y="24611"/>
                    <a:pt x="37883" y="24473"/>
                    <a:pt x="38022" y="24473"/>
                  </a:cubicBezTo>
                  <a:lnTo>
                    <a:pt x="38160" y="24473"/>
                  </a:lnTo>
                  <a:cubicBezTo>
                    <a:pt x="38298" y="24473"/>
                    <a:pt x="38436" y="24611"/>
                    <a:pt x="38748" y="24611"/>
                  </a:cubicBezTo>
                  <a:cubicBezTo>
                    <a:pt x="38748" y="24473"/>
                    <a:pt x="38886" y="24335"/>
                    <a:pt x="38886" y="24196"/>
                  </a:cubicBezTo>
                  <a:cubicBezTo>
                    <a:pt x="38748" y="24196"/>
                    <a:pt x="38436" y="24196"/>
                    <a:pt x="38298" y="24058"/>
                  </a:cubicBezTo>
                  <a:cubicBezTo>
                    <a:pt x="38022" y="24058"/>
                    <a:pt x="37883" y="23747"/>
                    <a:pt x="38022" y="23471"/>
                  </a:cubicBezTo>
                  <a:cubicBezTo>
                    <a:pt x="38022" y="23332"/>
                    <a:pt x="38160" y="23194"/>
                    <a:pt x="38436" y="23194"/>
                  </a:cubicBezTo>
                  <a:lnTo>
                    <a:pt x="38609" y="23194"/>
                  </a:lnTo>
                  <a:cubicBezTo>
                    <a:pt x="38748" y="23332"/>
                    <a:pt x="39024" y="23332"/>
                    <a:pt x="39162" y="23471"/>
                  </a:cubicBezTo>
                  <a:lnTo>
                    <a:pt x="39162" y="23332"/>
                  </a:lnTo>
                  <a:cubicBezTo>
                    <a:pt x="39301" y="23056"/>
                    <a:pt x="39301" y="22883"/>
                    <a:pt x="39473" y="22606"/>
                  </a:cubicBezTo>
                  <a:cubicBezTo>
                    <a:pt x="38886" y="22330"/>
                    <a:pt x="38436" y="22192"/>
                    <a:pt x="38022" y="21881"/>
                  </a:cubicBezTo>
                  <a:cubicBezTo>
                    <a:pt x="37434" y="21604"/>
                    <a:pt x="37019" y="21328"/>
                    <a:pt x="36570" y="21155"/>
                  </a:cubicBezTo>
                  <a:cubicBezTo>
                    <a:pt x="36293" y="21016"/>
                    <a:pt x="36293" y="20740"/>
                    <a:pt x="36432" y="20463"/>
                  </a:cubicBezTo>
                  <a:cubicBezTo>
                    <a:pt x="36432" y="20291"/>
                    <a:pt x="36570" y="20291"/>
                    <a:pt x="36708" y="20291"/>
                  </a:cubicBezTo>
                  <a:lnTo>
                    <a:pt x="37019" y="20291"/>
                  </a:lnTo>
                  <a:cubicBezTo>
                    <a:pt x="37883" y="20878"/>
                    <a:pt x="38748" y="21328"/>
                    <a:pt x="39612" y="21742"/>
                  </a:cubicBezTo>
                  <a:cubicBezTo>
                    <a:pt x="39612" y="21328"/>
                    <a:pt x="39612" y="20878"/>
                    <a:pt x="39750" y="20463"/>
                  </a:cubicBezTo>
                  <a:lnTo>
                    <a:pt x="39612" y="20463"/>
                  </a:lnTo>
                  <a:cubicBezTo>
                    <a:pt x="39473" y="20291"/>
                    <a:pt x="39473" y="20291"/>
                    <a:pt x="39301" y="20291"/>
                  </a:cubicBezTo>
                  <a:lnTo>
                    <a:pt x="39162" y="20291"/>
                  </a:lnTo>
                  <a:cubicBezTo>
                    <a:pt x="38886" y="20291"/>
                    <a:pt x="38609" y="20291"/>
                    <a:pt x="38609" y="20014"/>
                  </a:cubicBezTo>
                  <a:cubicBezTo>
                    <a:pt x="38436" y="19738"/>
                    <a:pt x="38609" y="19599"/>
                    <a:pt x="38886" y="19426"/>
                  </a:cubicBezTo>
                  <a:lnTo>
                    <a:pt x="39473" y="19426"/>
                  </a:lnTo>
                  <a:cubicBezTo>
                    <a:pt x="39612" y="19426"/>
                    <a:pt x="39612" y="19426"/>
                    <a:pt x="39750" y="19599"/>
                  </a:cubicBezTo>
                  <a:lnTo>
                    <a:pt x="39750" y="18735"/>
                  </a:lnTo>
                  <a:cubicBezTo>
                    <a:pt x="39612" y="18735"/>
                    <a:pt x="39473" y="18562"/>
                    <a:pt x="39473" y="18562"/>
                  </a:cubicBezTo>
                  <a:lnTo>
                    <a:pt x="39301" y="18562"/>
                  </a:lnTo>
                  <a:cubicBezTo>
                    <a:pt x="39162" y="18562"/>
                    <a:pt x="39024" y="18562"/>
                    <a:pt x="39024" y="18424"/>
                  </a:cubicBezTo>
                  <a:cubicBezTo>
                    <a:pt x="38886" y="18424"/>
                    <a:pt x="38886" y="18286"/>
                    <a:pt x="38886" y="18148"/>
                  </a:cubicBezTo>
                  <a:cubicBezTo>
                    <a:pt x="38886" y="18009"/>
                    <a:pt x="38886" y="17871"/>
                    <a:pt x="39024" y="17871"/>
                  </a:cubicBezTo>
                  <a:cubicBezTo>
                    <a:pt x="39024" y="17698"/>
                    <a:pt x="39162" y="17698"/>
                    <a:pt x="39301" y="17698"/>
                  </a:cubicBezTo>
                  <a:cubicBezTo>
                    <a:pt x="39473" y="17698"/>
                    <a:pt x="39612" y="17698"/>
                    <a:pt x="39750" y="17871"/>
                  </a:cubicBezTo>
                  <a:lnTo>
                    <a:pt x="39750" y="16834"/>
                  </a:lnTo>
                  <a:cubicBezTo>
                    <a:pt x="39612" y="17007"/>
                    <a:pt x="39301" y="17007"/>
                    <a:pt x="39162" y="17007"/>
                  </a:cubicBezTo>
                  <a:cubicBezTo>
                    <a:pt x="39024" y="17007"/>
                    <a:pt x="38748" y="16696"/>
                    <a:pt x="38748" y="16558"/>
                  </a:cubicBezTo>
                  <a:cubicBezTo>
                    <a:pt x="38748" y="16281"/>
                    <a:pt x="39024" y="16143"/>
                    <a:pt x="39162" y="16143"/>
                  </a:cubicBezTo>
                  <a:cubicBezTo>
                    <a:pt x="39301" y="16143"/>
                    <a:pt x="39473" y="15970"/>
                    <a:pt x="39612" y="15970"/>
                  </a:cubicBezTo>
                  <a:lnTo>
                    <a:pt x="39612" y="15417"/>
                  </a:lnTo>
                  <a:lnTo>
                    <a:pt x="39301" y="15417"/>
                  </a:lnTo>
                  <a:cubicBezTo>
                    <a:pt x="39162" y="15417"/>
                    <a:pt x="39024" y="15555"/>
                    <a:pt x="38748" y="15555"/>
                  </a:cubicBezTo>
                  <a:cubicBezTo>
                    <a:pt x="38609" y="15555"/>
                    <a:pt x="38298" y="15417"/>
                    <a:pt x="38298" y="15279"/>
                  </a:cubicBezTo>
                  <a:cubicBezTo>
                    <a:pt x="38160" y="14968"/>
                    <a:pt x="38298" y="14829"/>
                    <a:pt x="38609" y="14691"/>
                  </a:cubicBezTo>
                  <a:cubicBezTo>
                    <a:pt x="38886" y="14553"/>
                    <a:pt x="39162" y="14553"/>
                    <a:pt x="39473" y="14553"/>
                  </a:cubicBezTo>
                  <a:cubicBezTo>
                    <a:pt x="39473" y="14242"/>
                    <a:pt x="39301" y="13965"/>
                    <a:pt x="39301" y="13689"/>
                  </a:cubicBezTo>
                  <a:lnTo>
                    <a:pt x="39162" y="13689"/>
                  </a:lnTo>
                  <a:cubicBezTo>
                    <a:pt x="38609" y="13827"/>
                    <a:pt x="38022" y="13965"/>
                    <a:pt x="37434" y="14103"/>
                  </a:cubicBezTo>
                  <a:cubicBezTo>
                    <a:pt x="37158" y="14103"/>
                    <a:pt x="36881" y="13965"/>
                    <a:pt x="36881" y="13827"/>
                  </a:cubicBezTo>
                  <a:cubicBezTo>
                    <a:pt x="36881" y="13550"/>
                    <a:pt x="37019" y="13239"/>
                    <a:pt x="37158" y="13239"/>
                  </a:cubicBezTo>
                  <a:cubicBezTo>
                    <a:pt x="37745" y="13101"/>
                    <a:pt x="38436" y="12963"/>
                    <a:pt x="39024" y="12825"/>
                  </a:cubicBezTo>
                  <a:cubicBezTo>
                    <a:pt x="39024" y="12686"/>
                    <a:pt x="39024" y="12686"/>
                    <a:pt x="38886" y="12513"/>
                  </a:cubicBezTo>
                  <a:lnTo>
                    <a:pt x="38886" y="12237"/>
                  </a:lnTo>
                  <a:cubicBezTo>
                    <a:pt x="38748" y="12375"/>
                    <a:pt x="38609" y="12375"/>
                    <a:pt x="38609" y="12513"/>
                  </a:cubicBezTo>
                  <a:cubicBezTo>
                    <a:pt x="38516" y="12565"/>
                    <a:pt x="38426" y="12586"/>
                    <a:pt x="38346" y="12586"/>
                  </a:cubicBezTo>
                  <a:cubicBezTo>
                    <a:pt x="38158" y="12586"/>
                    <a:pt x="38022" y="12472"/>
                    <a:pt x="38022" y="12375"/>
                  </a:cubicBezTo>
                  <a:cubicBezTo>
                    <a:pt x="37883" y="12237"/>
                    <a:pt x="37883" y="12099"/>
                    <a:pt x="37883" y="11960"/>
                  </a:cubicBezTo>
                  <a:cubicBezTo>
                    <a:pt x="37948" y="11896"/>
                    <a:pt x="37982" y="11861"/>
                    <a:pt x="38015" y="11826"/>
                  </a:cubicBezTo>
                  <a:lnTo>
                    <a:pt x="38015" y="11826"/>
                  </a:lnTo>
                  <a:cubicBezTo>
                    <a:pt x="37938" y="11863"/>
                    <a:pt x="37859" y="11879"/>
                    <a:pt x="37781" y="11879"/>
                  </a:cubicBezTo>
                  <a:cubicBezTo>
                    <a:pt x="37582" y="11879"/>
                    <a:pt x="37395" y="11773"/>
                    <a:pt x="37296" y="11649"/>
                  </a:cubicBezTo>
                  <a:cubicBezTo>
                    <a:pt x="37158" y="11373"/>
                    <a:pt x="37296" y="11096"/>
                    <a:pt x="37434" y="10958"/>
                  </a:cubicBezTo>
                  <a:cubicBezTo>
                    <a:pt x="37745" y="10785"/>
                    <a:pt x="37883" y="10785"/>
                    <a:pt x="38022" y="10647"/>
                  </a:cubicBezTo>
                  <a:cubicBezTo>
                    <a:pt x="38022" y="10509"/>
                    <a:pt x="37883" y="10370"/>
                    <a:pt x="37883" y="10232"/>
                  </a:cubicBezTo>
                  <a:cubicBezTo>
                    <a:pt x="37745" y="10370"/>
                    <a:pt x="37434" y="10509"/>
                    <a:pt x="37296" y="10647"/>
                  </a:cubicBezTo>
                  <a:cubicBezTo>
                    <a:pt x="37255" y="10687"/>
                    <a:pt x="37203" y="10704"/>
                    <a:pt x="37145" y="10704"/>
                  </a:cubicBezTo>
                  <a:cubicBezTo>
                    <a:pt x="37005" y="10704"/>
                    <a:pt x="36830" y="10606"/>
                    <a:pt x="36708" y="10509"/>
                  </a:cubicBezTo>
                  <a:cubicBezTo>
                    <a:pt x="36570" y="10232"/>
                    <a:pt x="36708" y="9921"/>
                    <a:pt x="36881" y="9783"/>
                  </a:cubicBezTo>
                  <a:cubicBezTo>
                    <a:pt x="37019" y="9783"/>
                    <a:pt x="37296" y="9645"/>
                    <a:pt x="37434" y="9506"/>
                  </a:cubicBezTo>
                  <a:cubicBezTo>
                    <a:pt x="37296" y="9368"/>
                    <a:pt x="37296" y="9368"/>
                    <a:pt x="37158" y="9230"/>
                  </a:cubicBezTo>
                  <a:cubicBezTo>
                    <a:pt x="37019" y="9230"/>
                    <a:pt x="36881" y="9368"/>
                    <a:pt x="36708" y="9368"/>
                  </a:cubicBezTo>
                  <a:cubicBezTo>
                    <a:pt x="36570" y="9368"/>
                    <a:pt x="36570" y="9506"/>
                    <a:pt x="36570" y="9506"/>
                  </a:cubicBezTo>
                  <a:cubicBezTo>
                    <a:pt x="36293" y="9506"/>
                    <a:pt x="36017" y="9506"/>
                    <a:pt x="36017" y="9368"/>
                  </a:cubicBezTo>
                  <a:cubicBezTo>
                    <a:pt x="35844" y="9057"/>
                    <a:pt x="35844" y="8780"/>
                    <a:pt x="36155" y="8642"/>
                  </a:cubicBezTo>
                  <a:cubicBezTo>
                    <a:pt x="36293" y="8642"/>
                    <a:pt x="36432" y="8504"/>
                    <a:pt x="36708" y="8504"/>
                  </a:cubicBezTo>
                  <a:cubicBezTo>
                    <a:pt x="36570" y="8366"/>
                    <a:pt x="36432" y="8055"/>
                    <a:pt x="36293" y="7916"/>
                  </a:cubicBezTo>
                  <a:cubicBezTo>
                    <a:pt x="35568" y="8504"/>
                    <a:pt x="34980" y="9057"/>
                    <a:pt x="34427" y="9506"/>
                  </a:cubicBezTo>
                  <a:cubicBezTo>
                    <a:pt x="34289" y="9645"/>
                    <a:pt x="34116" y="9645"/>
                    <a:pt x="34116" y="9645"/>
                  </a:cubicBezTo>
                  <a:cubicBezTo>
                    <a:pt x="33978" y="9645"/>
                    <a:pt x="33839" y="9645"/>
                    <a:pt x="33701" y="9506"/>
                  </a:cubicBezTo>
                  <a:cubicBezTo>
                    <a:pt x="33563" y="9368"/>
                    <a:pt x="33563" y="9057"/>
                    <a:pt x="33701" y="8919"/>
                  </a:cubicBezTo>
                  <a:cubicBezTo>
                    <a:pt x="34427" y="8366"/>
                    <a:pt x="34980" y="7778"/>
                    <a:pt x="35706" y="7329"/>
                  </a:cubicBezTo>
                  <a:cubicBezTo>
                    <a:pt x="35568" y="7190"/>
                    <a:pt x="35429" y="6914"/>
                    <a:pt x="35291" y="6776"/>
                  </a:cubicBezTo>
                  <a:cubicBezTo>
                    <a:pt x="35153" y="6914"/>
                    <a:pt x="35153" y="7052"/>
                    <a:pt x="34980" y="7190"/>
                  </a:cubicBezTo>
                  <a:cubicBezTo>
                    <a:pt x="34901" y="7369"/>
                    <a:pt x="34776" y="7445"/>
                    <a:pt x="34658" y="7445"/>
                  </a:cubicBezTo>
                  <a:cubicBezTo>
                    <a:pt x="34570" y="7445"/>
                    <a:pt x="34486" y="7402"/>
                    <a:pt x="34427" y="7329"/>
                  </a:cubicBezTo>
                  <a:cubicBezTo>
                    <a:pt x="34116" y="7190"/>
                    <a:pt x="34116" y="6914"/>
                    <a:pt x="34289" y="6776"/>
                  </a:cubicBezTo>
                  <a:cubicBezTo>
                    <a:pt x="34289" y="6637"/>
                    <a:pt x="34427" y="6326"/>
                    <a:pt x="34565" y="6188"/>
                  </a:cubicBezTo>
                  <a:lnTo>
                    <a:pt x="34703" y="6188"/>
                  </a:lnTo>
                  <a:cubicBezTo>
                    <a:pt x="34565" y="6188"/>
                    <a:pt x="34565" y="6050"/>
                    <a:pt x="34565" y="6050"/>
                  </a:cubicBezTo>
                  <a:cubicBezTo>
                    <a:pt x="34427" y="6188"/>
                    <a:pt x="34289" y="6465"/>
                    <a:pt x="34116" y="6637"/>
                  </a:cubicBezTo>
                  <a:cubicBezTo>
                    <a:pt x="34116" y="6637"/>
                    <a:pt x="33978" y="6776"/>
                    <a:pt x="33839" y="6776"/>
                  </a:cubicBezTo>
                  <a:cubicBezTo>
                    <a:pt x="33701" y="6776"/>
                    <a:pt x="33701" y="6637"/>
                    <a:pt x="33563" y="6637"/>
                  </a:cubicBezTo>
                  <a:cubicBezTo>
                    <a:pt x="33425" y="6465"/>
                    <a:pt x="33425" y="6326"/>
                    <a:pt x="33425" y="6188"/>
                  </a:cubicBezTo>
                  <a:cubicBezTo>
                    <a:pt x="33425" y="6188"/>
                    <a:pt x="33563" y="6050"/>
                    <a:pt x="33563" y="5912"/>
                  </a:cubicBezTo>
                  <a:lnTo>
                    <a:pt x="33701" y="5912"/>
                  </a:lnTo>
                  <a:cubicBezTo>
                    <a:pt x="33701" y="5773"/>
                    <a:pt x="33839" y="5600"/>
                    <a:pt x="33839" y="5462"/>
                  </a:cubicBezTo>
                  <a:cubicBezTo>
                    <a:pt x="33839" y="5324"/>
                    <a:pt x="33701" y="5324"/>
                    <a:pt x="33563" y="5186"/>
                  </a:cubicBezTo>
                  <a:cubicBezTo>
                    <a:pt x="33425" y="5462"/>
                    <a:pt x="33113" y="5773"/>
                    <a:pt x="32837" y="6050"/>
                  </a:cubicBezTo>
                  <a:cubicBezTo>
                    <a:pt x="32768" y="6119"/>
                    <a:pt x="32655" y="6153"/>
                    <a:pt x="32543" y="6153"/>
                  </a:cubicBezTo>
                  <a:cubicBezTo>
                    <a:pt x="32431" y="6153"/>
                    <a:pt x="32318" y="6119"/>
                    <a:pt x="32249" y="6050"/>
                  </a:cubicBezTo>
                  <a:cubicBezTo>
                    <a:pt x="31973" y="5912"/>
                    <a:pt x="32111" y="5600"/>
                    <a:pt x="32249" y="5462"/>
                  </a:cubicBezTo>
                  <a:cubicBezTo>
                    <a:pt x="32388" y="5186"/>
                    <a:pt x="32699" y="4909"/>
                    <a:pt x="32975" y="4598"/>
                  </a:cubicBezTo>
                  <a:cubicBezTo>
                    <a:pt x="32837" y="4460"/>
                    <a:pt x="32699" y="4322"/>
                    <a:pt x="32388" y="4183"/>
                  </a:cubicBezTo>
                  <a:lnTo>
                    <a:pt x="32388" y="4322"/>
                  </a:lnTo>
                  <a:cubicBezTo>
                    <a:pt x="32249" y="4460"/>
                    <a:pt x="32111" y="4736"/>
                    <a:pt x="32111" y="4909"/>
                  </a:cubicBezTo>
                  <a:cubicBezTo>
                    <a:pt x="32013" y="5007"/>
                    <a:pt x="31846" y="5105"/>
                    <a:pt x="31696" y="5105"/>
                  </a:cubicBezTo>
                  <a:cubicBezTo>
                    <a:pt x="31634" y="5105"/>
                    <a:pt x="31574" y="5088"/>
                    <a:pt x="31523" y="5047"/>
                  </a:cubicBezTo>
                  <a:cubicBezTo>
                    <a:pt x="31247" y="4909"/>
                    <a:pt x="31247" y="4598"/>
                    <a:pt x="31247" y="4460"/>
                  </a:cubicBezTo>
                  <a:cubicBezTo>
                    <a:pt x="31385" y="4183"/>
                    <a:pt x="31523" y="4045"/>
                    <a:pt x="31696" y="3872"/>
                  </a:cubicBezTo>
                  <a:cubicBezTo>
                    <a:pt x="31696" y="3872"/>
                    <a:pt x="31696" y="3734"/>
                    <a:pt x="31835" y="3734"/>
                  </a:cubicBezTo>
                  <a:cubicBezTo>
                    <a:pt x="31385" y="3457"/>
                    <a:pt x="31109" y="3319"/>
                    <a:pt x="30659" y="3008"/>
                  </a:cubicBezTo>
                  <a:lnTo>
                    <a:pt x="30659" y="3008"/>
                  </a:lnTo>
                  <a:cubicBezTo>
                    <a:pt x="30832" y="3181"/>
                    <a:pt x="30659" y="3181"/>
                    <a:pt x="30659" y="3319"/>
                  </a:cubicBezTo>
                  <a:cubicBezTo>
                    <a:pt x="30245" y="4045"/>
                    <a:pt x="29657" y="4736"/>
                    <a:pt x="29242" y="5462"/>
                  </a:cubicBezTo>
                  <a:cubicBezTo>
                    <a:pt x="29163" y="5640"/>
                    <a:pt x="29027" y="5717"/>
                    <a:pt x="28899" y="5717"/>
                  </a:cubicBezTo>
                  <a:cubicBezTo>
                    <a:pt x="28804" y="5717"/>
                    <a:pt x="28714" y="5674"/>
                    <a:pt x="28655" y="5600"/>
                  </a:cubicBezTo>
                  <a:cubicBezTo>
                    <a:pt x="28378" y="5600"/>
                    <a:pt x="28378" y="5324"/>
                    <a:pt x="28378" y="5047"/>
                  </a:cubicBezTo>
                  <a:cubicBezTo>
                    <a:pt x="28931" y="4322"/>
                    <a:pt x="29380" y="3596"/>
                    <a:pt x="29968" y="2870"/>
                  </a:cubicBezTo>
                  <a:cubicBezTo>
                    <a:pt x="29968" y="2732"/>
                    <a:pt x="30106" y="2732"/>
                    <a:pt x="30106" y="2593"/>
                  </a:cubicBezTo>
                  <a:cubicBezTo>
                    <a:pt x="29795" y="2455"/>
                    <a:pt x="29519" y="2317"/>
                    <a:pt x="29242" y="2144"/>
                  </a:cubicBezTo>
                  <a:cubicBezTo>
                    <a:pt x="29104" y="2455"/>
                    <a:pt x="29104" y="2593"/>
                    <a:pt x="28931" y="2870"/>
                  </a:cubicBezTo>
                  <a:cubicBezTo>
                    <a:pt x="28931" y="3008"/>
                    <a:pt x="28655" y="3181"/>
                    <a:pt x="28378" y="3181"/>
                  </a:cubicBezTo>
                  <a:cubicBezTo>
                    <a:pt x="28240" y="3181"/>
                    <a:pt x="28067" y="2870"/>
                    <a:pt x="28067" y="2593"/>
                  </a:cubicBezTo>
                  <a:cubicBezTo>
                    <a:pt x="28067" y="2593"/>
                    <a:pt x="28067" y="2457"/>
                    <a:pt x="28237" y="2455"/>
                  </a:cubicBezTo>
                  <a:lnTo>
                    <a:pt x="28237" y="2455"/>
                  </a:lnTo>
                  <a:cubicBezTo>
                    <a:pt x="28067" y="2457"/>
                    <a:pt x="28066" y="2593"/>
                    <a:pt x="27929" y="2593"/>
                  </a:cubicBezTo>
                  <a:cubicBezTo>
                    <a:pt x="27929" y="2593"/>
                    <a:pt x="27790" y="2593"/>
                    <a:pt x="27652" y="2455"/>
                  </a:cubicBezTo>
                  <a:cubicBezTo>
                    <a:pt x="27514" y="2455"/>
                    <a:pt x="27514" y="2317"/>
                    <a:pt x="27514" y="2317"/>
                  </a:cubicBezTo>
                  <a:cubicBezTo>
                    <a:pt x="27376" y="2144"/>
                    <a:pt x="27514" y="2006"/>
                    <a:pt x="27514" y="1867"/>
                  </a:cubicBezTo>
                  <a:cubicBezTo>
                    <a:pt x="27514" y="1729"/>
                    <a:pt x="27652" y="1591"/>
                    <a:pt x="27652" y="1453"/>
                  </a:cubicBezTo>
                  <a:lnTo>
                    <a:pt x="27790" y="1453"/>
                  </a:lnTo>
                  <a:cubicBezTo>
                    <a:pt x="27652" y="1453"/>
                    <a:pt x="27514" y="1280"/>
                    <a:pt x="27514" y="1280"/>
                  </a:cubicBezTo>
                  <a:cubicBezTo>
                    <a:pt x="27376" y="1591"/>
                    <a:pt x="27203" y="1867"/>
                    <a:pt x="27065" y="2144"/>
                  </a:cubicBezTo>
                  <a:cubicBezTo>
                    <a:pt x="26982" y="2331"/>
                    <a:pt x="26849" y="2405"/>
                    <a:pt x="26726" y="2405"/>
                  </a:cubicBezTo>
                  <a:cubicBezTo>
                    <a:pt x="26644" y="2405"/>
                    <a:pt x="26567" y="2372"/>
                    <a:pt x="26512" y="2317"/>
                  </a:cubicBezTo>
                  <a:cubicBezTo>
                    <a:pt x="26200" y="2144"/>
                    <a:pt x="26200" y="2006"/>
                    <a:pt x="26339" y="1729"/>
                  </a:cubicBezTo>
                  <a:cubicBezTo>
                    <a:pt x="26339" y="1453"/>
                    <a:pt x="26512" y="1280"/>
                    <a:pt x="26650" y="1003"/>
                  </a:cubicBezTo>
                  <a:cubicBezTo>
                    <a:pt x="26512" y="1003"/>
                    <a:pt x="26339" y="865"/>
                    <a:pt x="26200" y="865"/>
                  </a:cubicBezTo>
                  <a:cubicBezTo>
                    <a:pt x="26062" y="1142"/>
                    <a:pt x="26062" y="1280"/>
                    <a:pt x="25924" y="1591"/>
                  </a:cubicBezTo>
                  <a:cubicBezTo>
                    <a:pt x="25924" y="1729"/>
                    <a:pt x="25647" y="1867"/>
                    <a:pt x="25475" y="1867"/>
                  </a:cubicBezTo>
                  <a:cubicBezTo>
                    <a:pt x="25198" y="1867"/>
                    <a:pt x="25060" y="1591"/>
                    <a:pt x="25198" y="1280"/>
                  </a:cubicBezTo>
                  <a:cubicBezTo>
                    <a:pt x="25198" y="1142"/>
                    <a:pt x="25336" y="865"/>
                    <a:pt x="25336" y="588"/>
                  </a:cubicBezTo>
                  <a:cubicBezTo>
                    <a:pt x="25060" y="588"/>
                    <a:pt x="24783" y="416"/>
                    <a:pt x="24472" y="416"/>
                  </a:cubicBezTo>
                  <a:cubicBezTo>
                    <a:pt x="24196" y="1280"/>
                    <a:pt x="24057" y="2006"/>
                    <a:pt x="23746" y="2870"/>
                  </a:cubicBezTo>
                  <a:cubicBezTo>
                    <a:pt x="23746" y="3099"/>
                    <a:pt x="23596" y="3234"/>
                    <a:pt x="23462" y="3234"/>
                  </a:cubicBezTo>
                  <a:cubicBezTo>
                    <a:pt x="23414" y="3234"/>
                    <a:pt x="23368" y="3217"/>
                    <a:pt x="23332" y="3181"/>
                  </a:cubicBezTo>
                  <a:cubicBezTo>
                    <a:pt x="23055" y="3181"/>
                    <a:pt x="22882" y="2870"/>
                    <a:pt x="23055" y="2732"/>
                  </a:cubicBezTo>
                  <a:cubicBezTo>
                    <a:pt x="23193" y="1867"/>
                    <a:pt x="23332" y="1003"/>
                    <a:pt x="23608" y="277"/>
                  </a:cubicBezTo>
                  <a:cubicBezTo>
                    <a:pt x="23193" y="139"/>
                    <a:pt x="22744" y="139"/>
                    <a:pt x="22191" y="139"/>
                  </a:cubicBezTo>
                  <a:lnTo>
                    <a:pt x="22191" y="727"/>
                  </a:lnTo>
                  <a:cubicBezTo>
                    <a:pt x="22191" y="1003"/>
                    <a:pt x="22018" y="1142"/>
                    <a:pt x="21742" y="1142"/>
                  </a:cubicBezTo>
                  <a:cubicBezTo>
                    <a:pt x="21465" y="1142"/>
                    <a:pt x="21327" y="1003"/>
                    <a:pt x="21327" y="727"/>
                  </a:cubicBezTo>
                  <a:lnTo>
                    <a:pt x="21327" y="139"/>
                  </a:lnTo>
                  <a:lnTo>
                    <a:pt x="213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6450421" y="3282837"/>
              <a:ext cx="398644" cy="374053"/>
            </a:xfrm>
            <a:custGeom>
              <a:avLst/>
              <a:gdLst/>
              <a:ahLst/>
              <a:cxnLst/>
              <a:rect l="l" t="t" r="r" b="b"/>
              <a:pathLst>
                <a:path w="19599" h="18390" extrusionOk="0">
                  <a:moveTo>
                    <a:pt x="1" y="2593"/>
                  </a:moveTo>
                  <a:lnTo>
                    <a:pt x="0" y="2593"/>
                  </a:lnTo>
                  <a:lnTo>
                    <a:pt x="0" y="2731"/>
                  </a:lnTo>
                  <a:cubicBezTo>
                    <a:pt x="0" y="2685"/>
                    <a:pt x="0" y="2638"/>
                    <a:pt x="1" y="2593"/>
                  </a:cubicBezTo>
                  <a:close/>
                  <a:moveTo>
                    <a:pt x="5911" y="1"/>
                  </a:moveTo>
                  <a:cubicBezTo>
                    <a:pt x="4321" y="1"/>
                    <a:pt x="2869" y="277"/>
                    <a:pt x="1452" y="726"/>
                  </a:cubicBezTo>
                  <a:cubicBezTo>
                    <a:pt x="1003" y="865"/>
                    <a:pt x="588" y="1141"/>
                    <a:pt x="277" y="1591"/>
                  </a:cubicBezTo>
                  <a:cubicBezTo>
                    <a:pt x="29" y="1838"/>
                    <a:pt x="3" y="2197"/>
                    <a:pt x="1" y="2593"/>
                  </a:cubicBezTo>
                  <a:lnTo>
                    <a:pt x="1" y="2593"/>
                  </a:lnTo>
                  <a:lnTo>
                    <a:pt x="139" y="2455"/>
                  </a:lnTo>
                  <a:lnTo>
                    <a:pt x="277" y="2282"/>
                  </a:lnTo>
                  <a:cubicBezTo>
                    <a:pt x="1590" y="1003"/>
                    <a:pt x="3457" y="554"/>
                    <a:pt x="5185" y="554"/>
                  </a:cubicBezTo>
                  <a:lnTo>
                    <a:pt x="5600" y="554"/>
                  </a:lnTo>
                  <a:cubicBezTo>
                    <a:pt x="6637" y="554"/>
                    <a:pt x="7501" y="865"/>
                    <a:pt x="8503" y="1003"/>
                  </a:cubicBezTo>
                  <a:cubicBezTo>
                    <a:pt x="9367" y="1280"/>
                    <a:pt x="10232" y="1591"/>
                    <a:pt x="11096" y="2005"/>
                  </a:cubicBezTo>
                  <a:cubicBezTo>
                    <a:pt x="11649" y="2282"/>
                    <a:pt x="12236" y="2731"/>
                    <a:pt x="12824" y="3146"/>
                  </a:cubicBezTo>
                  <a:cubicBezTo>
                    <a:pt x="13550" y="3457"/>
                    <a:pt x="14103" y="3872"/>
                    <a:pt x="14690" y="4460"/>
                  </a:cubicBezTo>
                  <a:cubicBezTo>
                    <a:pt x="15693" y="5462"/>
                    <a:pt x="16695" y="6603"/>
                    <a:pt x="17283" y="7916"/>
                  </a:cubicBezTo>
                  <a:cubicBezTo>
                    <a:pt x="17559" y="8780"/>
                    <a:pt x="17870" y="9506"/>
                    <a:pt x="18009" y="10232"/>
                  </a:cubicBezTo>
                  <a:cubicBezTo>
                    <a:pt x="18147" y="11096"/>
                    <a:pt x="18147" y="11787"/>
                    <a:pt x="18147" y="12651"/>
                  </a:cubicBezTo>
                  <a:cubicBezTo>
                    <a:pt x="18147" y="13377"/>
                    <a:pt x="18009" y="14241"/>
                    <a:pt x="17698" y="14967"/>
                  </a:cubicBezTo>
                  <a:cubicBezTo>
                    <a:pt x="17559" y="15417"/>
                    <a:pt x="17421" y="15693"/>
                    <a:pt x="17145" y="16108"/>
                  </a:cubicBezTo>
                  <a:cubicBezTo>
                    <a:pt x="17006" y="16419"/>
                    <a:pt x="16695" y="16834"/>
                    <a:pt x="16557" y="17145"/>
                  </a:cubicBezTo>
                  <a:cubicBezTo>
                    <a:pt x="16419" y="17283"/>
                    <a:pt x="16419" y="17283"/>
                    <a:pt x="16280" y="17283"/>
                  </a:cubicBezTo>
                  <a:cubicBezTo>
                    <a:pt x="16280" y="17421"/>
                    <a:pt x="16142" y="17421"/>
                    <a:pt x="15969" y="17421"/>
                  </a:cubicBezTo>
                  <a:lnTo>
                    <a:pt x="15693" y="17421"/>
                  </a:lnTo>
                  <a:cubicBezTo>
                    <a:pt x="15693" y="17283"/>
                    <a:pt x="15555" y="17283"/>
                    <a:pt x="15555" y="17145"/>
                  </a:cubicBezTo>
                  <a:lnTo>
                    <a:pt x="15555" y="17421"/>
                  </a:lnTo>
                  <a:cubicBezTo>
                    <a:pt x="15831" y="17836"/>
                    <a:pt x="16142" y="18147"/>
                    <a:pt x="16695" y="18286"/>
                  </a:cubicBezTo>
                  <a:cubicBezTo>
                    <a:pt x="16920" y="18355"/>
                    <a:pt x="17170" y="18389"/>
                    <a:pt x="17421" y="18389"/>
                  </a:cubicBezTo>
                  <a:cubicBezTo>
                    <a:pt x="17672" y="18389"/>
                    <a:pt x="17922" y="18355"/>
                    <a:pt x="18147" y="18286"/>
                  </a:cubicBezTo>
                  <a:cubicBezTo>
                    <a:pt x="18562" y="18009"/>
                    <a:pt x="19011" y="17560"/>
                    <a:pt x="19149" y="17145"/>
                  </a:cubicBezTo>
                  <a:cubicBezTo>
                    <a:pt x="19426" y="15831"/>
                    <a:pt x="19599" y="14553"/>
                    <a:pt x="19599" y="13239"/>
                  </a:cubicBezTo>
                  <a:cubicBezTo>
                    <a:pt x="19599" y="11960"/>
                    <a:pt x="19288" y="10785"/>
                    <a:pt x="19011" y="9644"/>
                  </a:cubicBezTo>
                  <a:cubicBezTo>
                    <a:pt x="18285" y="7328"/>
                    <a:pt x="17006" y="5324"/>
                    <a:pt x="15278" y="3734"/>
                  </a:cubicBezTo>
                  <a:cubicBezTo>
                    <a:pt x="13550" y="2005"/>
                    <a:pt x="11372" y="1003"/>
                    <a:pt x="9056" y="415"/>
                  </a:cubicBezTo>
                  <a:cubicBezTo>
                    <a:pt x="8054" y="139"/>
                    <a:pt x="6913" y="1"/>
                    <a:pt x="5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6450421" y="3350324"/>
              <a:ext cx="32361" cy="23228"/>
            </a:xfrm>
            <a:custGeom>
              <a:avLst/>
              <a:gdLst/>
              <a:ahLst/>
              <a:cxnLst/>
              <a:rect l="l" t="t" r="r" b="b"/>
              <a:pathLst>
                <a:path w="1591" h="1142" extrusionOk="0">
                  <a:moveTo>
                    <a:pt x="0" y="1"/>
                  </a:moveTo>
                  <a:cubicBezTo>
                    <a:pt x="139" y="277"/>
                    <a:pt x="415" y="692"/>
                    <a:pt x="864" y="865"/>
                  </a:cubicBezTo>
                  <a:cubicBezTo>
                    <a:pt x="1003" y="1003"/>
                    <a:pt x="1279" y="1142"/>
                    <a:pt x="1590" y="1142"/>
                  </a:cubicBezTo>
                  <a:cubicBezTo>
                    <a:pt x="1003" y="692"/>
                    <a:pt x="588" y="27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6122099" y="3220964"/>
              <a:ext cx="61895" cy="41514"/>
            </a:xfrm>
            <a:custGeom>
              <a:avLst/>
              <a:gdLst/>
              <a:ahLst/>
              <a:cxnLst/>
              <a:rect l="l" t="t" r="r" b="b"/>
              <a:pathLst>
                <a:path w="3043" h="2041" extrusionOk="0">
                  <a:moveTo>
                    <a:pt x="1452" y="1"/>
                  </a:moveTo>
                  <a:cubicBezTo>
                    <a:pt x="1003" y="312"/>
                    <a:pt x="450" y="589"/>
                    <a:pt x="0" y="865"/>
                  </a:cubicBezTo>
                  <a:cubicBezTo>
                    <a:pt x="450" y="1314"/>
                    <a:pt x="726" y="1729"/>
                    <a:pt x="1176" y="2040"/>
                  </a:cubicBezTo>
                  <a:cubicBezTo>
                    <a:pt x="1867" y="1591"/>
                    <a:pt x="2454" y="1176"/>
                    <a:pt x="3042" y="727"/>
                  </a:cubicBezTo>
                  <a:cubicBezTo>
                    <a:pt x="2593" y="312"/>
                    <a:pt x="2040" y="1"/>
                    <a:pt x="14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6766784" y="3830502"/>
              <a:ext cx="58376" cy="47128"/>
            </a:xfrm>
            <a:custGeom>
              <a:avLst/>
              <a:gdLst/>
              <a:ahLst/>
              <a:cxnLst/>
              <a:rect l="l" t="t" r="r" b="b"/>
              <a:pathLst>
                <a:path w="2870" h="2317" extrusionOk="0">
                  <a:moveTo>
                    <a:pt x="865" y="1"/>
                  </a:moveTo>
                  <a:lnTo>
                    <a:pt x="865" y="277"/>
                  </a:lnTo>
                  <a:cubicBezTo>
                    <a:pt x="865" y="416"/>
                    <a:pt x="726" y="588"/>
                    <a:pt x="588" y="588"/>
                  </a:cubicBezTo>
                  <a:cubicBezTo>
                    <a:pt x="415" y="727"/>
                    <a:pt x="139" y="865"/>
                    <a:pt x="1" y="1003"/>
                  </a:cubicBezTo>
                  <a:cubicBezTo>
                    <a:pt x="139" y="1141"/>
                    <a:pt x="139" y="1280"/>
                    <a:pt x="277" y="1280"/>
                  </a:cubicBezTo>
                  <a:cubicBezTo>
                    <a:pt x="588" y="1141"/>
                    <a:pt x="865" y="1003"/>
                    <a:pt x="1141" y="727"/>
                  </a:cubicBezTo>
                  <a:lnTo>
                    <a:pt x="1279" y="727"/>
                  </a:lnTo>
                  <a:cubicBezTo>
                    <a:pt x="1452" y="727"/>
                    <a:pt x="1591" y="727"/>
                    <a:pt x="1729" y="865"/>
                  </a:cubicBezTo>
                  <a:cubicBezTo>
                    <a:pt x="1729" y="1003"/>
                    <a:pt x="1867" y="1141"/>
                    <a:pt x="1729" y="1141"/>
                  </a:cubicBezTo>
                  <a:cubicBezTo>
                    <a:pt x="1729" y="1280"/>
                    <a:pt x="1729" y="1453"/>
                    <a:pt x="1591" y="1453"/>
                  </a:cubicBezTo>
                  <a:cubicBezTo>
                    <a:pt x="1452" y="1591"/>
                    <a:pt x="1141" y="1867"/>
                    <a:pt x="865" y="2006"/>
                  </a:cubicBezTo>
                  <a:cubicBezTo>
                    <a:pt x="1003" y="2006"/>
                    <a:pt x="1141" y="2144"/>
                    <a:pt x="1279" y="2317"/>
                  </a:cubicBezTo>
                  <a:cubicBezTo>
                    <a:pt x="1729" y="1867"/>
                    <a:pt x="2144" y="1591"/>
                    <a:pt x="2593" y="1280"/>
                  </a:cubicBezTo>
                  <a:cubicBezTo>
                    <a:pt x="2593" y="1280"/>
                    <a:pt x="2731" y="1141"/>
                    <a:pt x="2869" y="1141"/>
                  </a:cubicBezTo>
                  <a:cubicBezTo>
                    <a:pt x="2593" y="1141"/>
                    <a:pt x="2316" y="1003"/>
                    <a:pt x="2144" y="865"/>
                  </a:cubicBezTo>
                  <a:cubicBezTo>
                    <a:pt x="1591" y="727"/>
                    <a:pt x="1141" y="416"/>
                    <a:pt x="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6347767" y="3449459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1"/>
                  </a:moveTo>
                  <a:cubicBezTo>
                    <a:pt x="727" y="139"/>
                    <a:pt x="727" y="139"/>
                    <a:pt x="588" y="139"/>
                  </a:cubicBezTo>
                  <a:cubicBezTo>
                    <a:pt x="450" y="312"/>
                    <a:pt x="277" y="450"/>
                    <a:pt x="1" y="588"/>
                  </a:cubicBezTo>
                  <a:cubicBezTo>
                    <a:pt x="139" y="726"/>
                    <a:pt x="277" y="865"/>
                    <a:pt x="588" y="1003"/>
                  </a:cubicBezTo>
                  <a:cubicBezTo>
                    <a:pt x="727" y="865"/>
                    <a:pt x="1003" y="726"/>
                    <a:pt x="1141" y="588"/>
                  </a:cubicBezTo>
                  <a:cubicBezTo>
                    <a:pt x="1141" y="450"/>
                    <a:pt x="1141" y="450"/>
                    <a:pt x="1003" y="312"/>
                  </a:cubicBezTo>
                  <a:cubicBezTo>
                    <a:pt x="865" y="312"/>
                    <a:pt x="865" y="139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6136865" y="3280030"/>
              <a:ext cx="137804" cy="134305"/>
            </a:xfrm>
            <a:custGeom>
              <a:avLst/>
              <a:gdLst/>
              <a:ahLst/>
              <a:cxnLst/>
              <a:rect l="l" t="t" r="r" b="b"/>
              <a:pathLst>
                <a:path w="6775" h="6603" extrusionOk="0">
                  <a:moveTo>
                    <a:pt x="0" y="0"/>
                  </a:moveTo>
                  <a:cubicBezTo>
                    <a:pt x="1314" y="1418"/>
                    <a:pt x="2731" y="2869"/>
                    <a:pt x="4044" y="4010"/>
                  </a:cubicBezTo>
                  <a:cubicBezTo>
                    <a:pt x="4770" y="4736"/>
                    <a:pt x="5461" y="5323"/>
                    <a:pt x="6187" y="6049"/>
                  </a:cubicBezTo>
                  <a:cubicBezTo>
                    <a:pt x="6216" y="6062"/>
                    <a:pt x="6244" y="6076"/>
                    <a:pt x="6270" y="6091"/>
                  </a:cubicBezTo>
                  <a:lnTo>
                    <a:pt x="6270" y="6091"/>
                  </a:lnTo>
                  <a:cubicBezTo>
                    <a:pt x="5322" y="5123"/>
                    <a:pt x="4427" y="4166"/>
                    <a:pt x="3457" y="3284"/>
                  </a:cubicBezTo>
                  <a:cubicBezTo>
                    <a:pt x="3318" y="3284"/>
                    <a:pt x="3318" y="3146"/>
                    <a:pt x="3180" y="3146"/>
                  </a:cubicBezTo>
                  <a:cubicBezTo>
                    <a:pt x="3180" y="3146"/>
                    <a:pt x="3042" y="3008"/>
                    <a:pt x="3042" y="2869"/>
                  </a:cubicBezTo>
                  <a:cubicBezTo>
                    <a:pt x="2005" y="2005"/>
                    <a:pt x="1003" y="1003"/>
                    <a:pt x="0" y="0"/>
                  </a:cubicBezTo>
                  <a:close/>
                  <a:moveTo>
                    <a:pt x="6270" y="6091"/>
                  </a:moveTo>
                  <a:cubicBezTo>
                    <a:pt x="6436" y="6261"/>
                    <a:pt x="6604" y="6432"/>
                    <a:pt x="6775" y="6602"/>
                  </a:cubicBezTo>
                  <a:cubicBezTo>
                    <a:pt x="6650" y="6477"/>
                    <a:pt x="6524" y="6238"/>
                    <a:pt x="6270" y="60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6837098" y="390643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6327387" y="3431886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726" y="0"/>
                  </a:moveTo>
                  <a:cubicBezTo>
                    <a:pt x="415" y="139"/>
                    <a:pt x="277" y="312"/>
                    <a:pt x="0" y="450"/>
                  </a:cubicBezTo>
                  <a:cubicBezTo>
                    <a:pt x="139" y="588"/>
                    <a:pt x="277" y="726"/>
                    <a:pt x="415" y="865"/>
                  </a:cubicBezTo>
                  <a:lnTo>
                    <a:pt x="415" y="726"/>
                  </a:lnTo>
                  <a:cubicBezTo>
                    <a:pt x="588" y="726"/>
                    <a:pt x="864" y="588"/>
                    <a:pt x="1003" y="450"/>
                  </a:cubicBezTo>
                  <a:lnTo>
                    <a:pt x="1003" y="312"/>
                  </a:lnTo>
                  <a:cubicBezTo>
                    <a:pt x="864" y="312"/>
                    <a:pt x="726" y="139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6585395" y="3663188"/>
              <a:ext cx="123057" cy="111809"/>
            </a:xfrm>
            <a:custGeom>
              <a:avLst/>
              <a:gdLst/>
              <a:ahLst/>
              <a:cxnLst/>
              <a:rect l="l" t="t" r="r" b="b"/>
              <a:pathLst>
                <a:path w="6050" h="5497" extrusionOk="0">
                  <a:moveTo>
                    <a:pt x="1556" y="0"/>
                  </a:moveTo>
                  <a:cubicBezTo>
                    <a:pt x="1141" y="311"/>
                    <a:pt x="865" y="726"/>
                    <a:pt x="416" y="1037"/>
                  </a:cubicBezTo>
                  <a:cubicBezTo>
                    <a:pt x="277" y="1037"/>
                    <a:pt x="139" y="1176"/>
                    <a:pt x="1" y="1314"/>
                  </a:cubicBezTo>
                  <a:cubicBezTo>
                    <a:pt x="277" y="1590"/>
                    <a:pt x="554" y="1729"/>
                    <a:pt x="865" y="2040"/>
                  </a:cubicBezTo>
                  <a:cubicBezTo>
                    <a:pt x="1003" y="1729"/>
                    <a:pt x="1280" y="1590"/>
                    <a:pt x="1556" y="1452"/>
                  </a:cubicBezTo>
                  <a:cubicBezTo>
                    <a:pt x="1729" y="1314"/>
                    <a:pt x="1729" y="1314"/>
                    <a:pt x="1867" y="1314"/>
                  </a:cubicBezTo>
                  <a:cubicBezTo>
                    <a:pt x="2006" y="1314"/>
                    <a:pt x="2144" y="1452"/>
                    <a:pt x="2144" y="1590"/>
                  </a:cubicBezTo>
                  <a:cubicBezTo>
                    <a:pt x="2282" y="1729"/>
                    <a:pt x="2282" y="2040"/>
                    <a:pt x="2006" y="2178"/>
                  </a:cubicBezTo>
                  <a:cubicBezTo>
                    <a:pt x="1867" y="2316"/>
                    <a:pt x="1729" y="2454"/>
                    <a:pt x="1418" y="2593"/>
                  </a:cubicBezTo>
                  <a:cubicBezTo>
                    <a:pt x="1556" y="2593"/>
                    <a:pt x="1556" y="2766"/>
                    <a:pt x="1729" y="2766"/>
                  </a:cubicBezTo>
                  <a:cubicBezTo>
                    <a:pt x="2006" y="2593"/>
                    <a:pt x="2282" y="2316"/>
                    <a:pt x="2593" y="2178"/>
                  </a:cubicBezTo>
                  <a:lnTo>
                    <a:pt x="2731" y="2178"/>
                  </a:lnTo>
                  <a:cubicBezTo>
                    <a:pt x="2870" y="2178"/>
                    <a:pt x="3008" y="2178"/>
                    <a:pt x="3146" y="2316"/>
                  </a:cubicBezTo>
                  <a:cubicBezTo>
                    <a:pt x="3284" y="2593"/>
                    <a:pt x="3146" y="2766"/>
                    <a:pt x="3008" y="2904"/>
                  </a:cubicBezTo>
                  <a:cubicBezTo>
                    <a:pt x="2731" y="3042"/>
                    <a:pt x="2593" y="3180"/>
                    <a:pt x="2282" y="3457"/>
                  </a:cubicBezTo>
                  <a:lnTo>
                    <a:pt x="2420" y="3457"/>
                  </a:lnTo>
                  <a:cubicBezTo>
                    <a:pt x="2731" y="3319"/>
                    <a:pt x="3008" y="3042"/>
                    <a:pt x="3284" y="2904"/>
                  </a:cubicBezTo>
                  <a:lnTo>
                    <a:pt x="3457" y="2904"/>
                  </a:lnTo>
                  <a:cubicBezTo>
                    <a:pt x="3596" y="2904"/>
                    <a:pt x="3734" y="2904"/>
                    <a:pt x="3872" y="3042"/>
                  </a:cubicBezTo>
                  <a:cubicBezTo>
                    <a:pt x="4010" y="3319"/>
                    <a:pt x="3872" y="3457"/>
                    <a:pt x="3734" y="3630"/>
                  </a:cubicBezTo>
                  <a:cubicBezTo>
                    <a:pt x="3596" y="3768"/>
                    <a:pt x="3457" y="3906"/>
                    <a:pt x="3284" y="4044"/>
                  </a:cubicBezTo>
                  <a:lnTo>
                    <a:pt x="3146" y="4044"/>
                  </a:lnTo>
                  <a:cubicBezTo>
                    <a:pt x="3284" y="4183"/>
                    <a:pt x="3284" y="4321"/>
                    <a:pt x="3457" y="4321"/>
                  </a:cubicBezTo>
                  <a:cubicBezTo>
                    <a:pt x="3457" y="4494"/>
                    <a:pt x="3596" y="4494"/>
                    <a:pt x="3596" y="4494"/>
                  </a:cubicBezTo>
                  <a:lnTo>
                    <a:pt x="3734" y="4494"/>
                  </a:lnTo>
                  <a:cubicBezTo>
                    <a:pt x="3872" y="4321"/>
                    <a:pt x="4010" y="4183"/>
                    <a:pt x="4149" y="4044"/>
                  </a:cubicBezTo>
                  <a:cubicBezTo>
                    <a:pt x="4321" y="4044"/>
                    <a:pt x="4321" y="4044"/>
                    <a:pt x="4460" y="3906"/>
                  </a:cubicBezTo>
                  <a:cubicBezTo>
                    <a:pt x="4460" y="3906"/>
                    <a:pt x="4598" y="3768"/>
                    <a:pt x="4736" y="3768"/>
                  </a:cubicBezTo>
                  <a:cubicBezTo>
                    <a:pt x="4874" y="3768"/>
                    <a:pt x="4874" y="3768"/>
                    <a:pt x="5013" y="3906"/>
                  </a:cubicBezTo>
                  <a:cubicBezTo>
                    <a:pt x="5186" y="4044"/>
                    <a:pt x="5186" y="4321"/>
                    <a:pt x="5013" y="4494"/>
                  </a:cubicBezTo>
                  <a:lnTo>
                    <a:pt x="4321" y="5185"/>
                  </a:lnTo>
                  <a:cubicBezTo>
                    <a:pt x="4460" y="5185"/>
                    <a:pt x="4598" y="5358"/>
                    <a:pt x="4736" y="5496"/>
                  </a:cubicBezTo>
                  <a:cubicBezTo>
                    <a:pt x="5186" y="5358"/>
                    <a:pt x="5600" y="5047"/>
                    <a:pt x="6050" y="4770"/>
                  </a:cubicBezTo>
                  <a:cubicBezTo>
                    <a:pt x="5462" y="4183"/>
                    <a:pt x="5013" y="3630"/>
                    <a:pt x="4598" y="3180"/>
                  </a:cubicBezTo>
                  <a:cubicBezTo>
                    <a:pt x="3872" y="2316"/>
                    <a:pt x="3146" y="1590"/>
                    <a:pt x="2282" y="726"/>
                  </a:cubicBezTo>
                  <a:cubicBezTo>
                    <a:pt x="2144" y="450"/>
                    <a:pt x="1867" y="311"/>
                    <a:pt x="1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6693663" y="3772147"/>
              <a:ext cx="58376" cy="46436"/>
            </a:xfrm>
            <a:custGeom>
              <a:avLst/>
              <a:gdLst/>
              <a:ahLst/>
              <a:cxnLst/>
              <a:rect l="l" t="t" r="r" b="b"/>
              <a:pathLst>
                <a:path w="2870" h="2283" extrusionOk="0">
                  <a:moveTo>
                    <a:pt x="1280" y="1"/>
                  </a:moveTo>
                  <a:cubicBezTo>
                    <a:pt x="865" y="277"/>
                    <a:pt x="416" y="554"/>
                    <a:pt x="1" y="865"/>
                  </a:cubicBezTo>
                  <a:cubicBezTo>
                    <a:pt x="416" y="1142"/>
                    <a:pt x="727" y="1418"/>
                    <a:pt x="1003" y="1729"/>
                  </a:cubicBezTo>
                  <a:cubicBezTo>
                    <a:pt x="1141" y="1729"/>
                    <a:pt x="1141" y="1556"/>
                    <a:pt x="1141" y="1556"/>
                  </a:cubicBezTo>
                  <a:cubicBezTo>
                    <a:pt x="1418" y="1418"/>
                    <a:pt x="1591" y="1280"/>
                    <a:pt x="1729" y="1142"/>
                  </a:cubicBezTo>
                  <a:lnTo>
                    <a:pt x="2144" y="1142"/>
                  </a:lnTo>
                  <a:cubicBezTo>
                    <a:pt x="2144" y="1142"/>
                    <a:pt x="2282" y="1142"/>
                    <a:pt x="2455" y="1280"/>
                  </a:cubicBezTo>
                  <a:lnTo>
                    <a:pt x="2455" y="1556"/>
                  </a:lnTo>
                  <a:cubicBezTo>
                    <a:pt x="2455" y="1729"/>
                    <a:pt x="2282" y="1867"/>
                    <a:pt x="2282" y="1867"/>
                  </a:cubicBezTo>
                  <a:cubicBezTo>
                    <a:pt x="2006" y="2006"/>
                    <a:pt x="1867" y="2144"/>
                    <a:pt x="1729" y="2282"/>
                  </a:cubicBezTo>
                  <a:lnTo>
                    <a:pt x="1867" y="2282"/>
                  </a:lnTo>
                  <a:cubicBezTo>
                    <a:pt x="2144" y="2144"/>
                    <a:pt x="2455" y="1867"/>
                    <a:pt x="2731" y="1729"/>
                  </a:cubicBezTo>
                  <a:cubicBezTo>
                    <a:pt x="2870" y="1729"/>
                    <a:pt x="2870" y="1729"/>
                    <a:pt x="2870" y="1556"/>
                  </a:cubicBezTo>
                  <a:cubicBezTo>
                    <a:pt x="2282" y="1142"/>
                    <a:pt x="1729" y="554"/>
                    <a:pt x="1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6467995" y="3564053"/>
              <a:ext cx="137824" cy="113924"/>
            </a:xfrm>
            <a:custGeom>
              <a:avLst/>
              <a:gdLst/>
              <a:ahLst/>
              <a:cxnLst/>
              <a:rect l="l" t="t" r="r" b="b"/>
              <a:pathLst>
                <a:path w="6776" h="5601" extrusionOk="0">
                  <a:moveTo>
                    <a:pt x="1590" y="1"/>
                  </a:moveTo>
                  <a:cubicBezTo>
                    <a:pt x="1279" y="277"/>
                    <a:pt x="1003" y="415"/>
                    <a:pt x="865" y="727"/>
                  </a:cubicBezTo>
                  <a:cubicBezTo>
                    <a:pt x="588" y="865"/>
                    <a:pt x="277" y="1141"/>
                    <a:pt x="0" y="1418"/>
                  </a:cubicBezTo>
                  <a:cubicBezTo>
                    <a:pt x="415" y="1591"/>
                    <a:pt x="726" y="1867"/>
                    <a:pt x="1003" y="2144"/>
                  </a:cubicBezTo>
                  <a:cubicBezTo>
                    <a:pt x="1141" y="2005"/>
                    <a:pt x="1279" y="1867"/>
                    <a:pt x="1452" y="1729"/>
                  </a:cubicBezTo>
                  <a:cubicBezTo>
                    <a:pt x="1590" y="1591"/>
                    <a:pt x="1590" y="1591"/>
                    <a:pt x="1729" y="1591"/>
                  </a:cubicBezTo>
                  <a:cubicBezTo>
                    <a:pt x="1867" y="1591"/>
                    <a:pt x="2005" y="1591"/>
                    <a:pt x="2005" y="1729"/>
                  </a:cubicBezTo>
                  <a:cubicBezTo>
                    <a:pt x="2316" y="1867"/>
                    <a:pt x="2316" y="2144"/>
                    <a:pt x="2143" y="2282"/>
                  </a:cubicBezTo>
                  <a:cubicBezTo>
                    <a:pt x="2005" y="2455"/>
                    <a:pt x="1867" y="2593"/>
                    <a:pt x="1590" y="2731"/>
                  </a:cubicBezTo>
                  <a:cubicBezTo>
                    <a:pt x="1729" y="2870"/>
                    <a:pt x="1867" y="3008"/>
                    <a:pt x="2005" y="3008"/>
                  </a:cubicBezTo>
                  <a:cubicBezTo>
                    <a:pt x="2143" y="2870"/>
                    <a:pt x="2316" y="2731"/>
                    <a:pt x="2455" y="2593"/>
                  </a:cubicBezTo>
                  <a:cubicBezTo>
                    <a:pt x="2593" y="2593"/>
                    <a:pt x="2731" y="2455"/>
                    <a:pt x="2869" y="2455"/>
                  </a:cubicBezTo>
                  <a:cubicBezTo>
                    <a:pt x="2869" y="2455"/>
                    <a:pt x="3008" y="2593"/>
                    <a:pt x="3180" y="2593"/>
                  </a:cubicBezTo>
                  <a:cubicBezTo>
                    <a:pt x="3319" y="2731"/>
                    <a:pt x="3319" y="3008"/>
                    <a:pt x="3180" y="3146"/>
                  </a:cubicBezTo>
                  <a:cubicBezTo>
                    <a:pt x="3008" y="3319"/>
                    <a:pt x="2869" y="3457"/>
                    <a:pt x="2731" y="3595"/>
                  </a:cubicBezTo>
                  <a:cubicBezTo>
                    <a:pt x="2731" y="3734"/>
                    <a:pt x="2869" y="3734"/>
                    <a:pt x="2869" y="3734"/>
                  </a:cubicBezTo>
                  <a:cubicBezTo>
                    <a:pt x="3180" y="3595"/>
                    <a:pt x="3319" y="3457"/>
                    <a:pt x="3595" y="3319"/>
                  </a:cubicBezTo>
                  <a:lnTo>
                    <a:pt x="3733" y="3146"/>
                  </a:lnTo>
                  <a:cubicBezTo>
                    <a:pt x="3872" y="3146"/>
                    <a:pt x="4044" y="3319"/>
                    <a:pt x="4183" y="3457"/>
                  </a:cubicBezTo>
                  <a:cubicBezTo>
                    <a:pt x="4321" y="3595"/>
                    <a:pt x="4183" y="3872"/>
                    <a:pt x="4044" y="4010"/>
                  </a:cubicBezTo>
                  <a:cubicBezTo>
                    <a:pt x="3872" y="4183"/>
                    <a:pt x="3733" y="4183"/>
                    <a:pt x="3595" y="4321"/>
                  </a:cubicBezTo>
                  <a:cubicBezTo>
                    <a:pt x="3733" y="4460"/>
                    <a:pt x="3733" y="4460"/>
                    <a:pt x="3872" y="4598"/>
                  </a:cubicBezTo>
                  <a:cubicBezTo>
                    <a:pt x="4183" y="4321"/>
                    <a:pt x="4321" y="4183"/>
                    <a:pt x="4598" y="3872"/>
                  </a:cubicBezTo>
                  <a:cubicBezTo>
                    <a:pt x="4736" y="3872"/>
                    <a:pt x="4736" y="3734"/>
                    <a:pt x="4909" y="3734"/>
                  </a:cubicBezTo>
                  <a:cubicBezTo>
                    <a:pt x="5047" y="3734"/>
                    <a:pt x="5185" y="3872"/>
                    <a:pt x="5185" y="3872"/>
                  </a:cubicBezTo>
                  <a:cubicBezTo>
                    <a:pt x="5323" y="4010"/>
                    <a:pt x="5462" y="4321"/>
                    <a:pt x="5185" y="4460"/>
                  </a:cubicBezTo>
                  <a:cubicBezTo>
                    <a:pt x="5047" y="4736"/>
                    <a:pt x="4736" y="4874"/>
                    <a:pt x="4598" y="5185"/>
                  </a:cubicBezTo>
                  <a:cubicBezTo>
                    <a:pt x="4736" y="5324"/>
                    <a:pt x="4909" y="5462"/>
                    <a:pt x="5185" y="5600"/>
                  </a:cubicBezTo>
                  <a:cubicBezTo>
                    <a:pt x="5600" y="5185"/>
                    <a:pt x="6188" y="4736"/>
                    <a:pt x="6775" y="4321"/>
                  </a:cubicBezTo>
                  <a:cubicBezTo>
                    <a:pt x="6326" y="4010"/>
                    <a:pt x="6049" y="3734"/>
                    <a:pt x="5600" y="3319"/>
                  </a:cubicBezTo>
                  <a:cubicBezTo>
                    <a:pt x="4321" y="2144"/>
                    <a:pt x="3008" y="1141"/>
                    <a:pt x="1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6804758" y="3853709"/>
              <a:ext cx="90696" cy="44321"/>
            </a:xfrm>
            <a:custGeom>
              <a:avLst/>
              <a:gdLst/>
              <a:ahLst/>
              <a:cxnLst/>
              <a:rect l="l" t="t" r="r" b="b"/>
              <a:pathLst>
                <a:path w="4459" h="2179" extrusionOk="0">
                  <a:moveTo>
                    <a:pt x="4459" y="0"/>
                  </a:moveTo>
                  <a:cubicBezTo>
                    <a:pt x="4182" y="139"/>
                    <a:pt x="3906" y="139"/>
                    <a:pt x="3457" y="139"/>
                  </a:cubicBezTo>
                  <a:lnTo>
                    <a:pt x="2454" y="139"/>
                  </a:lnTo>
                  <a:cubicBezTo>
                    <a:pt x="1590" y="588"/>
                    <a:pt x="864" y="1176"/>
                    <a:pt x="0" y="1729"/>
                  </a:cubicBezTo>
                  <a:cubicBezTo>
                    <a:pt x="138" y="1867"/>
                    <a:pt x="449" y="2040"/>
                    <a:pt x="588" y="2178"/>
                  </a:cubicBezTo>
                  <a:cubicBezTo>
                    <a:pt x="1452" y="1729"/>
                    <a:pt x="2316" y="1314"/>
                    <a:pt x="3042" y="865"/>
                  </a:cubicBezTo>
                  <a:cubicBezTo>
                    <a:pt x="3595" y="588"/>
                    <a:pt x="4044" y="312"/>
                    <a:pt x="4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6289413" y="3391105"/>
              <a:ext cx="14787" cy="1478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554" y="1"/>
                  </a:moveTo>
                  <a:lnTo>
                    <a:pt x="416" y="139"/>
                  </a:lnTo>
                  <a:lnTo>
                    <a:pt x="277" y="277"/>
                  </a:lnTo>
                  <a:cubicBezTo>
                    <a:pt x="139" y="415"/>
                    <a:pt x="1" y="415"/>
                    <a:pt x="1" y="588"/>
                  </a:cubicBezTo>
                  <a:cubicBezTo>
                    <a:pt x="1" y="588"/>
                    <a:pt x="139" y="588"/>
                    <a:pt x="139" y="727"/>
                  </a:cubicBezTo>
                  <a:cubicBezTo>
                    <a:pt x="277" y="588"/>
                    <a:pt x="416" y="415"/>
                    <a:pt x="727" y="277"/>
                  </a:cubicBezTo>
                  <a:cubicBezTo>
                    <a:pt x="554" y="139"/>
                    <a:pt x="554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6242306" y="3341191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589" y="1"/>
                  </a:moveTo>
                  <a:cubicBezTo>
                    <a:pt x="589" y="1"/>
                    <a:pt x="589" y="139"/>
                    <a:pt x="450" y="139"/>
                  </a:cubicBezTo>
                  <a:cubicBezTo>
                    <a:pt x="277" y="277"/>
                    <a:pt x="139" y="450"/>
                    <a:pt x="1" y="726"/>
                  </a:cubicBezTo>
                  <a:cubicBezTo>
                    <a:pt x="139" y="865"/>
                    <a:pt x="277" y="1003"/>
                    <a:pt x="450" y="1314"/>
                  </a:cubicBezTo>
                  <a:cubicBezTo>
                    <a:pt x="727" y="1003"/>
                    <a:pt x="865" y="865"/>
                    <a:pt x="1142" y="726"/>
                  </a:cubicBezTo>
                  <a:cubicBezTo>
                    <a:pt x="865" y="450"/>
                    <a:pt x="727" y="277"/>
                    <a:pt x="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6370975" y="3469839"/>
              <a:ext cx="114616" cy="109002"/>
            </a:xfrm>
            <a:custGeom>
              <a:avLst/>
              <a:gdLst/>
              <a:ahLst/>
              <a:cxnLst/>
              <a:rect l="l" t="t" r="r" b="b"/>
              <a:pathLst>
                <a:path w="5635" h="5359" extrusionOk="0">
                  <a:moveTo>
                    <a:pt x="726" y="1"/>
                  </a:moveTo>
                  <a:lnTo>
                    <a:pt x="0" y="727"/>
                  </a:lnTo>
                  <a:cubicBezTo>
                    <a:pt x="173" y="1038"/>
                    <a:pt x="450" y="1176"/>
                    <a:pt x="726" y="1453"/>
                  </a:cubicBezTo>
                  <a:cubicBezTo>
                    <a:pt x="726" y="1314"/>
                    <a:pt x="865" y="1176"/>
                    <a:pt x="1037" y="1176"/>
                  </a:cubicBezTo>
                  <a:cubicBezTo>
                    <a:pt x="1176" y="1038"/>
                    <a:pt x="1314" y="1038"/>
                    <a:pt x="1452" y="1038"/>
                  </a:cubicBezTo>
                  <a:lnTo>
                    <a:pt x="1729" y="1038"/>
                  </a:lnTo>
                  <a:cubicBezTo>
                    <a:pt x="1729" y="1176"/>
                    <a:pt x="1901" y="1314"/>
                    <a:pt x="1901" y="1314"/>
                  </a:cubicBezTo>
                  <a:cubicBezTo>
                    <a:pt x="1901" y="1453"/>
                    <a:pt x="1729" y="1591"/>
                    <a:pt x="1729" y="1729"/>
                  </a:cubicBezTo>
                  <a:cubicBezTo>
                    <a:pt x="1590" y="1902"/>
                    <a:pt x="1452" y="2040"/>
                    <a:pt x="1314" y="2179"/>
                  </a:cubicBezTo>
                  <a:cubicBezTo>
                    <a:pt x="1314" y="2317"/>
                    <a:pt x="1452" y="2317"/>
                    <a:pt x="1452" y="2455"/>
                  </a:cubicBezTo>
                  <a:lnTo>
                    <a:pt x="1590" y="2317"/>
                  </a:lnTo>
                  <a:cubicBezTo>
                    <a:pt x="1729" y="2179"/>
                    <a:pt x="1901" y="2040"/>
                    <a:pt x="2040" y="1902"/>
                  </a:cubicBezTo>
                  <a:cubicBezTo>
                    <a:pt x="2178" y="1902"/>
                    <a:pt x="2178" y="1729"/>
                    <a:pt x="2316" y="1729"/>
                  </a:cubicBezTo>
                  <a:cubicBezTo>
                    <a:pt x="2455" y="1729"/>
                    <a:pt x="2593" y="1902"/>
                    <a:pt x="2593" y="1902"/>
                  </a:cubicBezTo>
                  <a:cubicBezTo>
                    <a:pt x="2904" y="2040"/>
                    <a:pt x="2904" y="2317"/>
                    <a:pt x="2766" y="2593"/>
                  </a:cubicBezTo>
                  <a:cubicBezTo>
                    <a:pt x="2455" y="2766"/>
                    <a:pt x="2316" y="2904"/>
                    <a:pt x="2040" y="3043"/>
                  </a:cubicBezTo>
                  <a:cubicBezTo>
                    <a:pt x="2178" y="3181"/>
                    <a:pt x="2316" y="3319"/>
                    <a:pt x="2316" y="3457"/>
                  </a:cubicBezTo>
                  <a:cubicBezTo>
                    <a:pt x="2593" y="3181"/>
                    <a:pt x="3042" y="2904"/>
                    <a:pt x="3319" y="2593"/>
                  </a:cubicBezTo>
                  <a:lnTo>
                    <a:pt x="3457" y="2593"/>
                  </a:lnTo>
                  <a:cubicBezTo>
                    <a:pt x="3630" y="2593"/>
                    <a:pt x="3768" y="2593"/>
                    <a:pt x="3906" y="2766"/>
                  </a:cubicBezTo>
                  <a:cubicBezTo>
                    <a:pt x="3906" y="2904"/>
                    <a:pt x="4045" y="3043"/>
                    <a:pt x="3906" y="3181"/>
                  </a:cubicBezTo>
                  <a:cubicBezTo>
                    <a:pt x="3906" y="3181"/>
                    <a:pt x="3906" y="3319"/>
                    <a:pt x="3768" y="3319"/>
                  </a:cubicBezTo>
                  <a:cubicBezTo>
                    <a:pt x="3630" y="3457"/>
                    <a:pt x="3630" y="3457"/>
                    <a:pt x="3457" y="3630"/>
                  </a:cubicBezTo>
                  <a:cubicBezTo>
                    <a:pt x="3319" y="3769"/>
                    <a:pt x="3180" y="3907"/>
                    <a:pt x="3042" y="4045"/>
                  </a:cubicBezTo>
                  <a:cubicBezTo>
                    <a:pt x="3042" y="4045"/>
                    <a:pt x="3042" y="4183"/>
                    <a:pt x="3180" y="4183"/>
                  </a:cubicBezTo>
                  <a:cubicBezTo>
                    <a:pt x="3457" y="3907"/>
                    <a:pt x="3768" y="3769"/>
                    <a:pt x="4045" y="3457"/>
                  </a:cubicBezTo>
                  <a:cubicBezTo>
                    <a:pt x="4045" y="3319"/>
                    <a:pt x="4183" y="3319"/>
                    <a:pt x="4321" y="3319"/>
                  </a:cubicBezTo>
                  <a:cubicBezTo>
                    <a:pt x="4494" y="3319"/>
                    <a:pt x="4632" y="3319"/>
                    <a:pt x="4632" y="3457"/>
                  </a:cubicBezTo>
                  <a:cubicBezTo>
                    <a:pt x="4770" y="3457"/>
                    <a:pt x="4770" y="3630"/>
                    <a:pt x="4770" y="3769"/>
                  </a:cubicBezTo>
                  <a:cubicBezTo>
                    <a:pt x="4770" y="3907"/>
                    <a:pt x="4770" y="4045"/>
                    <a:pt x="4632" y="4045"/>
                  </a:cubicBezTo>
                  <a:cubicBezTo>
                    <a:pt x="4321" y="4322"/>
                    <a:pt x="4045" y="4633"/>
                    <a:pt x="3768" y="4909"/>
                  </a:cubicBezTo>
                  <a:cubicBezTo>
                    <a:pt x="3906" y="5047"/>
                    <a:pt x="4045" y="5186"/>
                    <a:pt x="4183" y="5359"/>
                  </a:cubicBezTo>
                  <a:cubicBezTo>
                    <a:pt x="4632" y="4909"/>
                    <a:pt x="5185" y="4494"/>
                    <a:pt x="5635" y="4045"/>
                  </a:cubicBezTo>
                  <a:cubicBezTo>
                    <a:pt x="4045" y="2766"/>
                    <a:pt x="2316" y="1453"/>
                    <a:pt x="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6265514" y="3367918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lnTo>
                    <a:pt x="1" y="553"/>
                  </a:lnTo>
                  <a:cubicBezTo>
                    <a:pt x="173" y="691"/>
                    <a:pt x="312" y="864"/>
                    <a:pt x="450" y="1002"/>
                  </a:cubicBezTo>
                  <a:cubicBezTo>
                    <a:pt x="726" y="864"/>
                    <a:pt x="865" y="691"/>
                    <a:pt x="1038" y="553"/>
                  </a:cubicBezTo>
                  <a:lnTo>
                    <a:pt x="1176" y="553"/>
                  </a:lnTo>
                  <a:cubicBezTo>
                    <a:pt x="865" y="415"/>
                    <a:pt x="726" y="277"/>
                    <a:pt x="5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6221926" y="3320811"/>
              <a:ext cx="20401" cy="23208"/>
            </a:xfrm>
            <a:custGeom>
              <a:avLst/>
              <a:gdLst/>
              <a:ahLst/>
              <a:cxnLst/>
              <a:rect l="l" t="t" r="r" b="b"/>
              <a:pathLst>
                <a:path w="1003" h="1141" extrusionOk="0">
                  <a:moveTo>
                    <a:pt x="726" y="0"/>
                  </a:moveTo>
                  <a:cubicBezTo>
                    <a:pt x="726" y="0"/>
                    <a:pt x="726" y="138"/>
                    <a:pt x="588" y="277"/>
                  </a:cubicBezTo>
                  <a:cubicBezTo>
                    <a:pt x="415" y="415"/>
                    <a:pt x="139" y="588"/>
                    <a:pt x="1" y="726"/>
                  </a:cubicBezTo>
                  <a:cubicBezTo>
                    <a:pt x="139" y="864"/>
                    <a:pt x="139" y="1003"/>
                    <a:pt x="277" y="1141"/>
                  </a:cubicBezTo>
                  <a:cubicBezTo>
                    <a:pt x="415" y="864"/>
                    <a:pt x="726" y="726"/>
                    <a:pt x="865" y="588"/>
                  </a:cubicBezTo>
                  <a:cubicBezTo>
                    <a:pt x="865" y="415"/>
                    <a:pt x="1003" y="415"/>
                    <a:pt x="1003" y="415"/>
                  </a:cubicBezTo>
                  <a:cubicBezTo>
                    <a:pt x="1003" y="277"/>
                    <a:pt x="865" y="138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6304179" y="3408678"/>
              <a:ext cx="23228" cy="20421"/>
            </a:xfrm>
            <a:custGeom>
              <a:avLst/>
              <a:gdLst/>
              <a:ahLst/>
              <a:cxnLst/>
              <a:rect l="l" t="t" r="r" b="b"/>
              <a:pathLst>
                <a:path w="1142" h="1004" extrusionOk="0">
                  <a:moveTo>
                    <a:pt x="554" y="1"/>
                  </a:moveTo>
                  <a:cubicBezTo>
                    <a:pt x="415" y="139"/>
                    <a:pt x="277" y="277"/>
                    <a:pt x="1" y="416"/>
                  </a:cubicBezTo>
                  <a:cubicBezTo>
                    <a:pt x="139" y="588"/>
                    <a:pt x="415" y="727"/>
                    <a:pt x="554" y="1003"/>
                  </a:cubicBezTo>
                  <a:cubicBezTo>
                    <a:pt x="692" y="865"/>
                    <a:pt x="1003" y="727"/>
                    <a:pt x="1141" y="588"/>
                  </a:cubicBezTo>
                  <a:cubicBezTo>
                    <a:pt x="1003" y="277"/>
                    <a:pt x="692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6743577" y="3815735"/>
              <a:ext cx="35188" cy="23228"/>
            </a:xfrm>
            <a:custGeom>
              <a:avLst/>
              <a:gdLst/>
              <a:ahLst/>
              <a:cxnLst/>
              <a:rect l="l" t="t" r="r" b="b"/>
              <a:pathLst>
                <a:path w="1730" h="1142" extrusionOk="0">
                  <a:moveTo>
                    <a:pt x="1003" y="1"/>
                  </a:moveTo>
                  <a:cubicBezTo>
                    <a:pt x="1003" y="139"/>
                    <a:pt x="865" y="277"/>
                    <a:pt x="865" y="277"/>
                  </a:cubicBezTo>
                  <a:cubicBezTo>
                    <a:pt x="554" y="450"/>
                    <a:pt x="277" y="589"/>
                    <a:pt x="1" y="865"/>
                  </a:cubicBezTo>
                  <a:cubicBezTo>
                    <a:pt x="139" y="865"/>
                    <a:pt x="277" y="1003"/>
                    <a:pt x="416" y="1142"/>
                  </a:cubicBezTo>
                  <a:cubicBezTo>
                    <a:pt x="692" y="1003"/>
                    <a:pt x="1003" y="865"/>
                    <a:pt x="1280" y="589"/>
                  </a:cubicBezTo>
                  <a:lnTo>
                    <a:pt x="1729" y="589"/>
                  </a:lnTo>
                  <a:cubicBezTo>
                    <a:pt x="1556" y="450"/>
                    <a:pt x="1280" y="277"/>
                    <a:pt x="1142" y="139"/>
                  </a:cubicBezTo>
                  <a:lnTo>
                    <a:pt x="1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6887012" y="3768649"/>
              <a:ext cx="63990" cy="73834"/>
            </a:xfrm>
            <a:custGeom>
              <a:avLst/>
              <a:gdLst/>
              <a:ahLst/>
              <a:cxnLst/>
              <a:rect l="l" t="t" r="r" b="b"/>
              <a:pathLst>
                <a:path w="3146" h="3630" extrusionOk="0">
                  <a:moveTo>
                    <a:pt x="1003" y="0"/>
                  </a:moveTo>
                  <a:cubicBezTo>
                    <a:pt x="726" y="311"/>
                    <a:pt x="277" y="588"/>
                    <a:pt x="138" y="1175"/>
                  </a:cubicBezTo>
                  <a:cubicBezTo>
                    <a:pt x="0" y="1590"/>
                    <a:pt x="0" y="2178"/>
                    <a:pt x="277" y="2592"/>
                  </a:cubicBezTo>
                  <a:cubicBezTo>
                    <a:pt x="415" y="2765"/>
                    <a:pt x="415" y="2904"/>
                    <a:pt x="553" y="3042"/>
                  </a:cubicBezTo>
                  <a:cubicBezTo>
                    <a:pt x="726" y="3180"/>
                    <a:pt x="1003" y="3457"/>
                    <a:pt x="1279" y="3457"/>
                  </a:cubicBezTo>
                  <a:cubicBezTo>
                    <a:pt x="1417" y="3457"/>
                    <a:pt x="1417" y="3629"/>
                    <a:pt x="1417" y="3629"/>
                  </a:cubicBezTo>
                  <a:cubicBezTo>
                    <a:pt x="1417" y="3457"/>
                    <a:pt x="1417" y="3457"/>
                    <a:pt x="1590" y="3457"/>
                  </a:cubicBezTo>
                  <a:cubicBezTo>
                    <a:pt x="2143" y="3042"/>
                    <a:pt x="2731" y="2592"/>
                    <a:pt x="3146" y="2178"/>
                  </a:cubicBezTo>
                  <a:lnTo>
                    <a:pt x="3146" y="2039"/>
                  </a:lnTo>
                  <a:lnTo>
                    <a:pt x="3146" y="1901"/>
                  </a:lnTo>
                  <a:cubicBezTo>
                    <a:pt x="3146" y="1728"/>
                    <a:pt x="3007" y="1728"/>
                    <a:pt x="3007" y="1590"/>
                  </a:cubicBezTo>
                  <a:cubicBezTo>
                    <a:pt x="2454" y="1175"/>
                    <a:pt x="1867" y="726"/>
                    <a:pt x="1279" y="311"/>
                  </a:cubicBezTo>
                  <a:cubicBezTo>
                    <a:pt x="1279" y="173"/>
                    <a:pt x="1141" y="173"/>
                    <a:pt x="10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6160053" y="3250497"/>
              <a:ext cx="70336" cy="73143"/>
            </a:xfrm>
            <a:custGeom>
              <a:avLst/>
              <a:gdLst/>
              <a:ahLst/>
              <a:cxnLst/>
              <a:rect l="l" t="t" r="r" b="b"/>
              <a:pathLst>
                <a:path w="3458" h="3596" extrusionOk="0">
                  <a:moveTo>
                    <a:pt x="1591" y="1"/>
                  </a:moveTo>
                  <a:cubicBezTo>
                    <a:pt x="1038" y="415"/>
                    <a:pt x="450" y="865"/>
                    <a:pt x="1" y="1280"/>
                  </a:cubicBezTo>
                  <a:cubicBezTo>
                    <a:pt x="174" y="1591"/>
                    <a:pt x="450" y="1729"/>
                    <a:pt x="727" y="2005"/>
                  </a:cubicBezTo>
                  <a:cubicBezTo>
                    <a:pt x="1038" y="1867"/>
                    <a:pt x="1176" y="1591"/>
                    <a:pt x="1314" y="1452"/>
                  </a:cubicBezTo>
                  <a:cubicBezTo>
                    <a:pt x="1453" y="1452"/>
                    <a:pt x="1591" y="1280"/>
                    <a:pt x="1591" y="1280"/>
                  </a:cubicBezTo>
                  <a:lnTo>
                    <a:pt x="1729" y="1280"/>
                  </a:lnTo>
                  <a:cubicBezTo>
                    <a:pt x="1729" y="1280"/>
                    <a:pt x="1902" y="1280"/>
                    <a:pt x="2040" y="1452"/>
                  </a:cubicBezTo>
                  <a:cubicBezTo>
                    <a:pt x="2178" y="1591"/>
                    <a:pt x="2178" y="1867"/>
                    <a:pt x="2040" y="2005"/>
                  </a:cubicBezTo>
                  <a:cubicBezTo>
                    <a:pt x="1729" y="2316"/>
                    <a:pt x="1591" y="2455"/>
                    <a:pt x="1453" y="2731"/>
                  </a:cubicBezTo>
                  <a:cubicBezTo>
                    <a:pt x="1453" y="2731"/>
                    <a:pt x="1591" y="2870"/>
                    <a:pt x="1729" y="2870"/>
                  </a:cubicBezTo>
                  <a:lnTo>
                    <a:pt x="2178" y="2455"/>
                  </a:lnTo>
                  <a:cubicBezTo>
                    <a:pt x="2317" y="2316"/>
                    <a:pt x="2455" y="2316"/>
                    <a:pt x="2455" y="2316"/>
                  </a:cubicBezTo>
                  <a:lnTo>
                    <a:pt x="2766" y="2316"/>
                  </a:lnTo>
                  <a:cubicBezTo>
                    <a:pt x="3043" y="2593"/>
                    <a:pt x="3043" y="2870"/>
                    <a:pt x="2904" y="3008"/>
                  </a:cubicBezTo>
                  <a:cubicBezTo>
                    <a:pt x="2593" y="3181"/>
                    <a:pt x="2455" y="3319"/>
                    <a:pt x="2317" y="3595"/>
                  </a:cubicBezTo>
                  <a:lnTo>
                    <a:pt x="2455" y="3595"/>
                  </a:lnTo>
                  <a:cubicBezTo>
                    <a:pt x="2593" y="3457"/>
                    <a:pt x="2766" y="3319"/>
                    <a:pt x="2904" y="3181"/>
                  </a:cubicBezTo>
                  <a:cubicBezTo>
                    <a:pt x="3043" y="3008"/>
                    <a:pt x="3181" y="3008"/>
                    <a:pt x="3319" y="3008"/>
                  </a:cubicBezTo>
                  <a:lnTo>
                    <a:pt x="3457" y="3008"/>
                  </a:lnTo>
                  <a:cubicBezTo>
                    <a:pt x="3319" y="2731"/>
                    <a:pt x="3043" y="2593"/>
                    <a:pt x="2904" y="2316"/>
                  </a:cubicBezTo>
                  <a:cubicBezTo>
                    <a:pt x="2455" y="1591"/>
                    <a:pt x="2040" y="865"/>
                    <a:pt x="1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6488375" y="3370724"/>
              <a:ext cx="275627" cy="257342"/>
            </a:xfrm>
            <a:custGeom>
              <a:avLst/>
              <a:gdLst/>
              <a:ahLst/>
              <a:cxnLst/>
              <a:rect l="l" t="t" r="r" b="b"/>
              <a:pathLst>
                <a:path w="13551" h="12652" extrusionOk="0">
                  <a:moveTo>
                    <a:pt x="865" y="0"/>
                  </a:moveTo>
                  <a:cubicBezTo>
                    <a:pt x="727" y="0"/>
                    <a:pt x="588" y="139"/>
                    <a:pt x="450" y="139"/>
                  </a:cubicBezTo>
                  <a:lnTo>
                    <a:pt x="1" y="139"/>
                  </a:lnTo>
                  <a:cubicBezTo>
                    <a:pt x="1" y="277"/>
                    <a:pt x="139" y="277"/>
                    <a:pt x="139" y="277"/>
                  </a:cubicBezTo>
                  <a:cubicBezTo>
                    <a:pt x="1453" y="1417"/>
                    <a:pt x="2731" y="2731"/>
                    <a:pt x="3907" y="3733"/>
                  </a:cubicBezTo>
                  <a:lnTo>
                    <a:pt x="4321" y="4183"/>
                  </a:lnTo>
                  <a:lnTo>
                    <a:pt x="6188" y="5911"/>
                  </a:lnTo>
                  <a:lnTo>
                    <a:pt x="7052" y="6602"/>
                  </a:lnTo>
                  <a:lnTo>
                    <a:pt x="8642" y="8054"/>
                  </a:lnTo>
                  <a:cubicBezTo>
                    <a:pt x="10232" y="9506"/>
                    <a:pt x="11822" y="10923"/>
                    <a:pt x="13550" y="12651"/>
                  </a:cubicBezTo>
                  <a:lnTo>
                    <a:pt x="13550" y="11649"/>
                  </a:lnTo>
                  <a:cubicBezTo>
                    <a:pt x="12548" y="10646"/>
                    <a:pt x="11373" y="9782"/>
                    <a:pt x="10370" y="8918"/>
                  </a:cubicBezTo>
                  <a:cubicBezTo>
                    <a:pt x="9091" y="7777"/>
                    <a:pt x="7778" y="6602"/>
                    <a:pt x="6499" y="5323"/>
                  </a:cubicBezTo>
                  <a:cubicBezTo>
                    <a:pt x="4598" y="3595"/>
                    <a:pt x="2731" y="1729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6453228" y="3306044"/>
              <a:ext cx="357170" cy="328349"/>
            </a:xfrm>
            <a:custGeom>
              <a:avLst/>
              <a:gdLst/>
              <a:ahLst/>
              <a:cxnLst/>
              <a:rect l="l" t="t" r="r" b="b"/>
              <a:pathLst>
                <a:path w="17560" h="16143" extrusionOk="0">
                  <a:moveTo>
                    <a:pt x="5185" y="0"/>
                  </a:moveTo>
                  <a:cubicBezTo>
                    <a:pt x="4183" y="0"/>
                    <a:pt x="3181" y="139"/>
                    <a:pt x="2316" y="450"/>
                  </a:cubicBezTo>
                  <a:cubicBezTo>
                    <a:pt x="1729" y="588"/>
                    <a:pt x="1314" y="726"/>
                    <a:pt x="726" y="1003"/>
                  </a:cubicBezTo>
                  <a:cubicBezTo>
                    <a:pt x="450" y="1141"/>
                    <a:pt x="139" y="1452"/>
                    <a:pt x="1" y="1590"/>
                  </a:cubicBezTo>
                  <a:cubicBezTo>
                    <a:pt x="588" y="2178"/>
                    <a:pt x="1141" y="2731"/>
                    <a:pt x="1729" y="3319"/>
                  </a:cubicBezTo>
                  <a:lnTo>
                    <a:pt x="2178" y="3319"/>
                  </a:lnTo>
                  <a:cubicBezTo>
                    <a:pt x="2316" y="3319"/>
                    <a:pt x="2455" y="3180"/>
                    <a:pt x="2593" y="3180"/>
                  </a:cubicBezTo>
                  <a:cubicBezTo>
                    <a:pt x="2005" y="2731"/>
                    <a:pt x="1452" y="2178"/>
                    <a:pt x="865" y="1729"/>
                  </a:cubicBezTo>
                  <a:cubicBezTo>
                    <a:pt x="1141" y="1452"/>
                    <a:pt x="1452" y="1314"/>
                    <a:pt x="1729" y="1141"/>
                  </a:cubicBezTo>
                  <a:cubicBezTo>
                    <a:pt x="2178" y="864"/>
                    <a:pt x="2593" y="726"/>
                    <a:pt x="3042" y="588"/>
                  </a:cubicBezTo>
                  <a:cubicBezTo>
                    <a:pt x="3734" y="450"/>
                    <a:pt x="4321" y="277"/>
                    <a:pt x="5047" y="277"/>
                  </a:cubicBezTo>
                  <a:cubicBezTo>
                    <a:pt x="6049" y="277"/>
                    <a:pt x="7052" y="450"/>
                    <a:pt x="8054" y="726"/>
                  </a:cubicBezTo>
                  <a:cubicBezTo>
                    <a:pt x="9091" y="1003"/>
                    <a:pt x="10094" y="1452"/>
                    <a:pt x="11096" y="1867"/>
                  </a:cubicBezTo>
                  <a:cubicBezTo>
                    <a:pt x="12237" y="2593"/>
                    <a:pt x="13412" y="3457"/>
                    <a:pt x="14414" y="4459"/>
                  </a:cubicBezTo>
                  <a:cubicBezTo>
                    <a:pt x="14967" y="5047"/>
                    <a:pt x="15555" y="5634"/>
                    <a:pt x="16004" y="6326"/>
                  </a:cubicBezTo>
                  <a:cubicBezTo>
                    <a:pt x="16281" y="7052"/>
                    <a:pt x="16557" y="7777"/>
                    <a:pt x="16695" y="8503"/>
                  </a:cubicBezTo>
                  <a:cubicBezTo>
                    <a:pt x="17007" y="9367"/>
                    <a:pt x="17145" y="10232"/>
                    <a:pt x="17145" y="11096"/>
                  </a:cubicBezTo>
                  <a:cubicBezTo>
                    <a:pt x="17145" y="11822"/>
                    <a:pt x="17007" y="12375"/>
                    <a:pt x="16868" y="13100"/>
                  </a:cubicBezTo>
                  <a:cubicBezTo>
                    <a:pt x="16695" y="13550"/>
                    <a:pt x="16557" y="13965"/>
                    <a:pt x="16281" y="14552"/>
                  </a:cubicBezTo>
                  <a:cubicBezTo>
                    <a:pt x="16142" y="14690"/>
                    <a:pt x="16004" y="14967"/>
                    <a:pt x="15831" y="15278"/>
                  </a:cubicBezTo>
                  <a:cubicBezTo>
                    <a:pt x="15693" y="15140"/>
                    <a:pt x="15555" y="14967"/>
                    <a:pt x="15278" y="14829"/>
                  </a:cubicBezTo>
                  <a:lnTo>
                    <a:pt x="15278" y="15831"/>
                  </a:lnTo>
                  <a:cubicBezTo>
                    <a:pt x="15417" y="15831"/>
                    <a:pt x="15417" y="16004"/>
                    <a:pt x="15555" y="16142"/>
                  </a:cubicBezTo>
                  <a:cubicBezTo>
                    <a:pt x="15693" y="16004"/>
                    <a:pt x="15831" y="15831"/>
                    <a:pt x="16004" y="15693"/>
                  </a:cubicBezTo>
                  <a:cubicBezTo>
                    <a:pt x="16281" y="15416"/>
                    <a:pt x="16557" y="14967"/>
                    <a:pt x="16695" y="14690"/>
                  </a:cubicBezTo>
                  <a:cubicBezTo>
                    <a:pt x="17007" y="14276"/>
                    <a:pt x="17145" y="13688"/>
                    <a:pt x="17283" y="13239"/>
                  </a:cubicBezTo>
                  <a:cubicBezTo>
                    <a:pt x="17421" y="12686"/>
                    <a:pt x="17560" y="11960"/>
                    <a:pt x="17560" y="11234"/>
                  </a:cubicBezTo>
                  <a:cubicBezTo>
                    <a:pt x="17560" y="10370"/>
                    <a:pt x="17421" y="9506"/>
                    <a:pt x="17283" y="8780"/>
                  </a:cubicBezTo>
                  <a:cubicBezTo>
                    <a:pt x="17007" y="7916"/>
                    <a:pt x="16695" y="7190"/>
                    <a:pt x="16281" y="6499"/>
                  </a:cubicBezTo>
                  <a:cubicBezTo>
                    <a:pt x="15693" y="5634"/>
                    <a:pt x="14967" y="4770"/>
                    <a:pt x="14103" y="3906"/>
                  </a:cubicBezTo>
                  <a:cubicBezTo>
                    <a:pt x="13239" y="3042"/>
                    <a:pt x="12237" y="2178"/>
                    <a:pt x="11096" y="1590"/>
                  </a:cubicBezTo>
                  <a:cubicBezTo>
                    <a:pt x="10094" y="1003"/>
                    <a:pt x="9229" y="726"/>
                    <a:pt x="8365" y="450"/>
                  </a:cubicBezTo>
                  <a:cubicBezTo>
                    <a:pt x="7363" y="139"/>
                    <a:pt x="6188" y="0"/>
                    <a:pt x="5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6447594" y="3338384"/>
              <a:ext cx="2848" cy="11960"/>
            </a:xfrm>
            <a:custGeom>
              <a:avLst/>
              <a:gdLst/>
              <a:ahLst/>
              <a:cxnLst/>
              <a:rect l="l" t="t" r="r" b="b"/>
              <a:pathLst>
                <a:path w="140" h="588" extrusionOk="0">
                  <a:moveTo>
                    <a:pt x="139" y="0"/>
                  </a:moveTo>
                  <a:cubicBezTo>
                    <a:pt x="1" y="139"/>
                    <a:pt x="1" y="415"/>
                    <a:pt x="139" y="588"/>
                  </a:cubicBezTo>
                  <a:lnTo>
                    <a:pt x="139" y="27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6482761" y="3373531"/>
              <a:ext cx="284048" cy="258033"/>
            </a:xfrm>
            <a:custGeom>
              <a:avLst/>
              <a:gdLst/>
              <a:ahLst/>
              <a:cxnLst/>
              <a:rect l="l" t="t" r="r" b="b"/>
              <a:pathLst>
                <a:path w="13965" h="12686" extrusionOk="0">
                  <a:moveTo>
                    <a:pt x="0" y="1"/>
                  </a:moveTo>
                  <a:cubicBezTo>
                    <a:pt x="2143" y="1867"/>
                    <a:pt x="4183" y="3872"/>
                    <a:pt x="6187" y="5911"/>
                  </a:cubicBezTo>
                  <a:cubicBezTo>
                    <a:pt x="7466" y="7052"/>
                    <a:pt x="8780" y="8192"/>
                    <a:pt x="10059" y="9368"/>
                  </a:cubicBezTo>
                  <a:cubicBezTo>
                    <a:pt x="11329" y="10470"/>
                    <a:pt x="12566" y="11444"/>
                    <a:pt x="13834" y="12570"/>
                  </a:cubicBezTo>
                  <a:lnTo>
                    <a:pt x="13834" y="12570"/>
                  </a:lnTo>
                  <a:cubicBezTo>
                    <a:pt x="13826" y="12538"/>
                    <a:pt x="13826" y="12513"/>
                    <a:pt x="13826" y="12513"/>
                  </a:cubicBezTo>
                  <a:cubicBezTo>
                    <a:pt x="12098" y="10785"/>
                    <a:pt x="10508" y="9368"/>
                    <a:pt x="8918" y="7916"/>
                  </a:cubicBezTo>
                  <a:lnTo>
                    <a:pt x="7328" y="6464"/>
                  </a:lnTo>
                  <a:lnTo>
                    <a:pt x="6464" y="5773"/>
                  </a:lnTo>
                  <a:lnTo>
                    <a:pt x="4597" y="4045"/>
                  </a:lnTo>
                  <a:lnTo>
                    <a:pt x="4183" y="3595"/>
                  </a:lnTo>
                  <a:cubicBezTo>
                    <a:pt x="3007" y="2593"/>
                    <a:pt x="1729" y="1279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  <a:moveTo>
                    <a:pt x="13834" y="12570"/>
                  </a:moveTo>
                  <a:cubicBezTo>
                    <a:pt x="13847" y="12620"/>
                    <a:pt x="13879" y="12686"/>
                    <a:pt x="13965" y="12686"/>
                  </a:cubicBezTo>
                  <a:cubicBezTo>
                    <a:pt x="13921" y="12647"/>
                    <a:pt x="13878" y="12608"/>
                    <a:pt x="13834" y="125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6450421" y="3294085"/>
              <a:ext cx="369110" cy="343115"/>
            </a:xfrm>
            <a:custGeom>
              <a:avLst/>
              <a:gdLst/>
              <a:ahLst/>
              <a:cxnLst/>
              <a:rect l="l" t="t" r="r" b="b"/>
              <a:pathLst>
                <a:path w="18147" h="16869" extrusionOk="0">
                  <a:moveTo>
                    <a:pt x="5185" y="1"/>
                  </a:moveTo>
                  <a:cubicBezTo>
                    <a:pt x="3457" y="1"/>
                    <a:pt x="1590" y="450"/>
                    <a:pt x="277" y="1729"/>
                  </a:cubicBezTo>
                  <a:lnTo>
                    <a:pt x="139" y="1902"/>
                  </a:lnTo>
                  <a:lnTo>
                    <a:pt x="0" y="2040"/>
                  </a:lnTo>
                  <a:lnTo>
                    <a:pt x="0" y="2178"/>
                  </a:lnTo>
                  <a:lnTo>
                    <a:pt x="0" y="2455"/>
                  </a:lnTo>
                  <a:lnTo>
                    <a:pt x="0" y="2766"/>
                  </a:lnTo>
                  <a:cubicBezTo>
                    <a:pt x="588" y="3042"/>
                    <a:pt x="1003" y="3457"/>
                    <a:pt x="1590" y="3907"/>
                  </a:cubicBezTo>
                  <a:lnTo>
                    <a:pt x="1867" y="3907"/>
                  </a:lnTo>
                  <a:cubicBezTo>
                    <a:pt x="1279" y="3319"/>
                    <a:pt x="726" y="2766"/>
                    <a:pt x="139" y="2178"/>
                  </a:cubicBezTo>
                  <a:cubicBezTo>
                    <a:pt x="277" y="2040"/>
                    <a:pt x="588" y="1729"/>
                    <a:pt x="864" y="1591"/>
                  </a:cubicBezTo>
                  <a:cubicBezTo>
                    <a:pt x="1452" y="1314"/>
                    <a:pt x="1867" y="1176"/>
                    <a:pt x="2454" y="1038"/>
                  </a:cubicBezTo>
                  <a:cubicBezTo>
                    <a:pt x="3319" y="727"/>
                    <a:pt x="4321" y="588"/>
                    <a:pt x="5323" y="588"/>
                  </a:cubicBezTo>
                  <a:cubicBezTo>
                    <a:pt x="6326" y="588"/>
                    <a:pt x="7501" y="727"/>
                    <a:pt x="8503" y="1038"/>
                  </a:cubicBezTo>
                  <a:cubicBezTo>
                    <a:pt x="9367" y="1314"/>
                    <a:pt x="10232" y="1591"/>
                    <a:pt x="11234" y="2178"/>
                  </a:cubicBezTo>
                  <a:cubicBezTo>
                    <a:pt x="12375" y="2766"/>
                    <a:pt x="13377" y="3630"/>
                    <a:pt x="14241" y="4494"/>
                  </a:cubicBezTo>
                  <a:cubicBezTo>
                    <a:pt x="15105" y="5358"/>
                    <a:pt x="15831" y="6222"/>
                    <a:pt x="16419" y="7087"/>
                  </a:cubicBezTo>
                  <a:cubicBezTo>
                    <a:pt x="16833" y="7778"/>
                    <a:pt x="17145" y="8504"/>
                    <a:pt x="17421" y="9368"/>
                  </a:cubicBezTo>
                  <a:cubicBezTo>
                    <a:pt x="17559" y="10094"/>
                    <a:pt x="17698" y="10958"/>
                    <a:pt x="17698" y="11822"/>
                  </a:cubicBezTo>
                  <a:cubicBezTo>
                    <a:pt x="17698" y="12548"/>
                    <a:pt x="17559" y="13274"/>
                    <a:pt x="17421" y="13827"/>
                  </a:cubicBezTo>
                  <a:cubicBezTo>
                    <a:pt x="17283" y="14276"/>
                    <a:pt x="17145" y="14864"/>
                    <a:pt x="16833" y="15278"/>
                  </a:cubicBezTo>
                  <a:cubicBezTo>
                    <a:pt x="16695" y="15555"/>
                    <a:pt x="16419" y="16004"/>
                    <a:pt x="16142" y="16281"/>
                  </a:cubicBezTo>
                  <a:cubicBezTo>
                    <a:pt x="15969" y="16419"/>
                    <a:pt x="15831" y="16592"/>
                    <a:pt x="15693" y="16730"/>
                  </a:cubicBezTo>
                  <a:cubicBezTo>
                    <a:pt x="15555" y="16592"/>
                    <a:pt x="15555" y="16419"/>
                    <a:pt x="15416" y="16419"/>
                  </a:cubicBezTo>
                  <a:cubicBezTo>
                    <a:pt x="15416" y="16419"/>
                    <a:pt x="15416" y="16592"/>
                    <a:pt x="15555" y="16592"/>
                  </a:cubicBezTo>
                  <a:cubicBezTo>
                    <a:pt x="15555" y="16730"/>
                    <a:pt x="15693" y="16730"/>
                    <a:pt x="15693" y="16868"/>
                  </a:cubicBezTo>
                  <a:lnTo>
                    <a:pt x="15969" y="16868"/>
                  </a:lnTo>
                  <a:cubicBezTo>
                    <a:pt x="16142" y="16868"/>
                    <a:pt x="16280" y="16868"/>
                    <a:pt x="16280" y="16730"/>
                  </a:cubicBezTo>
                  <a:cubicBezTo>
                    <a:pt x="16419" y="16730"/>
                    <a:pt x="16419" y="16730"/>
                    <a:pt x="16557" y="16592"/>
                  </a:cubicBezTo>
                  <a:cubicBezTo>
                    <a:pt x="16695" y="16281"/>
                    <a:pt x="17006" y="15866"/>
                    <a:pt x="17145" y="15555"/>
                  </a:cubicBezTo>
                  <a:cubicBezTo>
                    <a:pt x="17421" y="15140"/>
                    <a:pt x="17559" y="14864"/>
                    <a:pt x="17698" y="14414"/>
                  </a:cubicBezTo>
                  <a:cubicBezTo>
                    <a:pt x="18009" y="13688"/>
                    <a:pt x="18147" y="12824"/>
                    <a:pt x="18147" y="12098"/>
                  </a:cubicBezTo>
                  <a:cubicBezTo>
                    <a:pt x="18147" y="11234"/>
                    <a:pt x="18147" y="10543"/>
                    <a:pt x="18009" y="9679"/>
                  </a:cubicBezTo>
                  <a:cubicBezTo>
                    <a:pt x="17870" y="8953"/>
                    <a:pt x="17559" y="8227"/>
                    <a:pt x="17283" y="7363"/>
                  </a:cubicBezTo>
                  <a:cubicBezTo>
                    <a:pt x="16695" y="6050"/>
                    <a:pt x="15693" y="4909"/>
                    <a:pt x="14690" y="3907"/>
                  </a:cubicBezTo>
                  <a:cubicBezTo>
                    <a:pt x="14103" y="3319"/>
                    <a:pt x="13550" y="2904"/>
                    <a:pt x="12824" y="2593"/>
                  </a:cubicBezTo>
                  <a:cubicBezTo>
                    <a:pt x="12236" y="2178"/>
                    <a:pt x="11649" y="1729"/>
                    <a:pt x="11096" y="1452"/>
                  </a:cubicBezTo>
                  <a:cubicBezTo>
                    <a:pt x="10232" y="1038"/>
                    <a:pt x="9367" y="727"/>
                    <a:pt x="8503" y="450"/>
                  </a:cubicBezTo>
                  <a:cubicBezTo>
                    <a:pt x="7501" y="312"/>
                    <a:pt x="6637" y="1"/>
                    <a:pt x="56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6295047" y="339673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6098891" y="3127462"/>
              <a:ext cx="746661" cy="128691"/>
            </a:xfrm>
            <a:custGeom>
              <a:avLst/>
              <a:gdLst/>
              <a:ahLst/>
              <a:cxnLst/>
              <a:rect l="l" t="t" r="r" b="b"/>
              <a:pathLst>
                <a:path w="36709" h="6327" extrusionOk="0">
                  <a:moveTo>
                    <a:pt x="23920" y="1"/>
                  </a:moveTo>
                  <a:cubicBezTo>
                    <a:pt x="22745" y="1"/>
                    <a:pt x="21604" y="139"/>
                    <a:pt x="20602" y="277"/>
                  </a:cubicBezTo>
                  <a:cubicBezTo>
                    <a:pt x="19426" y="588"/>
                    <a:pt x="18424" y="865"/>
                    <a:pt x="17422" y="1141"/>
                  </a:cubicBezTo>
                  <a:cubicBezTo>
                    <a:pt x="16419" y="1591"/>
                    <a:pt x="15417" y="2006"/>
                    <a:pt x="14414" y="2593"/>
                  </a:cubicBezTo>
                  <a:cubicBezTo>
                    <a:pt x="13965" y="2870"/>
                    <a:pt x="13550" y="3181"/>
                    <a:pt x="13101" y="3457"/>
                  </a:cubicBezTo>
                  <a:cubicBezTo>
                    <a:pt x="12686" y="3734"/>
                    <a:pt x="12513" y="4045"/>
                    <a:pt x="12237" y="4321"/>
                  </a:cubicBezTo>
                  <a:cubicBezTo>
                    <a:pt x="11649" y="3734"/>
                    <a:pt x="11096" y="3319"/>
                    <a:pt x="10508" y="2870"/>
                  </a:cubicBezTo>
                  <a:cubicBezTo>
                    <a:pt x="9783" y="2144"/>
                    <a:pt x="9057" y="1729"/>
                    <a:pt x="8365" y="1003"/>
                  </a:cubicBezTo>
                  <a:lnTo>
                    <a:pt x="8054" y="1003"/>
                  </a:lnTo>
                  <a:cubicBezTo>
                    <a:pt x="7916" y="1003"/>
                    <a:pt x="7778" y="1003"/>
                    <a:pt x="7778" y="1141"/>
                  </a:cubicBezTo>
                  <a:cubicBezTo>
                    <a:pt x="6326" y="1280"/>
                    <a:pt x="5185" y="2006"/>
                    <a:pt x="4045" y="2731"/>
                  </a:cubicBezTo>
                  <a:cubicBezTo>
                    <a:pt x="2731" y="3457"/>
                    <a:pt x="1452" y="4321"/>
                    <a:pt x="139" y="5047"/>
                  </a:cubicBezTo>
                  <a:cubicBezTo>
                    <a:pt x="139" y="5047"/>
                    <a:pt x="1" y="5186"/>
                    <a:pt x="1" y="5324"/>
                  </a:cubicBezTo>
                  <a:cubicBezTo>
                    <a:pt x="1" y="5462"/>
                    <a:pt x="1" y="5600"/>
                    <a:pt x="139" y="5600"/>
                  </a:cubicBezTo>
                  <a:cubicBezTo>
                    <a:pt x="139" y="5773"/>
                    <a:pt x="139" y="5773"/>
                    <a:pt x="277" y="5773"/>
                  </a:cubicBezTo>
                  <a:lnTo>
                    <a:pt x="277" y="5911"/>
                  </a:lnTo>
                  <a:lnTo>
                    <a:pt x="727" y="6326"/>
                  </a:lnTo>
                  <a:lnTo>
                    <a:pt x="727" y="6050"/>
                  </a:lnTo>
                  <a:cubicBezTo>
                    <a:pt x="588" y="5773"/>
                    <a:pt x="588" y="5462"/>
                    <a:pt x="727" y="5186"/>
                  </a:cubicBezTo>
                  <a:cubicBezTo>
                    <a:pt x="727" y="5047"/>
                    <a:pt x="865" y="4909"/>
                    <a:pt x="1003" y="4736"/>
                  </a:cubicBezTo>
                  <a:cubicBezTo>
                    <a:pt x="2317" y="3872"/>
                    <a:pt x="3734" y="3181"/>
                    <a:pt x="5047" y="2593"/>
                  </a:cubicBezTo>
                  <a:lnTo>
                    <a:pt x="5185" y="2455"/>
                  </a:lnTo>
                  <a:cubicBezTo>
                    <a:pt x="5773" y="2144"/>
                    <a:pt x="6464" y="1867"/>
                    <a:pt x="7052" y="1591"/>
                  </a:cubicBezTo>
                  <a:cubicBezTo>
                    <a:pt x="7190" y="1452"/>
                    <a:pt x="7328" y="1452"/>
                    <a:pt x="7328" y="1452"/>
                  </a:cubicBezTo>
                  <a:lnTo>
                    <a:pt x="7916" y="1452"/>
                  </a:lnTo>
                  <a:cubicBezTo>
                    <a:pt x="8193" y="1452"/>
                    <a:pt x="8365" y="1452"/>
                    <a:pt x="8504" y="1591"/>
                  </a:cubicBezTo>
                  <a:cubicBezTo>
                    <a:pt x="9644" y="2593"/>
                    <a:pt x="10785" y="3596"/>
                    <a:pt x="12098" y="5047"/>
                  </a:cubicBezTo>
                  <a:cubicBezTo>
                    <a:pt x="13550" y="3734"/>
                    <a:pt x="15106" y="2731"/>
                    <a:pt x="16696" y="2006"/>
                  </a:cubicBezTo>
                  <a:cubicBezTo>
                    <a:pt x="18735" y="1141"/>
                    <a:pt x="20878" y="588"/>
                    <a:pt x="23056" y="416"/>
                  </a:cubicBezTo>
                  <a:lnTo>
                    <a:pt x="24196" y="416"/>
                  </a:lnTo>
                  <a:cubicBezTo>
                    <a:pt x="26063" y="416"/>
                    <a:pt x="27791" y="727"/>
                    <a:pt x="29519" y="1141"/>
                  </a:cubicBezTo>
                  <a:cubicBezTo>
                    <a:pt x="29658" y="1141"/>
                    <a:pt x="29969" y="1280"/>
                    <a:pt x="30245" y="1452"/>
                  </a:cubicBezTo>
                  <a:lnTo>
                    <a:pt x="30383" y="1452"/>
                  </a:lnTo>
                  <a:cubicBezTo>
                    <a:pt x="30383" y="1591"/>
                    <a:pt x="30383" y="1591"/>
                    <a:pt x="30522" y="1729"/>
                  </a:cubicBezTo>
                  <a:cubicBezTo>
                    <a:pt x="31248" y="2144"/>
                    <a:pt x="32112" y="2593"/>
                    <a:pt x="32976" y="3008"/>
                  </a:cubicBezTo>
                  <a:cubicBezTo>
                    <a:pt x="34116" y="3734"/>
                    <a:pt x="35430" y="4598"/>
                    <a:pt x="36709" y="5324"/>
                  </a:cubicBezTo>
                  <a:cubicBezTo>
                    <a:pt x="35845" y="4598"/>
                    <a:pt x="34981" y="3872"/>
                    <a:pt x="33978" y="3319"/>
                  </a:cubicBezTo>
                  <a:cubicBezTo>
                    <a:pt x="32699" y="2455"/>
                    <a:pt x="31248" y="1729"/>
                    <a:pt x="29658" y="1141"/>
                  </a:cubicBezTo>
                  <a:cubicBezTo>
                    <a:pt x="28068" y="416"/>
                    <a:pt x="26339" y="139"/>
                    <a:pt x="24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6884185" y="3291278"/>
              <a:ext cx="96351" cy="474573"/>
            </a:xfrm>
            <a:custGeom>
              <a:avLst/>
              <a:gdLst/>
              <a:ahLst/>
              <a:cxnLst/>
              <a:rect l="l" t="t" r="r" b="b"/>
              <a:pathLst>
                <a:path w="4737" h="23332" extrusionOk="0">
                  <a:moveTo>
                    <a:pt x="865" y="0"/>
                  </a:moveTo>
                  <a:lnTo>
                    <a:pt x="865" y="0"/>
                  </a:lnTo>
                  <a:cubicBezTo>
                    <a:pt x="1003" y="311"/>
                    <a:pt x="1142" y="450"/>
                    <a:pt x="1280" y="726"/>
                  </a:cubicBezTo>
                  <a:cubicBezTo>
                    <a:pt x="2420" y="2455"/>
                    <a:pt x="3285" y="4459"/>
                    <a:pt x="3872" y="6637"/>
                  </a:cubicBezTo>
                  <a:cubicBezTo>
                    <a:pt x="4460" y="8642"/>
                    <a:pt x="4598" y="10819"/>
                    <a:pt x="4322" y="12824"/>
                  </a:cubicBezTo>
                  <a:cubicBezTo>
                    <a:pt x="4149" y="15002"/>
                    <a:pt x="3457" y="17145"/>
                    <a:pt x="2282" y="19011"/>
                  </a:cubicBezTo>
                  <a:cubicBezTo>
                    <a:pt x="1867" y="19737"/>
                    <a:pt x="1280" y="20601"/>
                    <a:pt x="554" y="21327"/>
                  </a:cubicBezTo>
                  <a:cubicBezTo>
                    <a:pt x="416" y="21465"/>
                    <a:pt x="277" y="21742"/>
                    <a:pt x="1" y="21915"/>
                  </a:cubicBezTo>
                  <a:cubicBezTo>
                    <a:pt x="554" y="22329"/>
                    <a:pt x="1142" y="22917"/>
                    <a:pt x="1556" y="23332"/>
                  </a:cubicBezTo>
                  <a:cubicBezTo>
                    <a:pt x="1764" y="23332"/>
                    <a:pt x="1956" y="23270"/>
                    <a:pt x="2102" y="23270"/>
                  </a:cubicBezTo>
                  <a:cubicBezTo>
                    <a:pt x="2175" y="23270"/>
                    <a:pt x="2236" y="23286"/>
                    <a:pt x="2282" y="23332"/>
                  </a:cubicBezTo>
                  <a:cubicBezTo>
                    <a:pt x="1867" y="22917"/>
                    <a:pt x="1280" y="22468"/>
                    <a:pt x="692" y="21915"/>
                  </a:cubicBezTo>
                  <a:cubicBezTo>
                    <a:pt x="692" y="21915"/>
                    <a:pt x="865" y="21915"/>
                    <a:pt x="865" y="21742"/>
                  </a:cubicBezTo>
                  <a:cubicBezTo>
                    <a:pt x="1003" y="21465"/>
                    <a:pt x="1142" y="21327"/>
                    <a:pt x="1280" y="21189"/>
                  </a:cubicBezTo>
                  <a:cubicBezTo>
                    <a:pt x="1418" y="20878"/>
                    <a:pt x="1729" y="20601"/>
                    <a:pt x="1867" y="20325"/>
                  </a:cubicBezTo>
                  <a:cubicBezTo>
                    <a:pt x="2144" y="20014"/>
                    <a:pt x="2420" y="19737"/>
                    <a:pt x="2593" y="19322"/>
                  </a:cubicBezTo>
                  <a:cubicBezTo>
                    <a:pt x="3146" y="18596"/>
                    <a:pt x="3457" y="17871"/>
                    <a:pt x="3872" y="17006"/>
                  </a:cubicBezTo>
                  <a:cubicBezTo>
                    <a:pt x="4010" y="16730"/>
                    <a:pt x="4010" y="16281"/>
                    <a:pt x="4149" y="15866"/>
                  </a:cubicBezTo>
                  <a:cubicBezTo>
                    <a:pt x="4322" y="15416"/>
                    <a:pt x="4322" y="15002"/>
                    <a:pt x="4460" y="14552"/>
                  </a:cubicBezTo>
                  <a:cubicBezTo>
                    <a:pt x="4598" y="13688"/>
                    <a:pt x="4598" y="12824"/>
                    <a:pt x="4598" y="11960"/>
                  </a:cubicBezTo>
                  <a:cubicBezTo>
                    <a:pt x="4736" y="10232"/>
                    <a:pt x="4598" y="8503"/>
                    <a:pt x="4322" y="6775"/>
                  </a:cubicBezTo>
                  <a:cubicBezTo>
                    <a:pt x="4149" y="6637"/>
                    <a:pt x="4149" y="6360"/>
                    <a:pt x="4010" y="6049"/>
                  </a:cubicBezTo>
                  <a:lnTo>
                    <a:pt x="4149" y="6049"/>
                  </a:lnTo>
                  <a:cubicBezTo>
                    <a:pt x="4149" y="5911"/>
                    <a:pt x="4010" y="5773"/>
                    <a:pt x="4010" y="5635"/>
                  </a:cubicBezTo>
                  <a:cubicBezTo>
                    <a:pt x="3596" y="4459"/>
                    <a:pt x="3008" y="3319"/>
                    <a:pt x="2282" y="2178"/>
                  </a:cubicBezTo>
                  <a:cubicBezTo>
                    <a:pt x="1867" y="1452"/>
                    <a:pt x="1418" y="726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6274646" y="3414312"/>
              <a:ext cx="562482" cy="503395"/>
            </a:xfrm>
            <a:custGeom>
              <a:avLst/>
              <a:gdLst/>
              <a:ahLst/>
              <a:cxnLst/>
              <a:rect l="l" t="t" r="r" b="b"/>
              <a:pathLst>
                <a:path w="27654" h="24749" extrusionOk="0">
                  <a:moveTo>
                    <a:pt x="1" y="0"/>
                  </a:moveTo>
                  <a:cubicBezTo>
                    <a:pt x="47" y="34"/>
                    <a:pt x="93" y="68"/>
                    <a:pt x="139" y="102"/>
                  </a:cubicBezTo>
                  <a:lnTo>
                    <a:pt x="139" y="102"/>
                  </a:lnTo>
                  <a:cubicBezTo>
                    <a:pt x="138" y="0"/>
                    <a:pt x="126" y="0"/>
                    <a:pt x="1" y="0"/>
                  </a:cubicBezTo>
                  <a:close/>
                  <a:moveTo>
                    <a:pt x="27653" y="24196"/>
                  </a:moveTo>
                  <a:lnTo>
                    <a:pt x="27653" y="24196"/>
                  </a:lnTo>
                  <a:cubicBezTo>
                    <a:pt x="27567" y="24239"/>
                    <a:pt x="27477" y="24285"/>
                    <a:pt x="27391" y="24333"/>
                  </a:cubicBezTo>
                  <a:lnTo>
                    <a:pt x="27391" y="24333"/>
                  </a:lnTo>
                  <a:cubicBezTo>
                    <a:pt x="27429" y="24329"/>
                    <a:pt x="27541" y="24308"/>
                    <a:pt x="27653" y="24196"/>
                  </a:cubicBezTo>
                  <a:close/>
                  <a:moveTo>
                    <a:pt x="139" y="102"/>
                  </a:moveTo>
                  <a:cubicBezTo>
                    <a:pt x="139" y="113"/>
                    <a:pt x="139" y="125"/>
                    <a:pt x="139" y="139"/>
                  </a:cubicBezTo>
                  <a:cubicBezTo>
                    <a:pt x="1453" y="1452"/>
                    <a:pt x="2870" y="2731"/>
                    <a:pt x="4045" y="4044"/>
                  </a:cubicBezTo>
                  <a:cubicBezTo>
                    <a:pt x="5186" y="5323"/>
                    <a:pt x="6326" y="6637"/>
                    <a:pt x="7502" y="7777"/>
                  </a:cubicBezTo>
                  <a:cubicBezTo>
                    <a:pt x="8055" y="8503"/>
                    <a:pt x="8642" y="9091"/>
                    <a:pt x="9230" y="9644"/>
                  </a:cubicBezTo>
                  <a:cubicBezTo>
                    <a:pt x="9921" y="10232"/>
                    <a:pt x="10509" y="10819"/>
                    <a:pt x="11235" y="11234"/>
                  </a:cubicBezTo>
                  <a:cubicBezTo>
                    <a:pt x="12686" y="12409"/>
                    <a:pt x="14104" y="13550"/>
                    <a:pt x="15417" y="14829"/>
                  </a:cubicBezTo>
                  <a:cubicBezTo>
                    <a:pt x="17284" y="16419"/>
                    <a:pt x="19012" y="18147"/>
                    <a:pt x="20878" y="19737"/>
                  </a:cubicBezTo>
                  <a:cubicBezTo>
                    <a:pt x="21742" y="20601"/>
                    <a:pt x="22745" y="21327"/>
                    <a:pt x="23609" y="22191"/>
                  </a:cubicBezTo>
                  <a:cubicBezTo>
                    <a:pt x="24473" y="23055"/>
                    <a:pt x="25337" y="23919"/>
                    <a:pt x="26340" y="24645"/>
                  </a:cubicBezTo>
                  <a:cubicBezTo>
                    <a:pt x="26426" y="24714"/>
                    <a:pt x="26538" y="24749"/>
                    <a:pt x="26646" y="24749"/>
                  </a:cubicBezTo>
                  <a:cubicBezTo>
                    <a:pt x="26754" y="24749"/>
                    <a:pt x="26858" y="24714"/>
                    <a:pt x="26927" y="24645"/>
                  </a:cubicBezTo>
                  <a:cubicBezTo>
                    <a:pt x="27022" y="24550"/>
                    <a:pt x="27199" y="24438"/>
                    <a:pt x="27391" y="24333"/>
                  </a:cubicBezTo>
                  <a:lnTo>
                    <a:pt x="27391" y="24333"/>
                  </a:lnTo>
                  <a:cubicBezTo>
                    <a:pt x="27382" y="24334"/>
                    <a:pt x="27377" y="24334"/>
                    <a:pt x="27377" y="24334"/>
                  </a:cubicBezTo>
                  <a:cubicBezTo>
                    <a:pt x="27204" y="24334"/>
                    <a:pt x="27204" y="24334"/>
                    <a:pt x="27065" y="24507"/>
                  </a:cubicBezTo>
                  <a:lnTo>
                    <a:pt x="26927" y="24507"/>
                  </a:lnTo>
                  <a:cubicBezTo>
                    <a:pt x="26789" y="24507"/>
                    <a:pt x="26512" y="24334"/>
                    <a:pt x="26340" y="24196"/>
                  </a:cubicBezTo>
                  <a:cubicBezTo>
                    <a:pt x="24611" y="22606"/>
                    <a:pt x="22883" y="21050"/>
                    <a:pt x="21017" y="19460"/>
                  </a:cubicBezTo>
                  <a:lnTo>
                    <a:pt x="21017" y="19322"/>
                  </a:lnTo>
                  <a:lnTo>
                    <a:pt x="20464" y="18873"/>
                  </a:lnTo>
                  <a:cubicBezTo>
                    <a:pt x="19427" y="18009"/>
                    <a:pt x="18424" y="17145"/>
                    <a:pt x="17422" y="16280"/>
                  </a:cubicBezTo>
                  <a:cubicBezTo>
                    <a:pt x="16558" y="15416"/>
                    <a:pt x="15555" y="14552"/>
                    <a:pt x="14691" y="13688"/>
                  </a:cubicBezTo>
                  <a:lnTo>
                    <a:pt x="14553" y="13688"/>
                  </a:lnTo>
                  <a:cubicBezTo>
                    <a:pt x="12963" y="11960"/>
                    <a:pt x="11235" y="10370"/>
                    <a:pt x="9506" y="8780"/>
                  </a:cubicBezTo>
                  <a:cubicBezTo>
                    <a:pt x="7502" y="6913"/>
                    <a:pt x="5324" y="5047"/>
                    <a:pt x="3319" y="3042"/>
                  </a:cubicBezTo>
                  <a:lnTo>
                    <a:pt x="3319" y="2904"/>
                  </a:lnTo>
                  <a:lnTo>
                    <a:pt x="2732" y="2454"/>
                  </a:lnTo>
                  <a:lnTo>
                    <a:pt x="2593" y="2316"/>
                  </a:lnTo>
                  <a:cubicBezTo>
                    <a:pt x="1901" y="1624"/>
                    <a:pt x="1083" y="806"/>
                    <a:pt x="139" y="1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6113658" y="3250497"/>
              <a:ext cx="23228" cy="29554"/>
            </a:xfrm>
            <a:custGeom>
              <a:avLst/>
              <a:gdLst/>
              <a:ahLst/>
              <a:cxnLst/>
              <a:rect l="l" t="t" r="r" b="b"/>
              <a:pathLst>
                <a:path w="1142" h="1453" extrusionOk="0">
                  <a:moveTo>
                    <a:pt x="1" y="1"/>
                  </a:moveTo>
                  <a:lnTo>
                    <a:pt x="1" y="277"/>
                  </a:lnTo>
                  <a:cubicBezTo>
                    <a:pt x="415" y="727"/>
                    <a:pt x="865" y="1003"/>
                    <a:pt x="1141" y="1452"/>
                  </a:cubicBezTo>
                  <a:cubicBezTo>
                    <a:pt x="865" y="1003"/>
                    <a:pt x="415" y="588"/>
                    <a:pt x="139" y="139"/>
                  </a:cubicBezTo>
                  <a:cubicBezTo>
                    <a:pt x="1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6839905" y="3764581"/>
              <a:ext cx="134997" cy="141871"/>
            </a:xfrm>
            <a:custGeom>
              <a:avLst/>
              <a:gdLst/>
              <a:ahLst/>
              <a:cxnLst/>
              <a:rect l="l" t="t" r="r" b="b"/>
              <a:pathLst>
                <a:path w="6637" h="6975" extrusionOk="0">
                  <a:moveTo>
                    <a:pt x="4279" y="0"/>
                  </a:moveTo>
                  <a:cubicBezTo>
                    <a:pt x="4133" y="0"/>
                    <a:pt x="3941" y="62"/>
                    <a:pt x="3733" y="62"/>
                  </a:cubicBezTo>
                  <a:cubicBezTo>
                    <a:pt x="4321" y="511"/>
                    <a:pt x="4909" y="1064"/>
                    <a:pt x="5323" y="1514"/>
                  </a:cubicBezTo>
                  <a:cubicBezTo>
                    <a:pt x="5462" y="1652"/>
                    <a:pt x="5462" y="1928"/>
                    <a:pt x="5462" y="2101"/>
                  </a:cubicBezTo>
                  <a:cubicBezTo>
                    <a:pt x="5634" y="2101"/>
                    <a:pt x="5634" y="2239"/>
                    <a:pt x="5634" y="2239"/>
                  </a:cubicBezTo>
                  <a:lnTo>
                    <a:pt x="5462" y="2378"/>
                  </a:lnTo>
                  <a:cubicBezTo>
                    <a:pt x="5634" y="2654"/>
                    <a:pt x="5634" y="3104"/>
                    <a:pt x="5323" y="3380"/>
                  </a:cubicBezTo>
                  <a:cubicBezTo>
                    <a:pt x="3457" y="4832"/>
                    <a:pt x="1729" y="5972"/>
                    <a:pt x="0" y="6975"/>
                  </a:cubicBezTo>
                  <a:cubicBezTo>
                    <a:pt x="1003" y="6422"/>
                    <a:pt x="2005" y="5972"/>
                    <a:pt x="2869" y="5385"/>
                  </a:cubicBezTo>
                  <a:cubicBezTo>
                    <a:pt x="4183" y="4521"/>
                    <a:pt x="5323" y="3829"/>
                    <a:pt x="6326" y="2792"/>
                  </a:cubicBezTo>
                  <a:cubicBezTo>
                    <a:pt x="6499" y="2654"/>
                    <a:pt x="6499" y="2516"/>
                    <a:pt x="6637" y="2516"/>
                  </a:cubicBezTo>
                  <a:lnTo>
                    <a:pt x="6637" y="2378"/>
                  </a:lnTo>
                  <a:cubicBezTo>
                    <a:pt x="6637" y="2239"/>
                    <a:pt x="6637" y="2101"/>
                    <a:pt x="6499" y="1928"/>
                  </a:cubicBezTo>
                  <a:cubicBezTo>
                    <a:pt x="6049" y="1237"/>
                    <a:pt x="5323" y="649"/>
                    <a:pt x="4597" y="200"/>
                  </a:cubicBezTo>
                  <a:cubicBezTo>
                    <a:pt x="4597" y="62"/>
                    <a:pt x="4597" y="62"/>
                    <a:pt x="4459" y="62"/>
                  </a:cubicBezTo>
                  <a:cubicBezTo>
                    <a:pt x="4413" y="16"/>
                    <a:pt x="43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6242306" y="3329232"/>
              <a:ext cx="11980" cy="11980"/>
            </a:xfrm>
            <a:custGeom>
              <a:avLst/>
              <a:gdLst/>
              <a:ahLst/>
              <a:cxnLst/>
              <a:rect l="l" t="t" r="r" b="b"/>
              <a:pathLst>
                <a:path w="589" h="589" extrusionOk="0">
                  <a:moveTo>
                    <a:pt x="1" y="1"/>
                  </a:moveTo>
                  <a:cubicBezTo>
                    <a:pt x="277" y="174"/>
                    <a:pt x="450" y="450"/>
                    <a:pt x="589" y="589"/>
                  </a:cubicBezTo>
                  <a:cubicBezTo>
                    <a:pt x="589" y="450"/>
                    <a:pt x="589" y="174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6778744" y="3827695"/>
              <a:ext cx="5634" cy="2827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0" y="1"/>
                  </a:moveTo>
                  <a:cubicBezTo>
                    <a:pt x="0" y="1"/>
                    <a:pt x="57" y="57"/>
                    <a:pt x="134" y="98"/>
                  </a:cubicBezTo>
                  <a:lnTo>
                    <a:pt x="134" y="98"/>
                  </a:lnTo>
                  <a:cubicBezTo>
                    <a:pt x="110" y="1"/>
                    <a:pt x="0" y="1"/>
                    <a:pt x="0" y="1"/>
                  </a:cubicBezTo>
                  <a:close/>
                  <a:moveTo>
                    <a:pt x="134" y="98"/>
                  </a:moveTo>
                  <a:cubicBezTo>
                    <a:pt x="137" y="110"/>
                    <a:pt x="138" y="124"/>
                    <a:pt x="138" y="139"/>
                  </a:cubicBezTo>
                  <a:lnTo>
                    <a:pt x="277" y="139"/>
                  </a:lnTo>
                  <a:cubicBezTo>
                    <a:pt x="227" y="139"/>
                    <a:pt x="177" y="121"/>
                    <a:pt x="134" y="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6752018" y="3803796"/>
              <a:ext cx="11980" cy="11960"/>
            </a:xfrm>
            <a:custGeom>
              <a:avLst/>
              <a:gdLst/>
              <a:ahLst/>
              <a:cxnLst/>
              <a:rect l="l" t="t" r="r" b="b"/>
              <a:pathLst>
                <a:path w="589" h="588" extrusionOk="0">
                  <a:moveTo>
                    <a:pt x="1" y="0"/>
                  </a:moveTo>
                  <a:cubicBezTo>
                    <a:pt x="139" y="311"/>
                    <a:pt x="450" y="450"/>
                    <a:pt x="588" y="588"/>
                  </a:cubicBezTo>
                  <a:lnTo>
                    <a:pt x="588" y="311"/>
                  </a:lnTo>
                  <a:cubicBezTo>
                    <a:pt x="450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6265514" y="3326425"/>
              <a:ext cx="47128" cy="41494"/>
            </a:xfrm>
            <a:custGeom>
              <a:avLst/>
              <a:gdLst/>
              <a:ahLst/>
              <a:cxnLst/>
              <a:rect l="l" t="t" r="r" b="b"/>
              <a:pathLst>
                <a:path w="2317" h="2040" extrusionOk="0">
                  <a:moveTo>
                    <a:pt x="1729" y="1"/>
                  </a:moveTo>
                  <a:cubicBezTo>
                    <a:pt x="1729" y="1"/>
                    <a:pt x="1591" y="1"/>
                    <a:pt x="1452" y="139"/>
                  </a:cubicBezTo>
                  <a:cubicBezTo>
                    <a:pt x="1038" y="588"/>
                    <a:pt x="450" y="1003"/>
                    <a:pt x="1" y="1452"/>
                  </a:cubicBezTo>
                  <a:lnTo>
                    <a:pt x="588" y="2040"/>
                  </a:lnTo>
                  <a:cubicBezTo>
                    <a:pt x="1176" y="1591"/>
                    <a:pt x="1591" y="1176"/>
                    <a:pt x="2178" y="727"/>
                  </a:cubicBezTo>
                  <a:cubicBezTo>
                    <a:pt x="2316" y="588"/>
                    <a:pt x="2316" y="139"/>
                    <a:pt x="20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6230367" y="3311658"/>
              <a:ext cx="6346" cy="9173"/>
            </a:xfrm>
            <a:custGeom>
              <a:avLst/>
              <a:gdLst/>
              <a:ahLst/>
              <a:cxnLst/>
              <a:rect l="l" t="t" r="r" b="b"/>
              <a:pathLst>
                <a:path w="312" h="451" extrusionOk="0">
                  <a:moveTo>
                    <a:pt x="0" y="1"/>
                  </a:moveTo>
                  <a:cubicBezTo>
                    <a:pt x="0" y="174"/>
                    <a:pt x="173" y="312"/>
                    <a:pt x="311" y="450"/>
                  </a:cubicBezTo>
                  <a:lnTo>
                    <a:pt x="311" y="312"/>
                  </a:lnTo>
                  <a:cubicBezTo>
                    <a:pt x="311" y="312"/>
                    <a:pt x="173" y="174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6895433" y="3842462"/>
              <a:ext cx="20421" cy="11268"/>
            </a:xfrm>
            <a:custGeom>
              <a:avLst/>
              <a:gdLst/>
              <a:ahLst/>
              <a:cxnLst/>
              <a:rect l="l" t="t" r="r" b="b"/>
              <a:pathLst>
                <a:path w="1004" h="554" extrusionOk="0">
                  <a:moveTo>
                    <a:pt x="1003" y="0"/>
                  </a:moveTo>
                  <a:cubicBezTo>
                    <a:pt x="802" y="101"/>
                    <a:pt x="601" y="274"/>
                    <a:pt x="334" y="415"/>
                  </a:cubicBezTo>
                  <a:lnTo>
                    <a:pt x="334" y="415"/>
                  </a:lnTo>
                  <a:cubicBezTo>
                    <a:pt x="596" y="408"/>
                    <a:pt x="731" y="277"/>
                    <a:pt x="865" y="277"/>
                  </a:cubicBezTo>
                  <a:cubicBezTo>
                    <a:pt x="865" y="277"/>
                    <a:pt x="865" y="139"/>
                    <a:pt x="1003" y="139"/>
                  </a:cubicBezTo>
                  <a:lnTo>
                    <a:pt x="1003" y="0"/>
                  </a:lnTo>
                  <a:close/>
                  <a:moveTo>
                    <a:pt x="334" y="415"/>
                  </a:moveTo>
                  <a:lnTo>
                    <a:pt x="334" y="415"/>
                  </a:lnTo>
                  <a:cubicBezTo>
                    <a:pt x="327" y="415"/>
                    <a:pt x="319" y="415"/>
                    <a:pt x="312" y="415"/>
                  </a:cubicBezTo>
                  <a:cubicBezTo>
                    <a:pt x="312" y="419"/>
                    <a:pt x="312" y="423"/>
                    <a:pt x="312" y="426"/>
                  </a:cubicBezTo>
                  <a:lnTo>
                    <a:pt x="312" y="426"/>
                  </a:lnTo>
                  <a:cubicBezTo>
                    <a:pt x="319" y="423"/>
                    <a:pt x="327" y="419"/>
                    <a:pt x="334" y="415"/>
                  </a:cubicBezTo>
                  <a:close/>
                  <a:moveTo>
                    <a:pt x="312" y="426"/>
                  </a:moveTo>
                  <a:cubicBezTo>
                    <a:pt x="217" y="475"/>
                    <a:pt x="115" y="518"/>
                    <a:pt x="1" y="553"/>
                  </a:cubicBezTo>
                  <a:cubicBezTo>
                    <a:pt x="135" y="553"/>
                    <a:pt x="302" y="553"/>
                    <a:pt x="312" y="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6183972" y="3227289"/>
              <a:ext cx="23208" cy="23228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726" y="1"/>
                  </a:moveTo>
                  <a:cubicBezTo>
                    <a:pt x="553" y="1"/>
                    <a:pt x="415" y="1"/>
                    <a:pt x="415" y="139"/>
                  </a:cubicBezTo>
                  <a:cubicBezTo>
                    <a:pt x="277" y="139"/>
                    <a:pt x="138" y="278"/>
                    <a:pt x="0" y="416"/>
                  </a:cubicBezTo>
                  <a:cubicBezTo>
                    <a:pt x="0" y="554"/>
                    <a:pt x="138" y="554"/>
                    <a:pt x="138" y="692"/>
                  </a:cubicBezTo>
                  <a:cubicBezTo>
                    <a:pt x="277" y="865"/>
                    <a:pt x="277" y="1003"/>
                    <a:pt x="415" y="1142"/>
                  </a:cubicBezTo>
                  <a:cubicBezTo>
                    <a:pt x="553" y="1003"/>
                    <a:pt x="726" y="1003"/>
                    <a:pt x="864" y="865"/>
                  </a:cubicBezTo>
                  <a:cubicBezTo>
                    <a:pt x="1141" y="692"/>
                    <a:pt x="1141" y="416"/>
                    <a:pt x="1002" y="278"/>
                  </a:cubicBezTo>
                  <a:cubicBezTo>
                    <a:pt x="1002" y="139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6289413" y="3379165"/>
              <a:ext cx="11268" cy="119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1" y="0"/>
                  </a:moveTo>
                  <a:cubicBezTo>
                    <a:pt x="139" y="311"/>
                    <a:pt x="277" y="449"/>
                    <a:pt x="554" y="588"/>
                  </a:cubicBezTo>
                  <a:lnTo>
                    <a:pt x="554" y="449"/>
                  </a:lnTo>
                  <a:lnTo>
                    <a:pt x="554" y="138"/>
                  </a:lnTo>
                  <a:cubicBezTo>
                    <a:pt x="416" y="0"/>
                    <a:pt x="416" y="0"/>
                    <a:pt x="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6605796" y="3637174"/>
              <a:ext cx="28842" cy="26035"/>
            </a:xfrm>
            <a:custGeom>
              <a:avLst/>
              <a:gdLst/>
              <a:ahLst/>
              <a:cxnLst/>
              <a:rect l="l" t="t" r="r" b="b"/>
              <a:pathLst>
                <a:path w="1418" h="1280" extrusionOk="0">
                  <a:moveTo>
                    <a:pt x="864" y="0"/>
                  </a:moveTo>
                  <a:cubicBezTo>
                    <a:pt x="864" y="0"/>
                    <a:pt x="726" y="0"/>
                    <a:pt x="553" y="139"/>
                  </a:cubicBezTo>
                  <a:cubicBezTo>
                    <a:pt x="415" y="277"/>
                    <a:pt x="277" y="415"/>
                    <a:pt x="138" y="588"/>
                  </a:cubicBezTo>
                  <a:cubicBezTo>
                    <a:pt x="0" y="588"/>
                    <a:pt x="0" y="726"/>
                    <a:pt x="0" y="726"/>
                  </a:cubicBezTo>
                  <a:lnTo>
                    <a:pt x="553" y="1279"/>
                  </a:lnTo>
                  <a:cubicBezTo>
                    <a:pt x="864" y="1141"/>
                    <a:pt x="1003" y="865"/>
                    <a:pt x="1279" y="726"/>
                  </a:cubicBezTo>
                  <a:cubicBezTo>
                    <a:pt x="1279" y="726"/>
                    <a:pt x="1417" y="588"/>
                    <a:pt x="1417" y="415"/>
                  </a:cubicBezTo>
                  <a:cubicBezTo>
                    <a:pt x="1417" y="277"/>
                    <a:pt x="1279" y="139"/>
                    <a:pt x="1279" y="139"/>
                  </a:cubicBezTo>
                  <a:cubicBezTo>
                    <a:pt x="1141" y="0"/>
                    <a:pt x="1003" y="0"/>
                    <a:pt x="10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6304179" y="3391105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1"/>
                  </a:moveTo>
                  <a:cubicBezTo>
                    <a:pt x="139" y="139"/>
                    <a:pt x="1" y="139"/>
                    <a:pt x="1" y="277"/>
                  </a:cubicBezTo>
                  <a:cubicBezTo>
                    <a:pt x="139" y="415"/>
                    <a:pt x="415" y="588"/>
                    <a:pt x="554" y="865"/>
                  </a:cubicBezTo>
                  <a:lnTo>
                    <a:pt x="692" y="727"/>
                  </a:lnTo>
                  <a:cubicBezTo>
                    <a:pt x="865" y="727"/>
                    <a:pt x="865" y="588"/>
                    <a:pt x="865" y="415"/>
                  </a:cubicBezTo>
                  <a:lnTo>
                    <a:pt x="865" y="139"/>
                  </a:lnTo>
                  <a:cubicBezTo>
                    <a:pt x="692" y="1"/>
                    <a:pt x="692" y="1"/>
                    <a:pt x="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6708430" y="3727868"/>
              <a:ext cx="49243" cy="44301"/>
            </a:xfrm>
            <a:custGeom>
              <a:avLst/>
              <a:gdLst/>
              <a:ahLst/>
              <a:cxnLst/>
              <a:rect l="l" t="t" r="r" b="b"/>
              <a:pathLst>
                <a:path w="2421" h="2178" extrusionOk="0">
                  <a:moveTo>
                    <a:pt x="1867" y="0"/>
                  </a:moveTo>
                  <a:cubicBezTo>
                    <a:pt x="1867" y="0"/>
                    <a:pt x="1729" y="139"/>
                    <a:pt x="1556" y="139"/>
                  </a:cubicBezTo>
                  <a:cubicBezTo>
                    <a:pt x="1418" y="450"/>
                    <a:pt x="1141" y="588"/>
                    <a:pt x="865" y="864"/>
                  </a:cubicBezTo>
                  <a:cubicBezTo>
                    <a:pt x="554" y="1003"/>
                    <a:pt x="277" y="1314"/>
                    <a:pt x="1" y="1590"/>
                  </a:cubicBezTo>
                  <a:cubicBezTo>
                    <a:pt x="139" y="1729"/>
                    <a:pt x="277" y="2005"/>
                    <a:pt x="554" y="2178"/>
                  </a:cubicBezTo>
                  <a:cubicBezTo>
                    <a:pt x="1141" y="1729"/>
                    <a:pt x="1729" y="1314"/>
                    <a:pt x="2282" y="726"/>
                  </a:cubicBezTo>
                  <a:cubicBezTo>
                    <a:pt x="2420" y="588"/>
                    <a:pt x="2420" y="277"/>
                    <a:pt x="2144" y="139"/>
                  </a:cubicBezTo>
                  <a:cubicBezTo>
                    <a:pt x="2144" y="139"/>
                    <a:pt x="2005" y="0"/>
                    <a:pt x="1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6485568" y="3534519"/>
              <a:ext cx="37995" cy="29554"/>
            </a:xfrm>
            <a:custGeom>
              <a:avLst/>
              <a:gdLst/>
              <a:ahLst/>
              <a:cxnLst/>
              <a:rect l="l" t="t" r="r" b="b"/>
              <a:pathLst>
                <a:path w="1868" h="1453" extrusionOk="0">
                  <a:moveTo>
                    <a:pt x="1141" y="1"/>
                  </a:moveTo>
                  <a:cubicBezTo>
                    <a:pt x="865" y="277"/>
                    <a:pt x="415" y="589"/>
                    <a:pt x="1" y="865"/>
                  </a:cubicBezTo>
                  <a:cubicBezTo>
                    <a:pt x="277" y="1142"/>
                    <a:pt x="588" y="1314"/>
                    <a:pt x="726" y="1453"/>
                  </a:cubicBezTo>
                  <a:cubicBezTo>
                    <a:pt x="1003" y="1314"/>
                    <a:pt x="1452" y="1003"/>
                    <a:pt x="1729" y="865"/>
                  </a:cubicBezTo>
                  <a:cubicBezTo>
                    <a:pt x="1729" y="727"/>
                    <a:pt x="1867" y="589"/>
                    <a:pt x="1867" y="589"/>
                  </a:cubicBezTo>
                  <a:lnTo>
                    <a:pt x="1867" y="139"/>
                  </a:lnTo>
                  <a:cubicBezTo>
                    <a:pt x="1729" y="139"/>
                    <a:pt x="1729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6327387" y="3414312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139"/>
                    <a:pt x="139" y="139"/>
                    <a:pt x="0" y="311"/>
                  </a:cubicBezTo>
                  <a:cubicBezTo>
                    <a:pt x="139" y="450"/>
                    <a:pt x="415" y="588"/>
                    <a:pt x="726" y="864"/>
                  </a:cubicBezTo>
                  <a:cubicBezTo>
                    <a:pt x="864" y="726"/>
                    <a:pt x="864" y="588"/>
                    <a:pt x="864" y="588"/>
                  </a:cubicBezTo>
                  <a:lnTo>
                    <a:pt x="864" y="139"/>
                  </a:lnTo>
                  <a:cubicBezTo>
                    <a:pt x="726" y="0"/>
                    <a:pt x="588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6347767" y="3438211"/>
              <a:ext cx="14787" cy="11268"/>
            </a:xfrm>
            <a:custGeom>
              <a:avLst/>
              <a:gdLst/>
              <a:ahLst/>
              <a:cxnLst/>
              <a:rect l="l" t="t" r="r" b="b"/>
              <a:pathLst>
                <a:path w="727" h="554" extrusionOk="0">
                  <a:moveTo>
                    <a:pt x="1" y="1"/>
                  </a:moveTo>
                  <a:cubicBezTo>
                    <a:pt x="277" y="277"/>
                    <a:pt x="450" y="415"/>
                    <a:pt x="727" y="554"/>
                  </a:cubicBezTo>
                  <a:lnTo>
                    <a:pt x="727" y="415"/>
                  </a:lnTo>
                  <a:cubicBezTo>
                    <a:pt x="727" y="277"/>
                    <a:pt x="727" y="139"/>
                    <a:pt x="588" y="139"/>
                  </a:cubicBezTo>
                  <a:cubicBezTo>
                    <a:pt x="588" y="1"/>
                    <a:pt x="450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6370975" y="3434693"/>
              <a:ext cx="44301" cy="35168"/>
            </a:xfrm>
            <a:custGeom>
              <a:avLst/>
              <a:gdLst/>
              <a:ahLst/>
              <a:cxnLst/>
              <a:rect l="l" t="t" r="r" b="b"/>
              <a:pathLst>
                <a:path w="2178" h="1729" extrusionOk="0">
                  <a:moveTo>
                    <a:pt x="1729" y="1"/>
                  </a:moveTo>
                  <a:cubicBezTo>
                    <a:pt x="1590" y="1"/>
                    <a:pt x="1590" y="1"/>
                    <a:pt x="1452" y="174"/>
                  </a:cubicBezTo>
                  <a:cubicBezTo>
                    <a:pt x="1037" y="450"/>
                    <a:pt x="588" y="865"/>
                    <a:pt x="0" y="1314"/>
                  </a:cubicBezTo>
                  <a:cubicBezTo>
                    <a:pt x="311" y="1452"/>
                    <a:pt x="588" y="1591"/>
                    <a:pt x="726" y="1729"/>
                  </a:cubicBezTo>
                  <a:cubicBezTo>
                    <a:pt x="1176" y="1452"/>
                    <a:pt x="1590" y="1176"/>
                    <a:pt x="1901" y="865"/>
                  </a:cubicBezTo>
                  <a:cubicBezTo>
                    <a:pt x="2040" y="727"/>
                    <a:pt x="2178" y="727"/>
                    <a:pt x="2178" y="588"/>
                  </a:cubicBezTo>
                  <a:cubicBezTo>
                    <a:pt x="2178" y="450"/>
                    <a:pt x="2178" y="312"/>
                    <a:pt x="2040" y="312"/>
                  </a:cubicBezTo>
                  <a:cubicBezTo>
                    <a:pt x="2040" y="174"/>
                    <a:pt x="1901" y="1"/>
                    <a:pt x="1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6825139" y="3838943"/>
              <a:ext cx="37975" cy="17594"/>
            </a:xfrm>
            <a:custGeom>
              <a:avLst/>
              <a:gdLst/>
              <a:ahLst/>
              <a:cxnLst/>
              <a:rect l="l" t="t" r="r" b="b"/>
              <a:pathLst>
                <a:path w="1867" h="865" extrusionOk="0">
                  <a:moveTo>
                    <a:pt x="1176" y="1"/>
                  </a:moveTo>
                  <a:cubicBezTo>
                    <a:pt x="726" y="312"/>
                    <a:pt x="312" y="450"/>
                    <a:pt x="0" y="726"/>
                  </a:cubicBezTo>
                  <a:lnTo>
                    <a:pt x="139" y="726"/>
                  </a:lnTo>
                  <a:cubicBezTo>
                    <a:pt x="588" y="865"/>
                    <a:pt x="1003" y="865"/>
                    <a:pt x="1452" y="865"/>
                  </a:cubicBezTo>
                  <a:cubicBezTo>
                    <a:pt x="1590" y="865"/>
                    <a:pt x="1729" y="726"/>
                    <a:pt x="1729" y="726"/>
                  </a:cubicBezTo>
                  <a:cubicBezTo>
                    <a:pt x="1729" y="588"/>
                    <a:pt x="1867" y="450"/>
                    <a:pt x="1729" y="312"/>
                  </a:cubicBezTo>
                  <a:cubicBezTo>
                    <a:pt x="1729" y="173"/>
                    <a:pt x="1590" y="173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6110851" y="3135903"/>
              <a:ext cx="866891" cy="632777"/>
            </a:xfrm>
            <a:custGeom>
              <a:avLst/>
              <a:gdLst/>
              <a:ahLst/>
              <a:cxnLst/>
              <a:rect l="l" t="t" r="r" b="b"/>
              <a:pathLst>
                <a:path w="42620" h="31110" extrusionOk="0">
                  <a:moveTo>
                    <a:pt x="40441" y="11822"/>
                  </a:moveTo>
                  <a:lnTo>
                    <a:pt x="40441" y="11960"/>
                  </a:lnTo>
                  <a:cubicBezTo>
                    <a:pt x="40306" y="11960"/>
                    <a:pt x="40303" y="12092"/>
                    <a:pt x="40174" y="12098"/>
                  </a:cubicBezTo>
                  <a:lnTo>
                    <a:pt x="40174" y="12098"/>
                  </a:lnTo>
                  <a:cubicBezTo>
                    <a:pt x="40263" y="12000"/>
                    <a:pt x="40352" y="11911"/>
                    <a:pt x="40441" y="11822"/>
                  </a:cubicBezTo>
                  <a:close/>
                  <a:moveTo>
                    <a:pt x="22468" y="1"/>
                  </a:moveTo>
                  <a:cubicBezTo>
                    <a:pt x="20290" y="173"/>
                    <a:pt x="18147" y="726"/>
                    <a:pt x="16108" y="1591"/>
                  </a:cubicBezTo>
                  <a:cubicBezTo>
                    <a:pt x="14518" y="2316"/>
                    <a:pt x="12962" y="3319"/>
                    <a:pt x="11510" y="4632"/>
                  </a:cubicBezTo>
                  <a:cubicBezTo>
                    <a:pt x="10197" y="3181"/>
                    <a:pt x="9056" y="2178"/>
                    <a:pt x="7916" y="1176"/>
                  </a:cubicBezTo>
                  <a:cubicBezTo>
                    <a:pt x="7777" y="1037"/>
                    <a:pt x="7605" y="1037"/>
                    <a:pt x="7328" y="1037"/>
                  </a:cubicBezTo>
                  <a:lnTo>
                    <a:pt x="6740" y="1037"/>
                  </a:lnTo>
                  <a:cubicBezTo>
                    <a:pt x="6740" y="1037"/>
                    <a:pt x="6602" y="1037"/>
                    <a:pt x="6464" y="1176"/>
                  </a:cubicBezTo>
                  <a:cubicBezTo>
                    <a:pt x="5876" y="1452"/>
                    <a:pt x="5185" y="1729"/>
                    <a:pt x="4597" y="2040"/>
                  </a:cubicBezTo>
                  <a:lnTo>
                    <a:pt x="4459" y="2178"/>
                  </a:lnTo>
                  <a:cubicBezTo>
                    <a:pt x="3146" y="2766"/>
                    <a:pt x="1729" y="3457"/>
                    <a:pt x="415" y="4321"/>
                  </a:cubicBezTo>
                  <a:cubicBezTo>
                    <a:pt x="277" y="4494"/>
                    <a:pt x="139" y="4632"/>
                    <a:pt x="139" y="4771"/>
                  </a:cubicBezTo>
                  <a:cubicBezTo>
                    <a:pt x="0" y="5047"/>
                    <a:pt x="0" y="5358"/>
                    <a:pt x="139" y="5635"/>
                  </a:cubicBezTo>
                  <a:cubicBezTo>
                    <a:pt x="277" y="5047"/>
                    <a:pt x="692" y="4632"/>
                    <a:pt x="1141" y="4321"/>
                  </a:cubicBezTo>
                  <a:cubicBezTo>
                    <a:pt x="1417" y="4183"/>
                    <a:pt x="1729" y="4183"/>
                    <a:pt x="2005" y="4183"/>
                  </a:cubicBezTo>
                  <a:cubicBezTo>
                    <a:pt x="2731" y="3768"/>
                    <a:pt x="3457" y="3319"/>
                    <a:pt x="4148" y="2904"/>
                  </a:cubicBezTo>
                  <a:cubicBezTo>
                    <a:pt x="5012" y="2316"/>
                    <a:pt x="5876" y="1902"/>
                    <a:pt x="6913" y="1591"/>
                  </a:cubicBezTo>
                  <a:lnTo>
                    <a:pt x="7466" y="1591"/>
                  </a:lnTo>
                  <a:cubicBezTo>
                    <a:pt x="8469" y="2455"/>
                    <a:pt x="9644" y="3181"/>
                    <a:pt x="10646" y="4183"/>
                  </a:cubicBezTo>
                  <a:cubicBezTo>
                    <a:pt x="10785" y="4321"/>
                    <a:pt x="11061" y="4632"/>
                    <a:pt x="11234" y="4771"/>
                  </a:cubicBezTo>
                  <a:cubicBezTo>
                    <a:pt x="11315" y="4933"/>
                    <a:pt x="11443" y="5000"/>
                    <a:pt x="11564" y="5000"/>
                  </a:cubicBezTo>
                  <a:cubicBezTo>
                    <a:pt x="11649" y="5000"/>
                    <a:pt x="11730" y="4966"/>
                    <a:pt x="11787" y="4909"/>
                  </a:cubicBezTo>
                  <a:lnTo>
                    <a:pt x="11925" y="4909"/>
                  </a:lnTo>
                  <a:cubicBezTo>
                    <a:pt x="11925" y="4771"/>
                    <a:pt x="12098" y="4771"/>
                    <a:pt x="12098" y="4771"/>
                  </a:cubicBezTo>
                  <a:cubicBezTo>
                    <a:pt x="12236" y="4494"/>
                    <a:pt x="12513" y="4321"/>
                    <a:pt x="12651" y="4045"/>
                  </a:cubicBezTo>
                  <a:cubicBezTo>
                    <a:pt x="12962" y="4632"/>
                    <a:pt x="13239" y="5047"/>
                    <a:pt x="13515" y="5635"/>
                  </a:cubicBezTo>
                  <a:cubicBezTo>
                    <a:pt x="13515" y="5732"/>
                    <a:pt x="13671" y="5830"/>
                    <a:pt x="13860" y="5830"/>
                  </a:cubicBezTo>
                  <a:cubicBezTo>
                    <a:pt x="13938" y="5830"/>
                    <a:pt x="14022" y="5813"/>
                    <a:pt x="14103" y="5773"/>
                  </a:cubicBezTo>
                  <a:cubicBezTo>
                    <a:pt x="14241" y="5635"/>
                    <a:pt x="14379" y="5358"/>
                    <a:pt x="14241" y="5185"/>
                  </a:cubicBezTo>
                  <a:cubicBezTo>
                    <a:pt x="13965" y="4632"/>
                    <a:pt x="13654" y="4045"/>
                    <a:pt x="13377" y="3457"/>
                  </a:cubicBezTo>
                  <a:cubicBezTo>
                    <a:pt x="13515" y="3457"/>
                    <a:pt x="13515" y="3319"/>
                    <a:pt x="13654" y="3319"/>
                  </a:cubicBezTo>
                  <a:lnTo>
                    <a:pt x="13826" y="3181"/>
                  </a:lnTo>
                  <a:lnTo>
                    <a:pt x="13826" y="3319"/>
                  </a:lnTo>
                  <a:cubicBezTo>
                    <a:pt x="13965" y="3457"/>
                    <a:pt x="14103" y="3768"/>
                    <a:pt x="14241" y="3906"/>
                  </a:cubicBezTo>
                  <a:cubicBezTo>
                    <a:pt x="14241" y="4045"/>
                    <a:pt x="14379" y="4045"/>
                    <a:pt x="14518" y="4183"/>
                  </a:cubicBezTo>
                  <a:cubicBezTo>
                    <a:pt x="14690" y="4183"/>
                    <a:pt x="14829" y="4183"/>
                    <a:pt x="14829" y="4045"/>
                  </a:cubicBezTo>
                  <a:cubicBezTo>
                    <a:pt x="14967" y="4045"/>
                    <a:pt x="14967" y="3906"/>
                    <a:pt x="15105" y="3768"/>
                  </a:cubicBezTo>
                  <a:cubicBezTo>
                    <a:pt x="15105" y="3768"/>
                    <a:pt x="15105" y="3630"/>
                    <a:pt x="14967" y="3457"/>
                  </a:cubicBezTo>
                  <a:cubicBezTo>
                    <a:pt x="14967" y="3181"/>
                    <a:pt x="14690" y="3042"/>
                    <a:pt x="14518" y="2766"/>
                  </a:cubicBezTo>
                  <a:cubicBezTo>
                    <a:pt x="14690" y="2593"/>
                    <a:pt x="14829" y="2593"/>
                    <a:pt x="14967" y="2455"/>
                  </a:cubicBezTo>
                  <a:lnTo>
                    <a:pt x="14967" y="2593"/>
                  </a:lnTo>
                  <a:cubicBezTo>
                    <a:pt x="15244" y="2904"/>
                    <a:pt x="15555" y="3181"/>
                    <a:pt x="15693" y="3630"/>
                  </a:cubicBezTo>
                  <a:cubicBezTo>
                    <a:pt x="15831" y="3630"/>
                    <a:pt x="15831" y="3768"/>
                    <a:pt x="15969" y="3768"/>
                  </a:cubicBezTo>
                  <a:lnTo>
                    <a:pt x="16246" y="3768"/>
                  </a:lnTo>
                  <a:cubicBezTo>
                    <a:pt x="16557" y="3630"/>
                    <a:pt x="16557" y="3319"/>
                    <a:pt x="16419" y="3181"/>
                  </a:cubicBezTo>
                  <a:cubicBezTo>
                    <a:pt x="16246" y="2766"/>
                    <a:pt x="15969" y="2455"/>
                    <a:pt x="15831" y="2178"/>
                  </a:cubicBezTo>
                  <a:cubicBezTo>
                    <a:pt x="15969" y="2040"/>
                    <a:pt x="16108" y="2040"/>
                    <a:pt x="16246" y="1902"/>
                  </a:cubicBezTo>
                  <a:cubicBezTo>
                    <a:pt x="16246" y="1902"/>
                    <a:pt x="16246" y="2040"/>
                    <a:pt x="16419" y="2040"/>
                  </a:cubicBezTo>
                  <a:cubicBezTo>
                    <a:pt x="16419" y="2178"/>
                    <a:pt x="16557" y="2455"/>
                    <a:pt x="16695" y="2593"/>
                  </a:cubicBezTo>
                  <a:cubicBezTo>
                    <a:pt x="16695" y="2766"/>
                    <a:pt x="16834" y="2766"/>
                    <a:pt x="16834" y="2766"/>
                  </a:cubicBezTo>
                  <a:cubicBezTo>
                    <a:pt x="16903" y="2835"/>
                    <a:pt x="16972" y="2869"/>
                    <a:pt x="17045" y="2869"/>
                  </a:cubicBezTo>
                  <a:cubicBezTo>
                    <a:pt x="17119" y="2869"/>
                    <a:pt x="17196" y="2835"/>
                    <a:pt x="17283" y="2766"/>
                  </a:cubicBezTo>
                  <a:cubicBezTo>
                    <a:pt x="17283" y="2766"/>
                    <a:pt x="17421" y="2593"/>
                    <a:pt x="17421" y="2455"/>
                  </a:cubicBezTo>
                  <a:lnTo>
                    <a:pt x="17421" y="2178"/>
                  </a:lnTo>
                  <a:cubicBezTo>
                    <a:pt x="17283" y="2040"/>
                    <a:pt x="17283" y="1729"/>
                    <a:pt x="17110" y="1591"/>
                  </a:cubicBezTo>
                  <a:cubicBezTo>
                    <a:pt x="17421" y="1452"/>
                    <a:pt x="17559" y="1452"/>
                    <a:pt x="17836" y="1314"/>
                  </a:cubicBezTo>
                  <a:cubicBezTo>
                    <a:pt x="17974" y="2178"/>
                    <a:pt x="17974" y="3042"/>
                    <a:pt x="18285" y="3768"/>
                  </a:cubicBezTo>
                  <a:cubicBezTo>
                    <a:pt x="18285" y="4045"/>
                    <a:pt x="18562" y="4183"/>
                    <a:pt x="18700" y="4183"/>
                  </a:cubicBezTo>
                  <a:cubicBezTo>
                    <a:pt x="19011" y="4045"/>
                    <a:pt x="19149" y="3768"/>
                    <a:pt x="19011" y="3630"/>
                  </a:cubicBezTo>
                  <a:cubicBezTo>
                    <a:pt x="19011" y="3042"/>
                    <a:pt x="18838" y="2593"/>
                    <a:pt x="18838" y="2178"/>
                  </a:cubicBezTo>
                  <a:cubicBezTo>
                    <a:pt x="18700" y="1729"/>
                    <a:pt x="18700" y="1452"/>
                    <a:pt x="18700" y="1176"/>
                  </a:cubicBezTo>
                  <a:cubicBezTo>
                    <a:pt x="18838" y="1037"/>
                    <a:pt x="19011" y="1037"/>
                    <a:pt x="19288" y="1037"/>
                  </a:cubicBezTo>
                  <a:cubicBezTo>
                    <a:pt x="19288" y="1037"/>
                    <a:pt x="19426" y="865"/>
                    <a:pt x="19564" y="865"/>
                  </a:cubicBezTo>
                  <a:lnTo>
                    <a:pt x="19564" y="1037"/>
                  </a:lnTo>
                  <a:cubicBezTo>
                    <a:pt x="19564" y="1314"/>
                    <a:pt x="19702" y="1591"/>
                    <a:pt x="19702" y="1902"/>
                  </a:cubicBezTo>
                  <a:cubicBezTo>
                    <a:pt x="19702" y="2040"/>
                    <a:pt x="19875" y="2178"/>
                    <a:pt x="19875" y="2178"/>
                  </a:cubicBezTo>
                  <a:cubicBezTo>
                    <a:pt x="20014" y="2316"/>
                    <a:pt x="20152" y="2316"/>
                    <a:pt x="20290" y="2316"/>
                  </a:cubicBezTo>
                  <a:cubicBezTo>
                    <a:pt x="20290" y="2178"/>
                    <a:pt x="20428" y="2178"/>
                    <a:pt x="20567" y="2040"/>
                  </a:cubicBezTo>
                  <a:lnTo>
                    <a:pt x="20567" y="1729"/>
                  </a:lnTo>
                  <a:cubicBezTo>
                    <a:pt x="20567" y="1591"/>
                    <a:pt x="20567" y="1452"/>
                    <a:pt x="20428" y="1452"/>
                  </a:cubicBezTo>
                  <a:lnTo>
                    <a:pt x="20428" y="1037"/>
                  </a:lnTo>
                  <a:lnTo>
                    <a:pt x="20428" y="726"/>
                  </a:lnTo>
                  <a:lnTo>
                    <a:pt x="20739" y="726"/>
                  </a:lnTo>
                  <a:lnTo>
                    <a:pt x="20739" y="1314"/>
                  </a:lnTo>
                  <a:cubicBezTo>
                    <a:pt x="20739" y="1591"/>
                    <a:pt x="20878" y="1729"/>
                    <a:pt x="21154" y="1729"/>
                  </a:cubicBezTo>
                  <a:cubicBezTo>
                    <a:pt x="21431" y="1729"/>
                    <a:pt x="21603" y="1591"/>
                    <a:pt x="21603" y="1314"/>
                  </a:cubicBezTo>
                  <a:lnTo>
                    <a:pt x="21603" y="588"/>
                  </a:lnTo>
                  <a:lnTo>
                    <a:pt x="22157" y="588"/>
                  </a:lnTo>
                  <a:lnTo>
                    <a:pt x="22157" y="1037"/>
                  </a:lnTo>
                  <a:cubicBezTo>
                    <a:pt x="22157" y="1176"/>
                    <a:pt x="22295" y="1452"/>
                    <a:pt x="22606" y="1452"/>
                  </a:cubicBezTo>
                  <a:cubicBezTo>
                    <a:pt x="22882" y="1452"/>
                    <a:pt x="23021" y="1176"/>
                    <a:pt x="23021" y="1037"/>
                  </a:cubicBezTo>
                  <a:lnTo>
                    <a:pt x="23021" y="450"/>
                  </a:lnTo>
                  <a:lnTo>
                    <a:pt x="23332" y="450"/>
                  </a:lnTo>
                  <a:lnTo>
                    <a:pt x="23332" y="588"/>
                  </a:lnTo>
                  <a:lnTo>
                    <a:pt x="23332" y="1176"/>
                  </a:lnTo>
                  <a:cubicBezTo>
                    <a:pt x="23332" y="1452"/>
                    <a:pt x="23470" y="1591"/>
                    <a:pt x="23747" y="1591"/>
                  </a:cubicBezTo>
                  <a:cubicBezTo>
                    <a:pt x="24023" y="1591"/>
                    <a:pt x="24196" y="1452"/>
                    <a:pt x="24196" y="1176"/>
                  </a:cubicBezTo>
                  <a:lnTo>
                    <a:pt x="24196" y="588"/>
                  </a:lnTo>
                  <a:cubicBezTo>
                    <a:pt x="24749" y="588"/>
                    <a:pt x="25198" y="588"/>
                    <a:pt x="25613" y="726"/>
                  </a:cubicBezTo>
                  <a:cubicBezTo>
                    <a:pt x="25337" y="1452"/>
                    <a:pt x="25198" y="2316"/>
                    <a:pt x="25060" y="3181"/>
                  </a:cubicBezTo>
                  <a:cubicBezTo>
                    <a:pt x="24887" y="3319"/>
                    <a:pt x="25060" y="3630"/>
                    <a:pt x="25337" y="3630"/>
                  </a:cubicBezTo>
                  <a:cubicBezTo>
                    <a:pt x="25373" y="3666"/>
                    <a:pt x="25419" y="3683"/>
                    <a:pt x="25467" y="3683"/>
                  </a:cubicBezTo>
                  <a:cubicBezTo>
                    <a:pt x="25601" y="3683"/>
                    <a:pt x="25751" y="3548"/>
                    <a:pt x="25751" y="3319"/>
                  </a:cubicBezTo>
                  <a:cubicBezTo>
                    <a:pt x="26062" y="2455"/>
                    <a:pt x="26201" y="1729"/>
                    <a:pt x="26477" y="865"/>
                  </a:cubicBezTo>
                  <a:cubicBezTo>
                    <a:pt x="26788" y="865"/>
                    <a:pt x="27065" y="1037"/>
                    <a:pt x="27341" y="1037"/>
                  </a:cubicBezTo>
                  <a:cubicBezTo>
                    <a:pt x="27341" y="1314"/>
                    <a:pt x="27203" y="1591"/>
                    <a:pt x="27203" y="1729"/>
                  </a:cubicBezTo>
                  <a:cubicBezTo>
                    <a:pt x="27065" y="2040"/>
                    <a:pt x="27203" y="2316"/>
                    <a:pt x="27480" y="2316"/>
                  </a:cubicBezTo>
                  <a:cubicBezTo>
                    <a:pt x="27652" y="2316"/>
                    <a:pt x="27929" y="2178"/>
                    <a:pt x="27929" y="2040"/>
                  </a:cubicBezTo>
                  <a:cubicBezTo>
                    <a:pt x="28067" y="1729"/>
                    <a:pt x="28067" y="1591"/>
                    <a:pt x="28205" y="1314"/>
                  </a:cubicBezTo>
                  <a:cubicBezTo>
                    <a:pt x="28344" y="1314"/>
                    <a:pt x="28517" y="1452"/>
                    <a:pt x="28655" y="1452"/>
                  </a:cubicBezTo>
                  <a:cubicBezTo>
                    <a:pt x="28517" y="1729"/>
                    <a:pt x="28344" y="1902"/>
                    <a:pt x="28344" y="2178"/>
                  </a:cubicBezTo>
                  <a:cubicBezTo>
                    <a:pt x="28205" y="2455"/>
                    <a:pt x="28205" y="2593"/>
                    <a:pt x="28517" y="2766"/>
                  </a:cubicBezTo>
                  <a:cubicBezTo>
                    <a:pt x="28572" y="2821"/>
                    <a:pt x="28649" y="2854"/>
                    <a:pt x="28731" y="2854"/>
                  </a:cubicBezTo>
                  <a:cubicBezTo>
                    <a:pt x="28854" y="2854"/>
                    <a:pt x="28987" y="2780"/>
                    <a:pt x="29070" y="2593"/>
                  </a:cubicBezTo>
                  <a:cubicBezTo>
                    <a:pt x="29208" y="2316"/>
                    <a:pt x="29381" y="2040"/>
                    <a:pt x="29519" y="1729"/>
                  </a:cubicBezTo>
                  <a:cubicBezTo>
                    <a:pt x="29519" y="1729"/>
                    <a:pt x="29657" y="1902"/>
                    <a:pt x="29795" y="1902"/>
                  </a:cubicBezTo>
                  <a:lnTo>
                    <a:pt x="29657" y="1902"/>
                  </a:lnTo>
                  <a:cubicBezTo>
                    <a:pt x="29657" y="2040"/>
                    <a:pt x="29519" y="2178"/>
                    <a:pt x="29519" y="2316"/>
                  </a:cubicBezTo>
                  <a:cubicBezTo>
                    <a:pt x="29519" y="2455"/>
                    <a:pt x="29381" y="2593"/>
                    <a:pt x="29519" y="2766"/>
                  </a:cubicBezTo>
                  <a:cubicBezTo>
                    <a:pt x="29519" y="2766"/>
                    <a:pt x="29519" y="2904"/>
                    <a:pt x="29657" y="2904"/>
                  </a:cubicBezTo>
                  <a:cubicBezTo>
                    <a:pt x="29795" y="3042"/>
                    <a:pt x="29934" y="3042"/>
                    <a:pt x="29934" y="3042"/>
                  </a:cubicBezTo>
                  <a:cubicBezTo>
                    <a:pt x="30071" y="3042"/>
                    <a:pt x="30072" y="2906"/>
                    <a:pt x="30242" y="2904"/>
                  </a:cubicBezTo>
                  <a:lnTo>
                    <a:pt x="30242" y="2904"/>
                  </a:lnTo>
                  <a:cubicBezTo>
                    <a:pt x="30072" y="2906"/>
                    <a:pt x="30072" y="3042"/>
                    <a:pt x="30072" y="3042"/>
                  </a:cubicBezTo>
                  <a:cubicBezTo>
                    <a:pt x="30072" y="3319"/>
                    <a:pt x="30245" y="3630"/>
                    <a:pt x="30383" y="3630"/>
                  </a:cubicBezTo>
                  <a:cubicBezTo>
                    <a:pt x="30660" y="3630"/>
                    <a:pt x="30936" y="3457"/>
                    <a:pt x="30936" y="3319"/>
                  </a:cubicBezTo>
                  <a:cubicBezTo>
                    <a:pt x="31109" y="3042"/>
                    <a:pt x="31109" y="2904"/>
                    <a:pt x="31247" y="2593"/>
                  </a:cubicBezTo>
                  <a:cubicBezTo>
                    <a:pt x="31524" y="2766"/>
                    <a:pt x="31800" y="2904"/>
                    <a:pt x="32111" y="3042"/>
                  </a:cubicBezTo>
                  <a:cubicBezTo>
                    <a:pt x="32111" y="3181"/>
                    <a:pt x="31973" y="3181"/>
                    <a:pt x="31973" y="3319"/>
                  </a:cubicBezTo>
                  <a:cubicBezTo>
                    <a:pt x="31385" y="4045"/>
                    <a:pt x="30936" y="4771"/>
                    <a:pt x="30383" y="5496"/>
                  </a:cubicBezTo>
                  <a:cubicBezTo>
                    <a:pt x="30383" y="5773"/>
                    <a:pt x="30383" y="6049"/>
                    <a:pt x="30660" y="6049"/>
                  </a:cubicBezTo>
                  <a:cubicBezTo>
                    <a:pt x="30719" y="6123"/>
                    <a:pt x="30809" y="6166"/>
                    <a:pt x="30904" y="6166"/>
                  </a:cubicBezTo>
                  <a:cubicBezTo>
                    <a:pt x="31032" y="6166"/>
                    <a:pt x="31168" y="6089"/>
                    <a:pt x="31247" y="5911"/>
                  </a:cubicBezTo>
                  <a:cubicBezTo>
                    <a:pt x="31662" y="5185"/>
                    <a:pt x="32250" y="4494"/>
                    <a:pt x="32664" y="3768"/>
                  </a:cubicBezTo>
                  <a:cubicBezTo>
                    <a:pt x="32664" y="3630"/>
                    <a:pt x="32837" y="3630"/>
                    <a:pt x="32664" y="3457"/>
                  </a:cubicBezTo>
                  <a:lnTo>
                    <a:pt x="32664" y="3457"/>
                  </a:lnTo>
                  <a:cubicBezTo>
                    <a:pt x="33114" y="3768"/>
                    <a:pt x="33390" y="3906"/>
                    <a:pt x="33840" y="4183"/>
                  </a:cubicBezTo>
                  <a:cubicBezTo>
                    <a:pt x="33701" y="4183"/>
                    <a:pt x="33701" y="4321"/>
                    <a:pt x="33701" y="4321"/>
                  </a:cubicBezTo>
                  <a:cubicBezTo>
                    <a:pt x="33528" y="4494"/>
                    <a:pt x="33390" y="4632"/>
                    <a:pt x="33252" y="4909"/>
                  </a:cubicBezTo>
                  <a:cubicBezTo>
                    <a:pt x="33252" y="5047"/>
                    <a:pt x="33252" y="5358"/>
                    <a:pt x="33528" y="5496"/>
                  </a:cubicBezTo>
                  <a:cubicBezTo>
                    <a:pt x="33579" y="5537"/>
                    <a:pt x="33639" y="5554"/>
                    <a:pt x="33701" y="5554"/>
                  </a:cubicBezTo>
                  <a:cubicBezTo>
                    <a:pt x="33851" y="5554"/>
                    <a:pt x="34018" y="5456"/>
                    <a:pt x="34116" y="5358"/>
                  </a:cubicBezTo>
                  <a:cubicBezTo>
                    <a:pt x="34116" y="5185"/>
                    <a:pt x="34254" y="4909"/>
                    <a:pt x="34393" y="4771"/>
                  </a:cubicBezTo>
                  <a:lnTo>
                    <a:pt x="34393" y="4632"/>
                  </a:lnTo>
                  <a:cubicBezTo>
                    <a:pt x="34704" y="4771"/>
                    <a:pt x="34842" y="4909"/>
                    <a:pt x="34980" y="5047"/>
                  </a:cubicBezTo>
                  <a:cubicBezTo>
                    <a:pt x="34704" y="5358"/>
                    <a:pt x="34393" y="5635"/>
                    <a:pt x="34254" y="5911"/>
                  </a:cubicBezTo>
                  <a:cubicBezTo>
                    <a:pt x="34116" y="6049"/>
                    <a:pt x="33978" y="6361"/>
                    <a:pt x="34254" y="6499"/>
                  </a:cubicBezTo>
                  <a:cubicBezTo>
                    <a:pt x="34323" y="6568"/>
                    <a:pt x="34436" y="6602"/>
                    <a:pt x="34548" y="6602"/>
                  </a:cubicBezTo>
                  <a:cubicBezTo>
                    <a:pt x="34660" y="6602"/>
                    <a:pt x="34773" y="6568"/>
                    <a:pt x="34842" y="6499"/>
                  </a:cubicBezTo>
                  <a:cubicBezTo>
                    <a:pt x="35118" y="6222"/>
                    <a:pt x="35430" y="5911"/>
                    <a:pt x="35568" y="5635"/>
                  </a:cubicBezTo>
                  <a:cubicBezTo>
                    <a:pt x="35706" y="5773"/>
                    <a:pt x="35844" y="5773"/>
                    <a:pt x="35844" y="5911"/>
                  </a:cubicBezTo>
                  <a:cubicBezTo>
                    <a:pt x="35844" y="6049"/>
                    <a:pt x="35706" y="6222"/>
                    <a:pt x="35706" y="6361"/>
                  </a:cubicBezTo>
                  <a:lnTo>
                    <a:pt x="35568" y="6361"/>
                  </a:lnTo>
                  <a:cubicBezTo>
                    <a:pt x="35568" y="6499"/>
                    <a:pt x="35430" y="6637"/>
                    <a:pt x="35430" y="6637"/>
                  </a:cubicBezTo>
                  <a:cubicBezTo>
                    <a:pt x="35430" y="6775"/>
                    <a:pt x="35430" y="6914"/>
                    <a:pt x="35568" y="7086"/>
                  </a:cubicBezTo>
                  <a:cubicBezTo>
                    <a:pt x="35706" y="7086"/>
                    <a:pt x="35706" y="7225"/>
                    <a:pt x="35844" y="7225"/>
                  </a:cubicBezTo>
                  <a:cubicBezTo>
                    <a:pt x="35983" y="7225"/>
                    <a:pt x="36121" y="7086"/>
                    <a:pt x="36121" y="7086"/>
                  </a:cubicBezTo>
                  <a:cubicBezTo>
                    <a:pt x="36294" y="6914"/>
                    <a:pt x="36432" y="6637"/>
                    <a:pt x="36570" y="6499"/>
                  </a:cubicBezTo>
                  <a:cubicBezTo>
                    <a:pt x="36570" y="6499"/>
                    <a:pt x="36570" y="6637"/>
                    <a:pt x="36708" y="6637"/>
                  </a:cubicBezTo>
                  <a:lnTo>
                    <a:pt x="36570" y="6637"/>
                  </a:lnTo>
                  <a:cubicBezTo>
                    <a:pt x="36432" y="6775"/>
                    <a:pt x="36294" y="7086"/>
                    <a:pt x="36294" y="7225"/>
                  </a:cubicBezTo>
                  <a:cubicBezTo>
                    <a:pt x="36121" y="7363"/>
                    <a:pt x="36121" y="7639"/>
                    <a:pt x="36432" y="7778"/>
                  </a:cubicBezTo>
                  <a:cubicBezTo>
                    <a:pt x="36491" y="7851"/>
                    <a:pt x="36575" y="7894"/>
                    <a:pt x="36663" y="7894"/>
                  </a:cubicBezTo>
                  <a:cubicBezTo>
                    <a:pt x="36781" y="7894"/>
                    <a:pt x="36906" y="7818"/>
                    <a:pt x="36985" y="7639"/>
                  </a:cubicBezTo>
                  <a:cubicBezTo>
                    <a:pt x="37158" y="7501"/>
                    <a:pt x="37158" y="7363"/>
                    <a:pt x="37296" y="7225"/>
                  </a:cubicBezTo>
                  <a:cubicBezTo>
                    <a:pt x="37434" y="7363"/>
                    <a:pt x="37573" y="7639"/>
                    <a:pt x="37711" y="7778"/>
                  </a:cubicBezTo>
                  <a:cubicBezTo>
                    <a:pt x="36985" y="8227"/>
                    <a:pt x="36432" y="8815"/>
                    <a:pt x="35706" y="9368"/>
                  </a:cubicBezTo>
                  <a:cubicBezTo>
                    <a:pt x="35568" y="9506"/>
                    <a:pt x="35568" y="9817"/>
                    <a:pt x="35706" y="9955"/>
                  </a:cubicBezTo>
                  <a:cubicBezTo>
                    <a:pt x="35844" y="10094"/>
                    <a:pt x="35983" y="10094"/>
                    <a:pt x="36121" y="10094"/>
                  </a:cubicBezTo>
                  <a:cubicBezTo>
                    <a:pt x="36121" y="10094"/>
                    <a:pt x="36294" y="10094"/>
                    <a:pt x="36432" y="9955"/>
                  </a:cubicBezTo>
                  <a:cubicBezTo>
                    <a:pt x="36985" y="9506"/>
                    <a:pt x="37573" y="8953"/>
                    <a:pt x="38298" y="8365"/>
                  </a:cubicBezTo>
                  <a:cubicBezTo>
                    <a:pt x="38437" y="8504"/>
                    <a:pt x="38575" y="8815"/>
                    <a:pt x="38713" y="8953"/>
                  </a:cubicBezTo>
                  <a:cubicBezTo>
                    <a:pt x="38437" y="8953"/>
                    <a:pt x="38298" y="9091"/>
                    <a:pt x="38160" y="9091"/>
                  </a:cubicBezTo>
                  <a:cubicBezTo>
                    <a:pt x="37849" y="9229"/>
                    <a:pt x="37849" y="9506"/>
                    <a:pt x="38022" y="9817"/>
                  </a:cubicBezTo>
                  <a:cubicBezTo>
                    <a:pt x="38022" y="9955"/>
                    <a:pt x="38298" y="9955"/>
                    <a:pt x="38575" y="9955"/>
                  </a:cubicBezTo>
                  <a:cubicBezTo>
                    <a:pt x="38575" y="9955"/>
                    <a:pt x="38575" y="9817"/>
                    <a:pt x="38713" y="9817"/>
                  </a:cubicBezTo>
                  <a:cubicBezTo>
                    <a:pt x="38886" y="9817"/>
                    <a:pt x="39024" y="9679"/>
                    <a:pt x="39163" y="9679"/>
                  </a:cubicBezTo>
                  <a:cubicBezTo>
                    <a:pt x="39301" y="9817"/>
                    <a:pt x="39301" y="9817"/>
                    <a:pt x="39439" y="9955"/>
                  </a:cubicBezTo>
                  <a:cubicBezTo>
                    <a:pt x="39301" y="10094"/>
                    <a:pt x="39024" y="10232"/>
                    <a:pt x="38886" y="10232"/>
                  </a:cubicBezTo>
                  <a:cubicBezTo>
                    <a:pt x="38713" y="10370"/>
                    <a:pt x="38575" y="10681"/>
                    <a:pt x="38713" y="10958"/>
                  </a:cubicBezTo>
                  <a:cubicBezTo>
                    <a:pt x="38835" y="11055"/>
                    <a:pt x="39010" y="11153"/>
                    <a:pt x="39150" y="11153"/>
                  </a:cubicBezTo>
                  <a:cubicBezTo>
                    <a:pt x="39208" y="11153"/>
                    <a:pt x="39260" y="11136"/>
                    <a:pt x="39301" y="11096"/>
                  </a:cubicBezTo>
                  <a:cubicBezTo>
                    <a:pt x="39439" y="10958"/>
                    <a:pt x="39750" y="10819"/>
                    <a:pt x="39888" y="10681"/>
                  </a:cubicBezTo>
                  <a:cubicBezTo>
                    <a:pt x="39888" y="10819"/>
                    <a:pt x="40027" y="10958"/>
                    <a:pt x="40027" y="11096"/>
                  </a:cubicBezTo>
                  <a:cubicBezTo>
                    <a:pt x="39888" y="11234"/>
                    <a:pt x="39750" y="11234"/>
                    <a:pt x="39439" y="11407"/>
                  </a:cubicBezTo>
                  <a:cubicBezTo>
                    <a:pt x="39301" y="11545"/>
                    <a:pt x="39163" y="11822"/>
                    <a:pt x="39301" y="12098"/>
                  </a:cubicBezTo>
                  <a:cubicBezTo>
                    <a:pt x="39400" y="12222"/>
                    <a:pt x="39587" y="12328"/>
                    <a:pt x="39786" y="12328"/>
                  </a:cubicBezTo>
                  <a:cubicBezTo>
                    <a:pt x="39864" y="12328"/>
                    <a:pt x="39943" y="12312"/>
                    <a:pt x="40020" y="12275"/>
                  </a:cubicBezTo>
                  <a:lnTo>
                    <a:pt x="40020" y="12275"/>
                  </a:lnTo>
                  <a:cubicBezTo>
                    <a:pt x="39987" y="12310"/>
                    <a:pt x="39953" y="12345"/>
                    <a:pt x="39888" y="12409"/>
                  </a:cubicBezTo>
                  <a:cubicBezTo>
                    <a:pt x="39888" y="12548"/>
                    <a:pt x="39888" y="12686"/>
                    <a:pt x="40027" y="12824"/>
                  </a:cubicBezTo>
                  <a:cubicBezTo>
                    <a:pt x="40027" y="12921"/>
                    <a:pt x="40163" y="13035"/>
                    <a:pt x="40351" y="13035"/>
                  </a:cubicBezTo>
                  <a:cubicBezTo>
                    <a:pt x="40431" y="13035"/>
                    <a:pt x="40521" y="13014"/>
                    <a:pt x="40614" y="12962"/>
                  </a:cubicBezTo>
                  <a:cubicBezTo>
                    <a:pt x="40614" y="12824"/>
                    <a:pt x="40753" y="12824"/>
                    <a:pt x="40891" y="12686"/>
                  </a:cubicBezTo>
                  <a:lnTo>
                    <a:pt x="40891" y="12962"/>
                  </a:lnTo>
                  <a:cubicBezTo>
                    <a:pt x="41029" y="13135"/>
                    <a:pt x="41029" y="13135"/>
                    <a:pt x="41029" y="13274"/>
                  </a:cubicBezTo>
                  <a:cubicBezTo>
                    <a:pt x="40441" y="13412"/>
                    <a:pt x="39750" y="13550"/>
                    <a:pt x="39163" y="13688"/>
                  </a:cubicBezTo>
                  <a:cubicBezTo>
                    <a:pt x="39024" y="13688"/>
                    <a:pt x="38886" y="13999"/>
                    <a:pt x="38886" y="14276"/>
                  </a:cubicBezTo>
                  <a:cubicBezTo>
                    <a:pt x="38886" y="14414"/>
                    <a:pt x="39163" y="14552"/>
                    <a:pt x="39439" y="14552"/>
                  </a:cubicBezTo>
                  <a:cubicBezTo>
                    <a:pt x="40027" y="14414"/>
                    <a:pt x="40614" y="14276"/>
                    <a:pt x="41167" y="14138"/>
                  </a:cubicBezTo>
                  <a:lnTo>
                    <a:pt x="41306" y="14138"/>
                  </a:lnTo>
                  <a:cubicBezTo>
                    <a:pt x="41306" y="14414"/>
                    <a:pt x="41478" y="14691"/>
                    <a:pt x="41478" y="15002"/>
                  </a:cubicBezTo>
                  <a:cubicBezTo>
                    <a:pt x="41167" y="15002"/>
                    <a:pt x="40891" y="15002"/>
                    <a:pt x="40614" y="15140"/>
                  </a:cubicBezTo>
                  <a:cubicBezTo>
                    <a:pt x="40303" y="15278"/>
                    <a:pt x="40165" y="15417"/>
                    <a:pt x="40303" y="15728"/>
                  </a:cubicBezTo>
                  <a:cubicBezTo>
                    <a:pt x="40303" y="15866"/>
                    <a:pt x="40614" y="16004"/>
                    <a:pt x="40753" y="16004"/>
                  </a:cubicBezTo>
                  <a:cubicBezTo>
                    <a:pt x="41029" y="16004"/>
                    <a:pt x="41167" y="15866"/>
                    <a:pt x="41306" y="15866"/>
                  </a:cubicBezTo>
                  <a:lnTo>
                    <a:pt x="41617" y="15866"/>
                  </a:lnTo>
                  <a:lnTo>
                    <a:pt x="41617" y="16419"/>
                  </a:lnTo>
                  <a:cubicBezTo>
                    <a:pt x="41478" y="16419"/>
                    <a:pt x="41306" y="16592"/>
                    <a:pt x="41167" y="16592"/>
                  </a:cubicBezTo>
                  <a:cubicBezTo>
                    <a:pt x="41029" y="16592"/>
                    <a:pt x="40753" y="16730"/>
                    <a:pt x="40753" y="17007"/>
                  </a:cubicBezTo>
                  <a:cubicBezTo>
                    <a:pt x="40753" y="17145"/>
                    <a:pt x="41029" y="17456"/>
                    <a:pt x="41167" y="17456"/>
                  </a:cubicBezTo>
                  <a:cubicBezTo>
                    <a:pt x="41306" y="17456"/>
                    <a:pt x="41617" y="17456"/>
                    <a:pt x="41755" y="17283"/>
                  </a:cubicBezTo>
                  <a:lnTo>
                    <a:pt x="41755" y="18320"/>
                  </a:lnTo>
                  <a:cubicBezTo>
                    <a:pt x="41617" y="18147"/>
                    <a:pt x="41478" y="18147"/>
                    <a:pt x="41306" y="18147"/>
                  </a:cubicBezTo>
                  <a:cubicBezTo>
                    <a:pt x="41167" y="18147"/>
                    <a:pt x="41029" y="18147"/>
                    <a:pt x="41029" y="18320"/>
                  </a:cubicBezTo>
                  <a:cubicBezTo>
                    <a:pt x="40891" y="18320"/>
                    <a:pt x="40891" y="18458"/>
                    <a:pt x="40891" y="18597"/>
                  </a:cubicBezTo>
                  <a:cubicBezTo>
                    <a:pt x="40891" y="18735"/>
                    <a:pt x="40891" y="18873"/>
                    <a:pt x="41029" y="18873"/>
                  </a:cubicBezTo>
                  <a:cubicBezTo>
                    <a:pt x="41029" y="19011"/>
                    <a:pt x="41167" y="19011"/>
                    <a:pt x="41306" y="19011"/>
                  </a:cubicBezTo>
                  <a:lnTo>
                    <a:pt x="41478" y="19011"/>
                  </a:lnTo>
                  <a:cubicBezTo>
                    <a:pt x="41478" y="19011"/>
                    <a:pt x="41617" y="19184"/>
                    <a:pt x="41755" y="19184"/>
                  </a:cubicBezTo>
                  <a:lnTo>
                    <a:pt x="41755" y="20048"/>
                  </a:lnTo>
                  <a:cubicBezTo>
                    <a:pt x="41617" y="19875"/>
                    <a:pt x="41617" y="19875"/>
                    <a:pt x="41478" y="19875"/>
                  </a:cubicBezTo>
                  <a:lnTo>
                    <a:pt x="40891" y="19875"/>
                  </a:lnTo>
                  <a:cubicBezTo>
                    <a:pt x="40614" y="20048"/>
                    <a:pt x="40441" y="20187"/>
                    <a:pt x="40614" y="20463"/>
                  </a:cubicBezTo>
                  <a:cubicBezTo>
                    <a:pt x="40614" y="20740"/>
                    <a:pt x="40891" y="20740"/>
                    <a:pt x="41167" y="20740"/>
                  </a:cubicBezTo>
                  <a:lnTo>
                    <a:pt x="41306" y="20740"/>
                  </a:lnTo>
                  <a:cubicBezTo>
                    <a:pt x="41478" y="20740"/>
                    <a:pt x="41478" y="20740"/>
                    <a:pt x="41617" y="20912"/>
                  </a:cubicBezTo>
                  <a:lnTo>
                    <a:pt x="41755" y="20912"/>
                  </a:lnTo>
                  <a:cubicBezTo>
                    <a:pt x="41617" y="21327"/>
                    <a:pt x="41617" y="21777"/>
                    <a:pt x="41617" y="22191"/>
                  </a:cubicBezTo>
                  <a:cubicBezTo>
                    <a:pt x="40753" y="21777"/>
                    <a:pt x="39888" y="21327"/>
                    <a:pt x="39024" y="20740"/>
                  </a:cubicBezTo>
                  <a:lnTo>
                    <a:pt x="38713" y="20740"/>
                  </a:lnTo>
                  <a:cubicBezTo>
                    <a:pt x="38575" y="20740"/>
                    <a:pt x="38437" y="20740"/>
                    <a:pt x="38437" y="20912"/>
                  </a:cubicBezTo>
                  <a:cubicBezTo>
                    <a:pt x="38298" y="21189"/>
                    <a:pt x="38298" y="21465"/>
                    <a:pt x="38575" y="21604"/>
                  </a:cubicBezTo>
                  <a:cubicBezTo>
                    <a:pt x="39024" y="21777"/>
                    <a:pt x="39439" y="22053"/>
                    <a:pt x="40027" y="22330"/>
                  </a:cubicBezTo>
                  <a:cubicBezTo>
                    <a:pt x="40441" y="22641"/>
                    <a:pt x="40891" y="22779"/>
                    <a:pt x="41478" y="23055"/>
                  </a:cubicBezTo>
                  <a:cubicBezTo>
                    <a:pt x="41306" y="23332"/>
                    <a:pt x="41306" y="23505"/>
                    <a:pt x="41167" y="23781"/>
                  </a:cubicBezTo>
                  <a:lnTo>
                    <a:pt x="41167" y="23920"/>
                  </a:lnTo>
                  <a:cubicBezTo>
                    <a:pt x="41029" y="23781"/>
                    <a:pt x="40753" y="23781"/>
                    <a:pt x="40614" y="23643"/>
                  </a:cubicBezTo>
                  <a:lnTo>
                    <a:pt x="40441" y="23643"/>
                  </a:lnTo>
                  <a:cubicBezTo>
                    <a:pt x="40165" y="23643"/>
                    <a:pt x="40027" y="23781"/>
                    <a:pt x="40027" y="23920"/>
                  </a:cubicBezTo>
                  <a:cubicBezTo>
                    <a:pt x="39888" y="24196"/>
                    <a:pt x="40027" y="24507"/>
                    <a:pt x="40303" y="24507"/>
                  </a:cubicBezTo>
                  <a:cubicBezTo>
                    <a:pt x="40441" y="24645"/>
                    <a:pt x="40753" y="24645"/>
                    <a:pt x="40891" y="24645"/>
                  </a:cubicBezTo>
                  <a:cubicBezTo>
                    <a:pt x="40891" y="24784"/>
                    <a:pt x="40753" y="24922"/>
                    <a:pt x="40753" y="25060"/>
                  </a:cubicBezTo>
                  <a:cubicBezTo>
                    <a:pt x="40441" y="25060"/>
                    <a:pt x="40303" y="24922"/>
                    <a:pt x="40165" y="24922"/>
                  </a:cubicBezTo>
                  <a:lnTo>
                    <a:pt x="40027" y="24922"/>
                  </a:lnTo>
                  <a:cubicBezTo>
                    <a:pt x="39888" y="24922"/>
                    <a:pt x="39577" y="25060"/>
                    <a:pt x="39577" y="25233"/>
                  </a:cubicBezTo>
                  <a:cubicBezTo>
                    <a:pt x="39577" y="25510"/>
                    <a:pt x="39750" y="25648"/>
                    <a:pt x="39888" y="25786"/>
                  </a:cubicBezTo>
                  <a:cubicBezTo>
                    <a:pt x="40027" y="25786"/>
                    <a:pt x="40165" y="25786"/>
                    <a:pt x="40303" y="25924"/>
                  </a:cubicBezTo>
                  <a:cubicBezTo>
                    <a:pt x="40165" y="25924"/>
                    <a:pt x="40165" y="26097"/>
                    <a:pt x="40027" y="26235"/>
                  </a:cubicBezTo>
                  <a:cubicBezTo>
                    <a:pt x="39888" y="26235"/>
                    <a:pt x="39888" y="26097"/>
                    <a:pt x="39750" y="25924"/>
                  </a:cubicBezTo>
                  <a:lnTo>
                    <a:pt x="39439" y="25924"/>
                  </a:lnTo>
                  <a:cubicBezTo>
                    <a:pt x="39301" y="25924"/>
                    <a:pt x="39163" y="26097"/>
                    <a:pt x="39163" y="26235"/>
                  </a:cubicBezTo>
                  <a:cubicBezTo>
                    <a:pt x="39024" y="26374"/>
                    <a:pt x="39024" y="26650"/>
                    <a:pt x="39301" y="26788"/>
                  </a:cubicBezTo>
                  <a:cubicBezTo>
                    <a:pt x="39301" y="26788"/>
                    <a:pt x="39439" y="26961"/>
                    <a:pt x="39577" y="26961"/>
                  </a:cubicBezTo>
                  <a:cubicBezTo>
                    <a:pt x="39577" y="27100"/>
                    <a:pt x="39439" y="27238"/>
                    <a:pt x="39301" y="27376"/>
                  </a:cubicBezTo>
                  <a:cubicBezTo>
                    <a:pt x="38886" y="26961"/>
                    <a:pt x="38298" y="26374"/>
                    <a:pt x="38022" y="25924"/>
                  </a:cubicBezTo>
                  <a:cubicBezTo>
                    <a:pt x="37711" y="25648"/>
                    <a:pt x="37573" y="25371"/>
                    <a:pt x="37434" y="25060"/>
                  </a:cubicBezTo>
                  <a:cubicBezTo>
                    <a:pt x="37296" y="24922"/>
                    <a:pt x="37158" y="24922"/>
                    <a:pt x="36985" y="24922"/>
                  </a:cubicBezTo>
                  <a:lnTo>
                    <a:pt x="36847" y="24922"/>
                  </a:lnTo>
                  <a:cubicBezTo>
                    <a:pt x="36570" y="25060"/>
                    <a:pt x="36570" y="25371"/>
                    <a:pt x="36708" y="25510"/>
                  </a:cubicBezTo>
                  <a:cubicBezTo>
                    <a:pt x="37158" y="26512"/>
                    <a:pt x="38022" y="27376"/>
                    <a:pt x="38713" y="27964"/>
                  </a:cubicBezTo>
                  <a:cubicBezTo>
                    <a:pt x="38575" y="28240"/>
                    <a:pt x="38437" y="28378"/>
                    <a:pt x="38298" y="28517"/>
                  </a:cubicBezTo>
                  <a:cubicBezTo>
                    <a:pt x="38160" y="28690"/>
                    <a:pt x="38022" y="28966"/>
                    <a:pt x="38022" y="29243"/>
                  </a:cubicBezTo>
                  <a:lnTo>
                    <a:pt x="37849" y="29243"/>
                  </a:lnTo>
                  <a:cubicBezTo>
                    <a:pt x="37849" y="29381"/>
                    <a:pt x="37711" y="29554"/>
                    <a:pt x="37711" y="29554"/>
                  </a:cubicBezTo>
                  <a:cubicBezTo>
                    <a:pt x="37711" y="29692"/>
                    <a:pt x="37711" y="29830"/>
                    <a:pt x="37849" y="29968"/>
                  </a:cubicBezTo>
                  <a:cubicBezTo>
                    <a:pt x="38298" y="30418"/>
                    <a:pt x="38713" y="30694"/>
                    <a:pt x="39163" y="31109"/>
                  </a:cubicBezTo>
                  <a:lnTo>
                    <a:pt x="39301" y="31109"/>
                  </a:lnTo>
                  <a:cubicBezTo>
                    <a:pt x="39301" y="31109"/>
                    <a:pt x="39439" y="30971"/>
                    <a:pt x="39577" y="30971"/>
                  </a:cubicBezTo>
                  <a:cubicBezTo>
                    <a:pt x="39163" y="30556"/>
                    <a:pt x="38575" y="29968"/>
                    <a:pt x="38022" y="29554"/>
                  </a:cubicBezTo>
                  <a:cubicBezTo>
                    <a:pt x="38298" y="29381"/>
                    <a:pt x="38437" y="29104"/>
                    <a:pt x="38575" y="28966"/>
                  </a:cubicBezTo>
                  <a:cubicBezTo>
                    <a:pt x="39301" y="28240"/>
                    <a:pt x="39888" y="27376"/>
                    <a:pt x="40303" y="26650"/>
                  </a:cubicBezTo>
                  <a:cubicBezTo>
                    <a:pt x="41478" y="24784"/>
                    <a:pt x="42170" y="22641"/>
                    <a:pt x="42343" y="20463"/>
                  </a:cubicBezTo>
                  <a:cubicBezTo>
                    <a:pt x="42619" y="18458"/>
                    <a:pt x="42481" y="16281"/>
                    <a:pt x="41893" y="14276"/>
                  </a:cubicBezTo>
                  <a:cubicBezTo>
                    <a:pt x="41306" y="12098"/>
                    <a:pt x="40441" y="10094"/>
                    <a:pt x="39301" y="8365"/>
                  </a:cubicBezTo>
                  <a:cubicBezTo>
                    <a:pt x="39163" y="8089"/>
                    <a:pt x="39024" y="7950"/>
                    <a:pt x="38886" y="7639"/>
                  </a:cubicBezTo>
                  <a:cubicBezTo>
                    <a:pt x="38298" y="7086"/>
                    <a:pt x="37711" y="6499"/>
                    <a:pt x="37158" y="5911"/>
                  </a:cubicBezTo>
                  <a:cubicBezTo>
                    <a:pt x="36847" y="5496"/>
                    <a:pt x="36432" y="5185"/>
                    <a:pt x="36121" y="4909"/>
                  </a:cubicBezTo>
                  <a:cubicBezTo>
                    <a:pt x="34842" y="4183"/>
                    <a:pt x="33528" y="3319"/>
                    <a:pt x="32388" y="2593"/>
                  </a:cubicBezTo>
                  <a:cubicBezTo>
                    <a:pt x="31524" y="2178"/>
                    <a:pt x="30660" y="1729"/>
                    <a:pt x="29934" y="1314"/>
                  </a:cubicBezTo>
                  <a:cubicBezTo>
                    <a:pt x="29795" y="1176"/>
                    <a:pt x="29795" y="1176"/>
                    <a:pt x="29795" y="1037"/>
                  </a:cubicBezTo>
                  <a:lnTo>
                    <a:pt x="29657" y="1037"/>
                  </a:lnTo>
                  <a:cubicBezTo>
                    <a:pt x="29381" y="865"/>
                    <a:pt x="29070" y="726"/>
                    <a:pt x="28931" y="726"/>
                  </a:cubicBezTo>
                  <a:cubicBezTo>
                    <a:pt x="27203" y="312"/>
                    <a:pt x="25475" y="1"/>
                    <a:pt x="236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6907392" y="3765822"/>
              <a:ext cx="43609" cy="41514"/>
            </a:xfrm>
            <a:custGeom>
              <a:avLst/>
              <a:gdLst/>
              <a:ahLst/>
              <a:cxnLst/>
              <a:rect l="l" t="t" r="r" b="b"/>
              <a:pathLst>
                <a:path w="2144" h="2041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lnTo>
                    <a:pt x="1" y="139"/>
                  </a:lnTo>
                  <a:cubicBezTo>
                    <a:pt x="139" y="312"/>
                    <a:pt x="277" y="312"/>
                    <a:pt x="277" y="450"/>
                  </a:cubicBezTo>
                  <a:cubicBezTo>
                    <a:pt x="865" y="865"/>
                    <a:pt x="1452" y="1314"/>
                    <a:pt x="2005" y="1729"/>
                  </a:cubicBezTo>
                  <a:cubicBezTo>
                    <a:pt x="2005" y="1867"/>
                    <a:pt x="2144" y="1867"/>
                    <a:pt x="2144" y="2040"/>
                  </a:cubicBezTo>
                  <a:cubicBezTo>
                    <a:pt x="2144" y="1867"/>
                    <a:pt x="2144" y="1591"/>
                    <a:pt x="2005" y="1453"/>
                  </a:cubicBezTo>
                  <a:cubicBezTo>
                    <a:pt x="1591" y="1003"/>
                    <a:pt x="1003" y="450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6113658" y="3220964"/>
              <a:ext cx="840876" cy="691824"/>
            </a:xfrm>
            <a:custGeom>
              <a:avLst/>
              <a:gdLst/>
              <a:ahLst/>
              <a:cxnLst/>
              <a:rect l="l" t="t" r="r" b="b"/>
              <a:pathLst>
                <a:path w="41341" h="34013" extrusionOk="0">
                  <a:moveTo>
                    <a:pt x="1867" y="1"/>
                  </a:moveTo>
                  <a:cubicBezTo>
                    <a:pt x="1591" y="1"/>
                    <a:pt x="1279" y="1"/>
                    <a:pt x="1003" y="139"/>
                  </a:cubicBezTo>
                  <a:cubicBezTo>
                    <a:pt x="554" y="450"/>
                    <a:pt x="139" y="865"/>
                    <a:pt x="1" y="1453"/>
                  </a:cubicBezTo>
                  <a:cubicBezTo>
                    <a:pt x="1" y="1453"/>
                    <a:pt x="139" y="1453"/>
                    <a:pt x="139" y="1591"/>
                  </a:cubicBezTo>
                  <a:cubicBezTo>
                    <a:pt x="415" y="2040"/>
                    <a:pt x="865" y="2455"/>
                    <a:pt x="1141" y="2904"/>
                  </a:cubicBezTo>
                  <a:cubicBezTo>
                    <a:pt x="2144" y="3907"/>
                    <a:pt x="3146" y="4909"/>
                    <a:pt x="4183" y="5773"/>
                  </a:cubicBezTo>
                  <a:cubicBezTo>
                    <a:pt x="4183" y="5912"/>
                    <a:pt x="4321" y="6050"/>
                    <a:pt x="4321" y="6050"/>
                  </a:cubicBezTo>
                  <a:cubicBezTo>
                    <a:pt x="4459" y="6050"/>
                    <a:pt x="4459" y="6188"/>
                    <a:pt x="4598" y="6188"/>
                  </a:cubicBezTo>
                  <a:cubicBezTo>
                    <a:pt x="5738" y="7225"/>
                    <a:pt x="6775" y="8366"/>
                    <a:pt x="7916" y="9506"/>
                  </a:cubicBezTo>
                  <a:cubicBezTo>
                    <a:pt x="8918" y="10232"/>
                    <a:pt x="9782" y="11096"/>
                    <a:pt x="10508" y="11822"/>
                  </a:cubicBezTo>
                  <a:lnTo>
                    <a:pt x="10647" y="11960"/>
                  </a:lnTo>
                  <a:lnTo>
                    <a:pt x="11234" y="12410"/>
                  </a:lnTo>
                  <a:lnTo>
                    <a:pt x="11234" y="12548"/>
                  </a:lnTo>
                  <a:cubicBezTo>
                    <a:pt x="13239" y="14553"/>
                    <a:pt x="15417" y="16419"/>
                    <a:pt x="17421" y="18286"/>
                  </a:cubicBezTo>
                  <a:cubicBezTo>
                    <a:pt x="17698" y="18009"/>
                    <a:pt x="18009" y="17733"/>
                    <a:pt x="18286" y="17595"/>
                  </a:cubicBezTo>
                  <a:cubicBezTo>
                    <a:pt x="18424" y="17283"/>
                    <a:pt x="18700" y="17145"/>
                    <a:pt x="19011" y="16869"/>
                  </a:cubicBezTo>
                  <a:cubicBezTo>
                    <a:pt x="18873" y="16730"/>
                    <a:pt x="18562" y="16558"/>
                    <a:pt x="18286" y="16281"/>
                  </a:cubicBezTo>
                  <a:cubicBezTo>
                    <a:pt x="17836" y="16730"/>
                    <a:pt x="17283" y="17145"/>
                    <a:pt x="16834" y="17595"/>
                  </a:cubicBezTo>
                  <a:cubicBezTo>
                    <a:pt x="16696" y="17422"/>
                    <a:pt x="16557" y="17283"/>
                    <a:pt x="16419" y="17145"/>
                  </a:cubicBezTo>
                  <a:cubicBezTo>
                    <a:pt x="16696" y="16869"/>
                    <a:pt x="16972" y="16558"/>
                    <a:pt x="17283" y="16281"/>
                  </a:cubicBezTo>
                  <a:cubicBezTo>
                    <a:pt x="17421" y="16281"/>
                    <a:pt x="17421" y="16143"/>
                    <a:pt x="17421" y="16005"/>
                  </a:cubicBezTo>
                  <a:cubicBezTo>
                    <a:pt x="17421" y="15866"/>
                    <a:pt x="17421" y="15693"/>
                    <a:pt x="17283" y="15693"/>
                  </a:cubicBezTo>
                  <a:cubicBezTo>
                    <a:pt x="17283" y="15555"/>
                    <a:pt x="17145" y="15555"/>
                    <a:pt x="16972" y="15555"/>
                  </a:cubicBezTo>
                  <a:cubicBezTo>
                    <a:pt x="16834" y="15555"/>
                    <a:pt x="16696" y="15555"/>
                    <a:pt x="16696" y="15693"/>
                  </a:cubicBezTo>
                  <a:cubicBezTo>
                    <a:pt x="16419" y="16005"/>
                    <a:pt x="16108" y="16143"/>
                    <a:pt x="15831" y="16419"/>
                  </a:cubicBezTo>
                  <a:cubicBezTo>
                    <a:pt x="15693" y="16419"/>
                    <a:pt x="15693" y="16281"/>
                    <a:pt x="15693" y="16281"/>
                  </a:cubicBezTo>
                  <a:cubicBezTo>
                    <a:pt x="15831" y="16143"/>
                    <a:pt x="15970" y="16005"/>
                    <a:pt x="16108" y="15866"/>
                  </a:cubicBezTo>
                  <a:cubicBezTo>
                    <a:pt x="16281" y="15693"/>
                    <a:pt x="16281" y="15693"/>
                    <a:pt x="16419" y="15555"/>
                  </a:cubicBezTo>
                  <a:cubicBezTo>
                    <a:pt x="16557" y="15555"/>
                    <a:pt x="16557" y="15417"/>
                    <a:pt x="16557" y="15417"/>
                  </a:cubicBezTo>
                  <a:cubicBezTo>
                    <a:pt x="16696" y="15279"/>
                    <a:pt x="16557" y="15140"/>
                    <a:pt x="16557" y="15002"/>
                  </a:cubicBezTo>
                  <a:cubicBezTo>
                    <a:pt x="16419" y="14829"/>
                    <a:pt x="16281" y="14829"/>
                    <a:pt x="16108" y="14829"/>
                  </a:cubicBezTo>
                  <a:lnTo>
                    <a:pt x="15970" y="14829"/>
                  </a:lnTo>
                  <a:cubicBezTo>
                    <a:pt x="15693" y="15140"/>
                    <a:pt x="15244" y="15417"/>
                    <a:pt x="14967" y="15693"/>
                  </a:cubicBezTo>
                  <a:cubicBezTo>
                    <a:pt x="14967" y="15555"/>
                    <a:pt x="14829" y="15417"/>
                    <a:pt x="14691" y="15279"/>
                  </a:cubicBezTo>
                  <a:cubicBezTo>
                    <a:pt x="14967" y="15140"/>
                    <a:pt x="15106" y="15002"/>
                    <a:pt x="15417" y="14829"/>
                  </a:cubicBezTo>
                  <a:cubicBezTo>
                    <a:pt x="15555" y="14553"/>
                    <a:pt x="15555" y="14276"/>
                    <a:pt x="15244" y="14138"/>
                  </a:cubicBezTo>
                  <a:cubicBezTo>
                    <a:pt x="15244" y="14138"/>
                    <a:pt x="15106" y="13965"/>
                    <a:pt x="14967" y="13965"/>
                  </a:cubicBezTo>
                  <a:cubicBezTo>
                    <a:pt x="14829" y="13965"/>
                    <a:pt x="14829" y="14138"/>
                    <a:pt x="14691" y="14138"/>
                  </a:cubicBezTo>
                  <a:cubicBezTo>
                    <a:pt x="14552" y="14276"/>
                    <a:pt x="14380" y="14415"/>
                    <a:pt x="14241" y="14553"/>
                  </a:cubicBezTo>
                  <a:lnTo>
                    <a:pt x="14103" y="14691"/>
                  </a:lnTo>
                  <a:cubicBezTo>
                    <a:pt x="14103" y="14553"/>
                    <a:pt x="13965" y="14553"/>
                    <a:pt x="13965" y="14415"/>
                  </a:cubicBezTo>
                  <a:cubicBezTo>
                    <a:pt x="14103" y="14276"/>
                    <a:pt x="14241" y="14138"/>
                    <a:pt x="14380" y="13965"/>
                  </a:cubicBezTo>
                  <a:cubicBezTo>
                    <a:pt x="14380" y="13827"/>
                    <a:pt x="14552" y="13689"/>
                    <a:pt x="14552" y="13550"/>
                  </a:cubicBezTo>
                  <a:cubicBezTo>
                    <a:pt x="14552" y="13550"/>
                    <a:pt x="14380" y="13412"/>
                    <a:pt x="14380" y="13274"/>
                  </a:cubicBezTo>
                  <a:lnTo>
                    <a:pt x="14103" y="13274"/>
                  </a:lnTo>
                  <a:cubicBezTo>
                    <a:pt x="13965" y="13274"/>
                    <a:pt x="13827" y="13274"/>
                    <a:pt x="13688" y="13412"/>
                  </a:cubicBezTo>
                  <a:cubicBezTo>
                    <a:pt x="13516" y="13412"/>
                    <a:pt x="13377" y="13550"/>
                    <a:pt x="13377" y="13689"/>
                  </a:cubicBezTo>
                  <a:cubicBezTo>
                    <a:pt x="13101" y="13412"/>
                    <a:pt x="12824" y="13274"/>
                    <a:pt x="12651" y="12963"/>
                  </a:cubicBezTo>
                  <a:lnTo>
                    <a:pt x="13377" y="12237"/>
                  </a:lnTo>
                  <a:cubicBezTo>
                    <a:pt x="13239" y="12099"/>
                    <a:pt x="12962" y="11960"/>
                    <a:pt x="12651" y="11822"/>
                  </a:cubicBezTo>
                  <a:cubicBezTo>
                    <a:pt x="12513" y="11960"/>
                    <a:pt x="12237" y="12099"/>
                    <a:pt x="12098" y="12237"/>
                  </a:cubicBezTo>
                  <a:cubicBezTo>
                    <a:pt x="11787" y="12099"/>
                    <a:pt x="11649" y="11960"/>
                    <a:pt x="11511" y="11822"/>
                  </a:cubicBezTo>
                  <a:cubicBezTo>
                    <a:pt x="11787" y="11684"/>
                    <a:pt x="11960" y="11546"/>
                    <a:pt x="12098" y="11373"/>
                  </a:cubicBezTo>
                  <a:cubicBezTo>
                    <a:pt x="12237" y="11373"/>
                    <a:pt x="12237" y="11373"/>
                    <a:pt x="12237" y="11235"/>
                  </a:cubicBezTo>
                  <a:cubicBezTo>
                    <a:pt x="11960" y="11096"/>
                    <a:pt x="11787" y="10958"/>
                    <a:pt x="11511" y="10682"/>
                  </a:cubicBezTo>
                  <a:lnTo>
                    <a:pt x="11511" y="10820"/>
                  </a:lnTo>
                  <a:cubicBezTo>
                    <a:pt x="11372" y="10958"/>
                    <a:pt x="11096" y="11096"/>
                    <a:pt x="10923" y="11096"/>
                  </a:cubicBezTo>
                  <a:lnTo>
                    <a:pt x="10923" y="11235"/>
                  </a:lnTo>
                  <a:cubicBezTo>
                    <a:pt x="10785" y="11096"/>
                    <a:pt x="10647" y="10958"/>
                    <a:pt x="10508" y="10820"/>
                  </a:cubicBezTo>
                  <a:cubicBezTo>
                    <a:pt x="10785" y="10682"/>
                    <a:pt x="10923" y="10509"/>
                    <a:pt x="11234" y="10370"/>
                  </a:cubicBezTo>
                  <a:cubicBezTo>
                    <a:pt x="10923" y="10094"/>
                    <a:pt x="10647" y="9956"/>
                    <a:pt x="10508" y="9817"/>
                  </a:cubicBezTo>
                  <a:cubicBezTo>
                    <a:pt x="10370" y="9956"/>
                    <a:pt x="10059" y="10094"/>
                    <a:pt x="9921" y="10232"/>
                  </a:cubicBezTo>
                  <a:cubicBezTo>
                    <a:pt x="9782" y="9956"/>
                    <a:pt x="9506" y="9817"/>
                    <a:pt x="9368" y="9645"/>
                  </a:cubicBezTo>
                  <a:cubicBezTo>
                    <a:pt x="9644" y="9506"/>
                    <a:pt x="9782" y="9368"/>
                    <a:pt x="9921" y="9230"/>
                  </a:cubicBezTo>
                  <a:cubicBezTo>
                    <a:pt x="9782" y="8953"/>
                    <a:pt x="9506" y="8780"/>
                    <a:pt x="9368" y="8642"/>
                  </a:cubicBezTo>
                  <a:cubicBezTo>
                    <a:pt x="9057" y="8780"/>
                    <a:pt x="8918" y="8953"/>
                    <a:pt x="8780" y="9092"/>
                  </a:cubicBezTo>
                  <a:cubicBezTo>
                    <a:pt x="8780" y="8953"/>
                    <a:pt x="8642" y="8953"/>
                    <a:pt x="8642" y="8953"/>
                  </a:cubicBezTo>
                  <a:cubicBezTo>
                    <a:pt x="8642" y="8780"/>
                    <a:pt x="8780" y="8780"/>
                    <a:pt x="8918" y="8642"/>
                  </a:cubicBezTo>
                  <a:lnTo>
                    <a:pt x="9057" y="8504"/>
                  </a:lnTo>
                  <a:lnTo>
                    <a:pt x="9195" y="8366"/>
                  </a:lnTo>
                  <a:cubicBezTo>
                    <a:pt x="8918" y="8227"/>
                    <a:pt x="8780" y="8089"/>
                    <a:pt x="8642" y="7778"/>
                  </a:cubicBezTo>
                  <a:lnTo>
                    <a:pt x="8504" y="7778"/>
                  </a:lnTo>
                  <a:cubicBezTo>
                    <a:pt x="8331" y="7916"/>
                    <a:pt x="8192" y="8089"/>
                    <a:pt x="7916" y="8227"/>
                  </a:cubicBezTo>
                  <a:cubicBezTo>
                    <a:pt x="7778" y="8089"/>
                    <a:pt x="7639" y="7916"/>
                    <a:pt x="7467" y="7778"/>
                  </a:cubicBezTo>
                  <a:lnTo>
                    <a:pt x="8054" y="7225"/>
                  </a:lnTo>
                  <a:lnTo>
                    <a:pt x="7467" y="6637"/>
                  </a:lnTo>
                  <a:cubicBezTo>
                    <a:pt x="7190" y="6776"/>
                    <a:pt x="7052" y="6914"/>
                    <a:pt x="6775" y="7225"/>
                  </a:cubicBezTo>
                  <a:cubicBezTo>
                    <a:pt x="6602" y="6914"/>
                    <a:pt x="6464" y="6776"/>
                    <a:pt x="6326" y="6637"/>
                  </a:cubicBezTo>
                  <a:cubicBezTo>
                    <a:pt x="6464" y="6361"/>
                    <a:pt x="6602" y="6188"/>
                    <a:pt x="6775" y="6050"/>
                  </a:cubicBezTo>
                  <a:cubicBezTo>
                    <a:pt x="6914" y="6050"/>
                    <a:pt x="6914" y="5912"/>
                    <a:pt x="6914" y="5912"/>
                  </a:cubicBezTo>
                  <a:cubicBezTo>
                    <a:pt x="6775" y="5773"/>
                    <a:pt x="6602" y="5497"/>
                    <a:pt x="6326" y="5324"/>
                  </a:cubicBezTo>
                  <a:cubicBezTo>
                    <a:pt x="6326" y="5324"/>
                    <a:pt x="6188" y="5324"/>
                    <a:pt x="6188" y="5497"/>
                  </a:cubicBezTo>
                  <a:cubicBezTo>
                    <a:pt x="6049" y="5635"/>
                    <a:pt x="5738" y="5773"/>
                    <a:pt x="5600" y="6050"/>
                  </a:cubicBezTo>
                  <a:cubicBezTo>
                    <a:pt x="5462" y="5912"/>
                    <a:pt x="5462" y="5773"/>
                    <a:pt x="5324" y="5635"/>
                  </a:cubicBezTo>
                  <a:cubicBezTo>
                    <a:pt x="5462" y="5497"/>
                    <a:pt x="5738" y="5324"/>
                    <a:pt x="5911" y="5186"/>
                  </a:cubicBezTo>
                  <a:cubicBezTo>
                    <a:pt x="6049" y="5047"/>
                    <a:pt x="6049" y="4909"/>
                    <a:pt x="6049" y="4909"/>
                  </a:cubicBezTo>
                  <a:cubicBezTo>
                    <a:pt x="5911" y="4771"/>
                    <a:pt x="5738" y="4633"/>
                    <a:pt x="5738" y="4460"/>
                  </a:cubicBezTo>
                  <a:lnTo>
                    <a:pt x="5600" y="4460"/>
                  </a:lnTo>
                  <a:cubicBezTo>
                    <a:pt x="5462" y="4460"/>
                    <a:pt x="5324" y="4460"/>
                    <a:pt x="5185" y="4633"/>
                  </a:cubicBezTo>
                  <a:cubicBezTo>
                    <a:pt x="5047" y="4771"/>
                    <a:pt x="4874" y="4909"/>
                    <a:pt x="4736" y="5047"/>
                  </a:cubicBezTo>
                  <a:lnTo>
                    <a:pt x="4598" y="5047"/>
                  </a:lnTo>
                  <a:cubicBezTo>
                    <a:pt x="4736" y="4771"/>
                    <a:pt x="4874" y="4633"/>
                    <a:pt x="5185" y="4460"/>
                  </a:cubicBezTo>
                  <a:cubicBezTo>
                    <a:pt x="5324" y="4322"/>
                    <a:pt x="5324" y="4045"/>
                    <a:pt x="5047" y="3768"/>
                  </a:cubicBezTo>
                  <a:lnTo>
                    <a:pt x="4736" y="3768"/>
                  </a:lnTo>
                  <a:cubicBezTo>
                    <a:pt x="4736" y="3768"/>
                    <a:pt x="4598" y="3768"/>
                    <a:pt x="4459" y="3907"/>
                  </a:cubicBezTo>
                  <a:lnTo>
                    <a:pt x="4010" y="4322"/>
                  </a:lnTo>
                  <a:cubicBezTo>
                    <a:pt x="3872" y="4322"/>
                    <a:pt x="3734" y="4183"/>
                    <a:pt x="3734" y="4183"/>
                  </a:cubicBezTo>
                  <a:cubicBezTo>
                    <a:pt x="3872" y="3907"/>
                    <a:pt x="4010" y="3768"/>
                    <a:pt x="4321" y="3457"/>
                  </a:cubicBezTo>
                  <a:cubicBezTo>
                    <a:pt x="4459" y="3319"/>
                    <a:pt x="4459" y="3043"/>
                    <a:pt x="4321" y="2904"/>
                  </a:cubicBezTo>
                  <a:cubicBezTo>
                    <a:pt x="4183" y="2732"/>
                    <a:pt x="4010" y="2732"/>
                    <a:pt x="4010" y="2732"/>
                  </a:cubicBezTo>
                  <a:lnTo>
                    <a:pt x="3872" y="2732"/>
                  </a:lnTo>
                  <a:cubicBezTo>
                    <a:pt x="3872" y="2732"/>
                    <a:pt x="3734" y="2904"/>
                    <a:pt x="3595" y="2904"/>
                  </a:cubicBezTo>
                  <a:cubicBezTo>
                    <a:pt x="3457" y="3043"/>
                    <a:pt x="3319" y="3319"/>
                    <a:pt x="3008" y="3457"/>
                  </a:cubicBezTo>
                  <a:cubicBezTo>
                    <a:pt x="2731" y="3181"/>
                    <a:pt x="2455" y="3043"/>
                    <a:pt x="2282" y="2732"/>
                  </a:cubicBezTo>
                  <a:cubicBezTo>
                    <a:pt x="2731" y="2317"/>
                    <a:pt x="3319" y="1867"/>
                    <a:pt x="3872" y="1453"/>
                  </a:cubicBezTo>
                  <a:cubicBezTo>
                    <a:pt x="3734" y="1314"/>
                    <a:pt x="3734" y="1176"/>
                    <a:pt x="3595" y="1003"/>
                  </a:cubicBezTo>
                  <a:cubicBezTo>
                    <a:pt x="3595" y="865"/>
                    <a:pt x="3457" y="865"/>
                    <a:pt x="3457" y="727"/>
                  </a:cubicBezTo>
                  <a:cubicBezTo>
                    <a:pt x="2869" y="1176"/>
                    <a:pt x="2282" y="1591"/>
                    <a:pt x="1591" y="2040"/>
                  </a:cubicBezTo>
                  <a:cubicBezTo>
                    <a:pt x="1141" y="1729"/>
                    <a:pt x="865" y="1314"/>
                    <a:pt x="415" y="865"/>
                  </a:cubicBezTo>
                  <a:cubicBezTo>
                    <a:pt x="865" y="589"/>
                    <a:pt x="1418" y="312"/>
                    <a:pt x="1867" y="1"/>
                  </a:cubicBezTo>
                  <a:close/>
                  <a:moveTo>
                    <a:pt x="17421" y="18286"/>
                  </a:moveTo>
                  <a:cubicBezTo>
                    <a:pt x="19150" y="19876"/>
                    <a:pt x="20878" y="21466"/>
                    <a:pt x="22468" y="23194"/>
                  </a:cubicBezTo>
                  <a:lnTo>
                    <a:pt x="22606" y="23194"/>
                  </a:lnTo>
                  <a:cubicBezTo>
                    <a:pt x="23470" y="24058"/>
                    <a:pt x="24473" y="24922"/>
                    <a:pt x="25337" y="25786"/>
                  </a:cubicBezTo>
                  <a:cubicBezTo>
                    <a:pt x="26339" y="26651"/>
                    <a:pt x="27342" y="27515"/>
                    <a:pt x="28379" y="28379"/>
                  </a:cubicBezTo>
                  <a:lnTo>
                    <a:pt x="28932" y="28828"/>
                  </a:lnTo>
                  <a:lnTo>
                    <a:pt x="28932" y="28966"/>
                  </a:lnTo>
                  <a:cubicBezTo>
                    <a:pt x="30798" y="30556"/>
                    <a:pt x="32526" y="32112"/>
                    <a:pt x="34255" y="33702"/>
                  </a:cubicBezTo>
                  <a:cubicBezTo>
                    <a:pt x="34427" y="33840"/>
                    <a:pt x="34704" y="34013"/>
                    <a:pt x="34842" y="34013"/>
                  </a:cubicBezTo>
                  <a:lnTo>
                    <a:pt x="34980" y="34013"/>
                  </a:lnTo>
                  <a:cubicBezTo>
                    <a:pt x="35119" y="33840"/>
                    <a:pt x="35119" y="33840"/>
                    <a:pt x="35292" y="33840"/>
                  </a:cubicBezTo>
                  <a:cubicBezTo>
                    <a:pt x="35292" y="33840"/>
                    <a:pt x="35430" y="33840"/>
                    <a:pt x="35568" y="33702"/>
                  </a:cubicBezTo>
                  <a:lnTo>
                    <a:pt x="35706" y="33702"/>
                  </a:lnTo>
                  <a:cubicBezTo>
                    <a:pt x="37435" y="32699"/>
                    <a:pt x="39163" y="31559"/>
                    <a:pt x="41029" y="30107"/>
                  </a:cubicBezTo>
                  <a:cubicBezTo>
                    <a:pt x="41340" y="29831"/>
                    <a:pt x="41340" y="29381"/>
                    <a:pt x="41168" y="29105"/>
                  </a:cubicBezTo>
                  <a:lnTo>
                    <a:pt x="41168" y="29105"/>
                  </a:lnTo>
                  <a:cubicBezTo>
                    <a:pt x="40753" y="29519"/>
                    <a:pt x="40165" y="29969"/>
                    <a:pt x="39612" y="30384"/>
                  </a:cubicBezTo>
                  <a:cubicBezTo>
                    <a:pt x="39439" y="30384"/>
                    <a:pt x="39439" y="30384"/>
                    <a:pt x="39439" y="30556"/>
                  </a:cubicBezTo>
                  <a:lnTo>
                    <a:pt x="39439" y="30695"/>
                  </a:lnTo>
                  <a:cubicBezTo>
                    <a:pt x="39301" y="30695"/>
                    <a:pt x="39301" y="30833"/>
                    <a:pt x="39301" y="30833"/>
                  </a:cubicBezTo>
                  <a:cubicBezTo>
                    <a:pt x="39163" y="30833"/>
                    <a:pt x="39025" y="30971"/>
                    <a:pt x="38748" y="30971"/>
                  </a:cubicBezTo>
                  <a:cubicBezTo>
                    <a:pt x="38748" y="31109"/>
                    <a:pt x="38575" y="31109"/>
                    <a:pt x="38437" y="31109"/>
                  </a:cubicBezTo>
                  <a:cubicBezTo>
                    <a:pt x="38022" y="31421"/>
                    <a:pt x="37573" y="31697"/>
                    <a:pt x="37020" y="31974"/>
                  </a:cubicBezTo>
                  <a:cubicBezTo>
                    <a:pt x="36294" y="32423"/>
                    <a:pt x="35430" y="32838"/>
                    <a:pt x="34566" y="33287"/>
                  </a:cubicBezTo>
                  <a:cubicBezTo>
                    <a:pt x="34427" y="33149"/>
                    <a:pt x="34116" y="32976"/>
                    <a:pt x="33978" y="32838"/>
                  </a:cubicBezTo>
                  <a:cubicBezTo>
                    <a:pt x="34842" y="32285"/>
                    <a:pt x="35568" y="31697"/>
                    <a:pt x="36432" y="31248"/>
                  </a:cubicBezTo>
                  <a:cubicBezTo>
                    <a:pt x="35983" y="31248"/>
                    <a:pt x="35568" y="31248"/>
                    <a:pt x="35119" y="31109"/>
                  </a:cubicBezTo>
                  <a:lnTo>
                    <a:pt x="34980" y="31109"/>
                  </a:lnTo>
                  <a:cubicBezTo>
                    <a:pt x="34842" y="31109"/>
                    <a:pt x="34704" y="31248"/>
                    <a:pt x="34704" y="31248"/>
                  </a:cubicBezTo>
                  <a:cubicBezTo>
                    <a:pt x="34255" y="31559"/>
                    <a:pt x="33840" y="31835"/>
                    <a:pt x="33390" y="32285"/>
                  </a:cubicBezTo>
                  <a:cubicBezTo>
                    <a:pt x="33252" y="32112"/>
                    <a:pt x="33114" y="31974"/>
                    <a:pt x="32976" y="31974"/>
                  </a:cubicBezTo>
                  <a:cubicBezTo>
                    <a:pt x="33252" y="31835"/>
                    <a:pt x="33563" y="31559"/>
                    <a:pt x="33702" y="31421"/>
                  </a:cubicBezTo>
                  <a:cubicBezTo>
                    <a:pt x="33840" y="31421"/>
                    <a:pt x="33840" y="31248"/>
                    <a:pt x="33840" y="31109"/>
                  </a:cubicBezTo>
                  <a:cubicBezTo>
                    <a:pt x="33978" y="31109"/>
                    <a:pt x="33840" y="30971"/>
                    <a:pt x="33840" y="30833"/>
                  </a:cubicBezTo>
                  <a:cubicBezTo>
                    <a:pt x="33702" y="30695"/>
                    <a:pt x="33563" y="30695"/>
                    <a:pt x="33390" y="30695"/>
                  </a:cubicBezTo>
                  <a:lnTo>
                    <a:pt x="33252" y="30695"/>
                  </a:lnTo>
                  <a:cubicBezTo>
                    <a:pt x="32976" y="30971"/>
                    <a:pt x="32699" y="31109"/>
                    <a:pt x="32388" y="31248"/>
                  </a:cubicBezTo>
                  <a:cubicBezTo>
                    <a:pt x="32250" y="31248"/>
                    <a:pt x="32250" y="31109"/>
                    <a:pt x="32112" y="30971"/>
                  </a:cubicBezTo>
                  <a:cubicBezTo>
                    <a:pt x="32250" y="30833"/>
                    <a:pt x="32526" y="30695"/>
                    <a:pt x="32699" y="30556"/>
                  </a:cubicBezTo>
                  <a:cubicBezTo>
                    <a:pt x="32837" y="30556"/>
                    <a:pt x="32976" y="30384"/>
                    <a:pt x="32976" y="30245"/>
                  </a:cubicBezTo>
                  <a:lnTo>
                    <a:pt x="32976" y="29969"/>
                  </a:lnTo>
                  <a:cubicBezTo>
                    <a:pt x="32837" y="29969"/>
                    <a:pt x="32699" y="29831"/>
                    <a:pt x="32699" y="29831"/>
                  </a:cubicBezTo>
                  <a:lnTo>
                    <a:pt x="32250" y="29831"/>
                  </a:lnTo>
                  <a:cubicBezTo>
                    <a:pt x="31973" y="30107"/>
                    <a:pt x="31662" y="30245"/>
                    <a:pt x="31386" y="30384"/>
                  </a:cubicBezTo>
                  <a:cubicBezTo>
                    <a:pt x="31247" y="30245"/>
                    <a:pt x="31109" y="30107"/>
                    <a:pt x="30971" y="30107"/>
                  </a:cubicBezTo>
                  <a:cubicBezTo>
                    <a:pt x="31247" y="29831"/>
                    <a:pt x="31524" y="29692"/>
                    <a:pt x="31835" y="29519"/>
                  </a:cubicBezTo>
                  <a:cubicBezTo>
                    <a:pt x="31835" y="29519"/>
                    <a:pt x="31973" y="29381"/>
                    <a:pt x="31973" y="29243"/>
                  </a:cubicBezTo>
                  <a:cubicBezTo>
                    <a:pt x="31835" y="29105"/>
                    <a:pt x="31524" y="28966"/>
                    <a:pt x="31386" y="28655"/>
                  </a:cubicBezTo>
                  <a:cubicBezTo>
                    <a:pt x="31386" y="28828"/>
                    <a:pt x="31386" y="28828"/>
                    <a:pt x="31247" y="28828"/>
                  </a:cubicBezTo>
                  <a:cubicBezTo>
                    <a:pt x="30971" y="28966"/>
                    <a:pt x="30660" y="29243"/>
                    <a:pt x="30383" y="29381"/>
                  </a:cubicBezTo>
                  <a:lnTo>
                    <a:pt x="30245" y="29381"/>
                  </a:lnTo>
                  <a:cubicBezTo>
                    <a:pt x="30383" y="29243"/>
                    <a:pt x="30522" y="29105"/>
                    <a:pt x="30798" y="28966"/>
                  </a:cubicBezTo>
                  <a:cubicBezTo>
                    <a:pt x="30798" y="28966"/>
                    <a:pt x="30971" y="28828"/>
                    <a:pt x="30971" y="28655"/>
                  </a:cubicBezTo>
                  <a:lnTo>
                    <a:pt x="30971" y="28379"/>
                  </a:lnTo>
                  <a:cubicBezTo>
                    <a:pt x="30798" y="28241"/>
                    <a:pt x="30660" y="28241"/>
                    <a:pt x="30660" y="28241"/>
                  </a:cubicBezTo>
                  <a:lnTo>
                    <a:pt x="30245" y="28241"/>
                  </a:lnTo>
                  <a:cubicBezTo>
                    <a:pt x="30107" y="28379"/>
                    <a:pt x="29934" y="28517"/>
                    <a:pt x="29657" y="28655"/>
                  </a:cubicBezTo>
                  <a:cubicBezTo>
                    <a:pt x="29657" y="28655"/>
                    <a:pt x="29657" y="28828"/>
                    <a:pt x="29519" y="28828"/>
                  </a:cubicBezTo>
                  <a:cubicBezTo>
                    <a:pt x="29243" y="28517"/>
                    <a:pt x="28932" y="28241"/>
                    <a:pt x="28517" y="27964"/>
                  </a:cubicBezTo>
                  <a:cubicBezTo>
                    <a:pt x="28932" y="27653"/>
                    <a:pt x="29381" y="27376"/>
                    <a:pt x="29796" y="27100"/>
                  </a:cubicBezTo>
                  <a:cubicBezTo>
                    <a:pt x="29519" y="26927"/>
                    <a:pt x="29381" y="26651"/>
                    <a:pt x="29243" y="26512"/>
                  </a:cubicBezTo>
                  <a:cubicBezTo>
                    <a:pt x="28793" y="26789"/>
                    <a:pt x="28379" y="27100"/>
                    <a:pt x="27929" y="27238"/>
                  </a:cubicBezTo>
                  <a:cubicBezTo>
                    <a:pt x="27791" y="27100"/>
                    <a:pt x="27653" y="26927"/>
                    <a:pt x="27514" y="26927"/>
                  </a:cubicBezTo>
                  <a:lnTo>
                    <a:pt x="28206" y="26236"/>
                  </a:lnTo>
                  <a:cubicBezTo>
                    <a:pt x="28379" y="26063"/>
                    <a:pt x="28379" y="25786"/>
                    <a:pt x="28206" y="25648"/>
                  </a:cubicBezTo>
                  <a:cubicBezTo>
                    <a:pt x="28067" y="25510"/>
                    <a:pt x="28067" y="25510"/>
                    <a:pt x="27929" y="25510"/>
                  </a:cubicBezTo>
                  <a:cubicBezTo>
                    <a:pt x="27791" y="25510"/>
                    <a:pt x="27653" y="25648"/>
                    <a:pt x="27653" y="25648"/>
                  </a:cubicBezTo>
                  <a:cubicBezTo>
                    <a:pt x="27514" y="25786"/>
                    <a:pt x="27514" y="25786"/>
                    <a:pt x="27342" y="25786"/>
                  </a:cubicBezTo>
                  <a:cubicBezTo>
                    <a:pt x="27203" y="25925"/>
                    <a:pt x="27065" y="26063"/>
                    <a:pt x="26927" y="26236"/>
                  </a:cubicBezTo>
                  <a:lnTo>
                    <a:pt x="26789" y="26236"/>
                  </a:lnTo>
                  <a:cubicBezTo>
                    <a:pt x="26789" y="26236"/>
                    <a:pt x="26650" y="26236"/>
                    <a:pt x="26650" y="26063"/>
                  </a:cubicBezTo>
                  <a:cubicBezTo>
                    <a:pt x="26477" y="26063"/>
                    <a:pt x="26477" y="25925"/>
                    <a:pt x="26339" y="25786"/>
                  </a:cubicBezTo>
                  <a:lnTo>
                    <a:pt x="26477" y="25786"/>
                  </a:lnTo>
                  <a:cubicBezTo>
                    <a:pt x="26650" y="25648"/>
                    <a:pt x="26789" y="25510"/>
                    <a:pt x="26927" y="25372"/>
                  </a:cubicBezTo>
                  <a:cubicBezTo>
                    <a:pt x="27065" y="25199"/>
                    <a:pt x="27203" y="25061"/>
                    <a:pt x="27065" y="24784"/>
                  </a:cubicBezTo>
                  <a:cubicBezTo>
                    <a:pt x="26927" y="24646"/>
                    <a:pt x="26789" y="24646"/>
                    <a:pt x="26650" y="24646"/>
                  </a:cubicBezTo>
                  <a:lnTo>
                    <a:pt x="26477" y="24646"/>
                  </a:lnTo>
                  <a:cubicBezTo>
                    <a:pt x="26201" y="24784"/>
                    <a:pt x="25924" y="25061"/>
                    <a:pt x="25613" y="25199"/>
                  </a:cubicBezTo>
                  <a:lnTo>
                    <a:pt x="25475" y="25199"/>
                  </a:lnTo>
                  <a:cubicBezTo>
                    <a:pt x="25786" y="24922"/>
                    <a:pt x="25924" y="24784"/>
                    <a:pt x="26201" y="24646"/>
                  </a:cubicBezTo>
                  <a:cubicBezTo>
                    <a:pt x="26339" y="24508"/>
                    <a:pt x="26477" y="24335"/>
                    <a:pt x="26339" y="24058"/>
                  </a:cubicBezTo>
                  <a:cubicBezTo>
                    <a:pt x="26201" y="23920"/>
                    <a:pt x="26063" y="23920"/>
                    <a:pt x="25924" y="23920"/>
                  </a:cubicBezTo>
                  <a:lnTo>
                    <a:pt x="25786" y="23920"/>
                  </a:lnTo>
                  <a:cubicBezTo>
                    <a:pt x="25475" y="24058"/>
                    <a:pt x="25199" y="24335"/>
                    <a:pt x="24922" y="24508"/>
                  </a:cubicBezTo>
                  <a:cubicBezTo>
                    <a:pt x="24749" y="24508"/>
                    <a:pt x="24749" y="24335"/>
                    <a:pt x="24611" y="24335"/>
                  </a:cubicBezTo>
                  <a:cubicBezTo>
                    <a:pt x="24922" y="24196"/>
                    <a:pt x="25060" y="24058"/>
                    <a:pt x="25199" y="23920"/>
                  </a:cubicBezTo>
                  <a:cubicBezTo>
                    <a:pt x="25475" y="23782"/>
                    <a:pt x="25475" y="23471"/>
                    <a:pt x="25337" y="23332"/>
                  </a:cubicBezTo>
                  <a:cubicBezTo>
                    <a:pt x="25337" y="23194"/>
                    <a:pt x="25199" y="23056"/>
                    <a:pt x="25060" y="23056"/>
                  </a:cubicBezTo>
                  <a:cubicBezTo>
                    <a:pt x="24922" y="23056"/>
                    <a:pt x="24922" y="23056"/>
                    <a:pt x="24749" y="23194"/>
                  </a:cubicBezTo>
                  <a:cubicBezTo>
                    <a:pt x="24473" y="23332"/>
                    <a:pt x="24196" y="23471"/>
                    <a:pt x="24058" y="23782"/>
                  </a:cubicBezTo>
                  <a:cubicBezTo>
                    <a:pt x="23747" y="23471"/>
                    <a:pt x="23470" y="23332"/>
                    <a:pt x="23194" y="23056"/>
                  </a:cubicBezTo>
                  <a:cubicBezTo>
                    <a:pt x="23332" y="22918"/>
                    <a:pt x="23470" y="22779"/>
                    <a:pt x="23609" y="22779"/>
                  </a:cubicBezTo>
                  <a:cubicBezTo>
                    <a:pt x="24058" y="22468"/>
                    <a:pt x="24334" y="22053"/>
                    <a:pt x="24749" y="21742"/>
                  </a:cubicBezTo>
                  <a:lnTo>
                    <a:pt x="24196" y="21189"/>
                  </a:lnTo>
                  <a:cubicBezTo>
                    <a:pt x="23609" y="21604"/>
                    <a:pt x="23021" y="22053"/>
                    <a:pt x="22606" y="22468"/>
                  </a:cubicBezTo>
                  <a:cubicBezTo>
                    <a:pt x="22330" y="22330"/>
                    <a:pt x="22157" y="22192"/>
                    <a:pt x="22019" y="22053"/>
                  </a:cubicBezTo>
                  <a:cubicBezTo>
                    <a:pt x="22157" y="21742"/>
                    <a:pt x="22468" y="21604"/>
                    <a:pt x="22606" y="21328"/>
                  </a:cubicBezTo>
                  <a:cubicBezTo>
                    <a:pt x="22883" y="21189"/>
                    <a:pt x="22744" y="20878"/>
                    <a:pt x="22606" y="20740"/>
                  </a:cubicBezTo>
                  <a:cubicBezTo>
                    <a:pt x="22606" y="20740"/>
                    <a:pt x="22468" y="20602"/>
                    <a:pt x="22330" y="20602"/>
                  </a:cubicBezTo>
                  <a:cubicBezTo>
                    <a:pt x="22157" y="20602"/>
                    <a:pt x="22157" y="20740"/>
                    <a:pt x="22019" y="20740"/>
                  </a:cubicBezTo>
                  <a:cubicBezTo>
                    <a:pt x="21742" y="21051"/>
                    <a:pt x="21604" y="21189"/>
                    <a:pt x="21293" y="21466"/>
                  </a:cubicBezTo>
                  <a:cubicBezTo>
                    <a:pt x="21154" y="21328"/>
                    <a:pt x="21154" y="21328"/>
                    <a:pt x="21016" y="21189"/>
                  </a:cubicBezTo>
                  <a:cubicBezTo>
                    <a:pt x="21154" y="21051"/>
                    <a:pt x="21293" y="21051"/>
                    <a:pt x="21465" y="20878"/>
                  </a:cubicBezTo>
                  <a:cubicBezTo>
                    <a:pt x="21604" y="20740"/>
                    <a:pt x="21742" y="20463"/>
                    <a:pt x="21604" y="20325"/>
                  </a:cubicBezTo>
                  <a:cubicBezTo>
                    <a:pt x="21465" y="20187"/>
                    <a:pt x="21293" y="20014"/>
                    <a:pt x="21154" y="20014"/>
                  </a:cubicBezTo>
                  <a:lnTo>
                    <a:pt x="21016" y="20187"/>
                  </a:lnTo>
                  <a:cubicBezTo>
                    <a:pt x="20740" y="20325"/>
                    <a:pt x="20601" y="20463"/>
                    <a:pt x="20290" y="20602"/>
                  </a:cubicBezTo>
                  <a:cubicBezTo>
                    <a:pt x="20290" y="20602"/>
                    <a:pt x="20152" y="20602"/>
                    <a:pt x="20152" y="20463"/>
                  </a:cubicBezTo>
                  <a:cubicBezTo>
                    <a:pt x="20290" y="20325"/>
                    <a:pt x="20429" y="20187"/>
                    <a:pt x="20601" y="20014"/>
                  </a:cubicBezTo>
                  <a:cubicBezTo>
                    <a:pt x="20740" y="19876"/>
                    <a:pt x="20740" y="19599"/>
                    <a:pt x="20601" y="19461"/>
                  </a:cubicBezTo>
                  <a:cubicBezTo>
                    <a:pt x="20429" y="19461"/>
                    <a:pt x="20290" y="19323"/>
                    <a:pt x="20290" y="19323"/>
                  </a:cubicBezTo>
                  <a:cubicBezTo>
                    <a:pt x="20152" y="19323"/>
                    <a:pt x="20014" y="19461"/>
                    <a:pt x="19876" y="19461"/>
                  </a:cubicBezTo>
                  <a:cubicBezTo>
                    <a:pt x="19737" y="19599"/>
                    <a:pt x="19564" y="19738"/>
                    <a:pt x="19426" y="19876"/>
                  </a:cubicBezTo>
                  <a:cubicBezTo>
                    <a:pt x="19288" y="19876"/>
                    <a:pt x="19150" y="19738"/>
                    <a:pt x="19011" y="19599"/>
                  </a:cubicBezTo>
                  <a:cubicBezTo>
                    <a:pt x="19288" y="19461"/>
                    <a:pt x="19426" y="19323"/>
                    <a:pt x="19564" y="19150"/>
                  </a:cubicBezTo>
                  <a:cubicBezTo>
                    <a:pt x="19737" y="19012"/>
                    <a:pt x="19737" y="18735"/>
                    <a:pt x="19426" y="18597"/>
                  </a:cubicBezTo>
                  <a:cubicBezTo>
                    <a:pt x="19426" y="18459"/>
                    <a:pt x="19288" y="18459"/>
                    <a:pt x="19150" y="18459"/>
                  </a:cubicBezTo>
                  <a:cubicBezTo>
                    <a:pt x="19011" y="18459"/>
                    <a:pt x="19011" y="18459"/>
                    <a:pt x="18873" y="18597"/>
                  </a:cubicBezTo>
                  <a:cubicBezTo>
                    <a:pt x="18700" y="18735"/>
                    <a:pt x="18562" y="18873"/>
                    <a:pt x="18424" y="19012"/>
                  </a:cubicBezTo>
                  <a:cubicBezTo>
                    <a:pt x="18147" y="18735"/>
                    <a:pt x="17836" y="18459"/>
                    <a:pt x="17421" y="182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7079241" y="2570666"/>
            <a:ext cx="1002753" cy="1511381"/>
            <a:chOff x="6456089" y="2552414"/>
            <a:chExt cx="672943" cy="1014758"/>
          </a:xfrm>
        </p:grpSpPr>
        <p:sp>
          <p:nvSpPr>
            <p:cNvPr id="1265" name="Google Shape;1265;p8"/>
            <p:cNvSpPr/>
            <p:nvPr/>
          </p:nvSpPr>
          <p:spPr>
            <a:xfrm>
              <a:off x="6492709" y="2899437"/>
              <a:ext cx="25467" cy="36028"/>
            </a:xfrm>
            <a:custGeom>
              <a:avLst/>
              <a:gdLst/>
              <a:ahLst/>
              <a:cxnLst/>
              <a:rect l="l" t="t" r="r" b="b"/>
              <a:pathLst>
                <a:path w="1418" h="2006" extrusionOk="0">
                  <a:moveTo>
                    <a:pt x="554" y="1"/>
                  </a:moveTo>
                  <a:cubicBezTo>
                    <a:pt x="415" y="139"/>
                    <a:pt x="277" y="277"/>
                    <a:pt x="277" y="554"/>
                  </a:cubicBezTo>
                  <a:cubicBezTo>
                    <a:pt x="139" y="727"/>
                    <a:pt x="139" y="865"/>
                    <a:pt x="1" y="1141"/>
                  </a:cubicBezTo>
                  <a:cubicBezTo>
                    <a:pt x="139" y="1141"/>
                    <a:pt x="277" y="1280"/>
                    <a:pt x="277" y="1280"/>
                  </a:cubicBezTo>
                  <a:lnTo>
                    <a:pt x="415" y="1418"/>
                  </a:lnTo>
                  <a:cubicBezTo>
                    <a:pt x="726" y="1591"/>
                    <a:pt x="1003" y="1867"/>
                    <a:pt x="1418" y="2006"/>
                  </a:cubicBezTo>
                  <a:cubicBezTo>
                    <a:pt x="1003" y="1418"/>
                    <a:pt x="865" y="727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6510723" y="2886398"/>
              <a:ext cx="28556" cy="54042"/>
            </a:xfrm>
            <a:custGeom>
              <a:avLst/>
              <a:gdLst/>
              <a:ahLst/>
              <a:cxnLst/>
              <a:rect l="l" t="t" r="r" b="b"/>
              <a:pathLst>
                <a:path w="1590" h="3009" extrusionOk="0">
                  <a:moveTo>
                    <a:pt x="277" y="1"/>
                  </a:moveTo>
                  <a:cubicBezTo>
                    <a:pt x="138" y="1"/>
                    <a:pt x="138" y="139"/>
                    <a:pt x="0" y="277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1003"/>
                    <a:pt x="415" y="1453"/>
                    <a:pt x="588" y="1867"/>
                  </a:cubicBezTo>
                  <a:cubicBezTo>
                    <a:pt x="726" y="2317"/>
                    <a:pt x="1002" y="2732"/>
                    <a:pt x="1279" y="3008"/>
                  </a:cubicBezTo>
                  <a:cubicBezTo>
                    <a:pt x="1279" y="3008"/>
                    <a:pt x="1452" y="2870"/>
                    <a:pt x="1590" y="2732"/>
                  </a:cubicBezTo>
                  <a:cubicBezTo>
                    <a:pt x="1141" y="1867"/>
                    <a:pt x="726" y="865"/>
                    <a:pt x="2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6479670" y="3343929"/>
              <a:ext cx="7471" cy="21121"/>
            </a:xfrm>
            <a:custGeom>
              <a:avLst/>
              <a:gdLst/>
              <a:ahLst/>
              <a:cxnLst/>
              <a:rect l="l" t="t" r="r" b="b"/>
              <a:pathLst>
                <a:path w="416" h="1176" extrusionOk="0">
                  <a:moveTo>
                    <a:pt x="1" y="0"/>
                  </a:moveTo>
                  <a:lnTo>
                    <a:pt x="1" y="1176"/>
                  </a:lnTo>
                  <a:lnTo>
                    <a:pt x="139" y="1176"/>
                  </a:lnTo>
                  <a:cubicBezTo>
                    <a:pt x="139" y="864"/>
                    <a:pt x="277" y="726"/>
                    <a:pt x="416" y="726"/>
                  </a:cubicBezTo>
                  <a:cubicBezTo>
                    <a:pt x="277" y="450"/>
                    <a:pt x="139" y="31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6492709" y="3427120"/>
              <a:ext cx="40985" cy="38506"/>
            </a:xfrm>
            <a:custGeom>
              <a:avLst/>
              <a:gdLst/>
              <a:ahLst/>
              <a:cxnLst/>
              <a:rect l="l" t="t" r="r" b="b"/>
              <a:pathLst>
                <a:path w="2282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277" y="277"/>
                    <a:pt x="416" y="553"/>
                    <a:pt x="865" y="1002"/>
                  </a:cubicBezTo>
                  <a:cubicBezTo>
                    <a:pt x="1141" y="1279"/>
                    <a:pt x="1729" y="1728"/>
                    <a:pt x="2282" y="2143"/>
                  </a:cubicBezTo>
                  <a:cubicBezTo>
                    <a:pt x="1418" y="1417"/>
                    <a:pt x="727" y="72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6487124" y="3348545"/>
              <a:ext cx="57131" cy="50037"/>
            </a:xfrm>
            <a:custGeom>
              <a:avLst/>
              <a:gdLst/>
              <a:ahLst/>
              <a:cxnLst/>
              <a:rect l="l" t="t" r="r" b="b"/>
              <a:pathLst>
                <a:path w="3181" h="2786" extrusionOk="0">
                  <a:moveTo>
                    <a:pt x="1250" y="0"/>
                  </a:moveTo>
                  <a:cubicBezTo>
                    <a:pt x="1115" y="0"/>
                    <a:pt x="985" y="17"/>
                    <a:pt x="865" y="54"/>
                  </a:cubicBezTo>
                  <a:cubicBezTo>
                    <a:pt x="588" y="54"/>
                    <a:pt x="312" y="193"/>
                    <a:pt x="1" y="469"/>
                  </a:cubicBezTo>
                  <a:cubicBezTo>
                    <a:pt x="450" y="919"/>
                    <a:pt x="1037" y="1333"/>
                    <a:pt x="1452" y="1783"/>
                  </a:cubicBezTo>
                  <a:cubicBezTo>
                    <a:pt x="1902" y="2197"/>
                    <a:pt x="2455" y="2509"/>
                    <a:pt x="2904" y="2785"/>
                  </a:cubicBezTo>
                  <a:cubicBezTo>
                    <a:pt x="3181" y="2509"/>
                    <a:pt x="3181" y="1921"/>
                    <a:pt x="3181" y="1472"/>
                  </a:cubicBezTo>
                  <a:cubicBezTo>
                    <a:pt x="3042" y="1057"/>
                    <a:pt x="2766" y="607"/>
                    <a:pt x="2316" y="331"/>
                  </a:cubicBezTo>
                  <a:cubicBezTo>
                    <a:pt x="2013" y="128"/>
                    <a:pt x="1616" y="0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3" name="Google Shape;1273;p8"/>
            <p:cNvGrpSpPr/>
            <p:nvPr/>
          </p:nvGrpSpPr>
          <p:grpSpPr>
            <a:xfrm>
              <a:off x="6456089" y="2552414"/>
              <a:ext cx="672943" cy="1014758"/>
              <a:chOff x="6456089" y="2552414"/>
              <a:chExt cx="672943" cy="1014758"/>
            </a:xfrm>
          </p:grpSpPr>
          <p:sp>
            <p:nvSpPr>
              <p:cNvPr id="1274" name="Google Shape;1274;p8"/>
              <p:cNvSpPr/>
              <p:nvPr/>
            </p:nvSpPr>
            <p:spPr>
              <a:xfrm>
                <a:off x="6456089" y="3372486"/>
                <a:ext cx="527683" cy="194686"/>
              </a:xfrm>
              <a:custGeom>
                <a:avLst/>
                <a:gdLst/>
                <a:ahLst/>
                <a:cxnLst/>
                <a:rect l="l" t="t" r="r" b="b"/>
                <a:pathLst>
                  <a:path w="29381" h="10840" extrusionOk="0">
                    <a:moveTo>
                      <a:pt x="27099" y="0"/>
                    </a:moveTo>
                    <a:cubicBezTo>
                      <a:pt x="26961" y="0"/>
                      <a:pt x="26961" y="0"/>
                      <a:pt x="26961" y="139"/>
                    </a:cubicBezTo>
                    <a:lnTo>
                      <a:pt x="26961" y="3042"/>
                    </a:lnTo>
                    <a:cubicBezTo>
                      <a:pt x="26961" y="3042"/>
                      <a:pt x="26961" y="3180"/>
                      <a:pt x="26788" y="3180"/>
                    </a:cubicBezTo>
                    <a:lnTo>
                      <a:pt x="26788" y="3457"/>
                    </a:lnTo>
                    <a:cubicBezTo>
                      <a:pt x="25924" y="4770"/>
                      <a:pt x="24783" y="5911"/>
                      <a:pt x="23332" y="6913"/>
                    </a:cubicBezTo>
                    <a:cubicBezTo>
                      <a:pt x="22779" y="7363"/>
                      <a:pt x="22053" y="7639"/>
                      <a:pt x="21327" y="7916"/>
                    </a:cubicBezTo>
                    <a:cubicBezTo>
                      <a:pt x="20463" y="8227"/>
                      <a:pt x="19599" y="8503"/>
                      <a:pt x="18873" y="8642"/>
                    </a:cubicBezTo>
                    <a:cubicBezTo>
                      <a:pt x="17732" y="8780"/>
                      <a:pt x="16730" y="8953"/>
                      <a:pt x="15555" y="8953"/>
                    </a:cubicBezTo>
                    <a:cubicBezTo>
                      <a:pt x="14863" y="8953"/>
                      <a:pt x="14276" y="8953"/>
                      <a:pt x="13550" y="8780"/>
                    </a:cubicBezTo>
                    <a:cubicBezTo>
                      <a:pt x="11822" y="8642"/>
                      <a:pt x="10093" y="8227"/>
                      <a:pt x="8503" y="7639"/>
                    </a:cubicBezTo>
                    <a:cubicBezTo>
                      <a:pt x="7086" y="6913"/>
                      <a:pt x="5634" y="6187"/>
                      <a:pt x="4321" y="5185"/>
                    </a:cubicBezTo>
                    <a:cubicBezTo>
                      <a:pt x="3768" y="4770"/>
                      <a:pt x="3180" y="4321"/>
                      <a:pt x="2904" y="4044"/>
                    </a:cubicBezTo>
                    <a:cubicBezTo>
                      <a:pt x="2454" y="3595"/>
                      <a:pt x="2316" y="3319"/>
                      <a:pt x="2040" y="3042"/>
                    </a:cubicBezTo>
                    <a:cubicBezTo>
                      <a:pt x="1590" y="2593"/>
                      <a:pt x="1314" y="2178"/>
                      <a:pt x="864" y="1729"/>
                    </a:cubicBezTo>
                    <a:lnTo>
                      <a:pt x="864" y="1590"/>
                    </a:lnTo>
                    <a:cubicBezTo>
                      <a:pt x="726" y="1590"/>
                      <a:pt x="726" y="1452"/>
                      <a:pt x="726" y="1314"/>
                    </a:cubicBezTo>
                    <a:cubicBezTo>
                      <a:pt x="726" y="1176"/>
                      <a:pt x="588" y="864"/>
                      <a:pt x="588" y="726"/>
                    </a:cubicBezTo>
                    <a:cubicBezTo>
                      <a:pt x="173" y="1590"/>
                      <a:pt x="0" y="2593"/>
                      <a:pt x="311" y="3595"/>
                    </a:cubicBezTo>
                    <a:cubicBezTo>
                      <a:pt x="588" y="4909"/>
                      <a:pt x="1590" y="6049"/>
                      <a:pt x="2765" y="6775"/>
                    </a:cubicBezTo>
                    <a:cubicBezTo>
                      <a:pt x="3319" y="7224"/>
                      <a:pt x="4044" y="7501"/>
                      <a:pt x="4770" y="7777"/>
                    </a:cubicBezTo>
                    <a:cubicBezTo>
                      <a:pt x="5358" y="8227"/>
                      <a:pt x="6049" y="8503"/>
                      <a:pt x="6775" y="8642"/>
                    </a:cubicBezTo>
                    <a:cubicBezTo>
                      <a:pt x="8227" y="9229"/>
                      <a:pt x="9679" y="9506"/>
                      <a:pt x="11096" y="9817"/>
                    </a:cubicBezTo>
                    <a:cubicBezTo>
                      <a:pt x="13552" y="10314"/>
                      <a:pt x="16036" y="10840"/>
                      <a:pt x="18498" y="10840"/>
                    </a:cubicBezTo>
                    <a:cubicBezTo>
                      <a:pt x="18773" y="10840"/>
                      <a:pt x="19048" y="10833"/>
                      <a:pt x="19322" y="10819"/>
                    </a:cubicBezTo>
                    <a:cubicBezTo>
                      <a:pt x="21327" y="10681"/>
                      <a:pt x="23193" y="10232"/>
                      <a:pt x="24922" y="9091"/>
                    </a:cubicBezTo>
                    <a:cubicBezTo>
                      <a:pt x="25786" y="8503"/>
                      <a:pt x="26650" y="7916"/>
                      <a:pt x="27238" y="7052"/>
                    </a:cubicBezTo>
                    <a:cubicBezTo>
                      <a:pt x="27963" y="6360"/>
                      <a:pt x="28378" y="5496"/>
                      <a:pt x="28689" y="4459"/>
                    </a:cubicBezTo>
                    <a:cubicBezTo>
                      <a:pt x="29104" y="3768"/>
                      <a:pt x="29242" y="2904"/>
                      <a:pt x="29242" y="2040"/>
                    </a:cubicBezTo>
                    <a:cubicBezTo>
                      <a:pt x="29242" y="1729"/>
                      <a:pt x="29381" y="1452"/>
                      <a:pt x="29381" y="1314"/>
                    </a:cubicBezTo>
                    <a:cubicBezTo>
                      <a:pt x="29104" y="1176"/>
                      <a:pt x="28966" y="1176"/>
                      <a:pt x="28828" y="1176"/>
                    </a:cubicBezTo>
                    <a:cubicBezTo>
                      <a:pt x="28240" y="864"/>
                      <a:pt x="27825" y="726"/>
                      <a:pt x="27376" y="311"/>
                    </a:cubicBezTo>
                    <a:cubicBezTo>
                      <a:pt x="27238" y="139"/>
                      <a:pt x="27099" y="139"/>
                      <a:pt x="27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6942787" y="3343929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0" y="173"/>
                    </a:moveTo>
                    <a:lnTo>
                      <a:pt x="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6546715" y="2883920"/>
                <a:ext cx="334002" cy="90662"/>
              </a:xfrm>
              <a:custGeom>
                <a:avLst/>
                <a:gdLst/>
                <a:ahLst/>
                <a:cxnLst/>
                <a:rect l="l" t="t" r="r" b="b"/>
                <a:pathLst>
                  <a:path w="18597" h="5048" extrusionOk="0">
                    <a:moveTo>
                      <a:pt x="10509" y="1"/>
                    </a:moveTo>
                    <a:cubicBezTo>
                      <a:pt x="10094" y="1"/>
                      <a:pt x="9506" y="1"/>
                      <a:pt x="9091" y="139"/>
                    </a:cubicBezTo>
                    <a:lnTo>
                      <a:pt x="8504" y="139"/>
                    </a:lnTo>
                    <a:cubicBezTo>
                      <a:pt x="8504" y="277"/>
                      <a:pt x="8366" y="415"/>
                      <a:pt x="8366" y="554"/>
                    </a:cubicBezTo>
                    <a:lnTo>
                      <a:pt x="8227" y="865"/>
                    </a:lnTo>
                    <a:cubicBezTo>
                      <a:pt x="8089" y="1141"/>
                      <a:pt x="7916" y="1418"/>
                      <a:pt x="7778" y="1729"/>
                    </a:cubicBezTo>
                    <a:cubicBezTo>
                      <a:pt x="7640" y="2005"/>
                      <a:pt x="7640" y="2455"/>
                      <a:pt x="7501" y="2731"/>
                    </a:cubicBezTo>
                    <a:lnTo>
                      <a:pt x="7501" y="3146"/>
                    </a:lnTo>
                    <a:cubicBezTo>
                      <a:pt x="7501" y="3457"/>
                      <a:pt x="7225" y="3595"/>
                      <a:pt x="7052" y="3595"/>
                    </a:cubicBezTo>
                    <a:cubicBezTo>
                      <a:pt x="6914" y="3595"/>
                      <a:pt x="6776" y="3595"/>
                      <a:pt x="6637" y="3457"/>
                    </a:cubicBezTo>
                    <a:cubicBezTo>
                      <a:pt x="6637" y="3319"/>
                      <a:pt x="6499" y="3319"/>
                      <a:pt x="6637" y="3146"/>
                    </a:cubicBezTo>
                    <a:cubicBezTo>
                      <a:pt x="6637" y="2731"/>
                      <a:pt x="6637" y="2282"/>
                      <a:pt x="6776" y="1867"/>
                    </a:cubicBezTo>
                    <a:cubicBezTo>
                      <a:pt x="6914" y="1591"/>
                      <a:pt x="7052" y="1280"/>
                      <a:pt x="7225" y="865"/>
                    </a:cubicBezTo>
                    <a:lnTo>
                      <a:pt x="7363" y="726"/>
                    </a:lnTo>
                    <a:lnTo>
                      <a:pt x="7501" y="277"/>
                    </a:lnTo>
                    <a:lnTo>
                      <a:pt x="7501" y="277"/>
                    </a:lnTo>
                    <a:cubicBezTo>
                      <a:pt x="6188" y="415"/>
                      <a:pt x="5047" y="726"/>
                      <a:pt x="4045" y="1141"/>
                    </a:cubicBezTo>
                    <a:cubicBezTo>
                      <a:pt x="3043" y="1418"/>
                      <a:pt x="2317" y="1867"/>
                      <a:pt x="1453" y="2455"/>
                    </a:cubicBezTo>
                    <a:cubicBezTo>
                      <a:pt x="865" y="2870"/>
                      <a:pt x="450" y="3319"/>
                      <a:pt x="1" y="3734"/>
                    </a:cubicBezTo>
                    <a:cubicBezTo>
                      <a:pt x="865" y="4010"/>
                      <a:pt x="1867" y="4183"/>
                      <a:pt x="3043" y="4460"/>
                    </a:cubicBezTo>
                    <a:cubicBezTo>
                      <a:pt x="4460" y="4736"/>
                      <a:pt x="5911" y="4874"/>
                      <a:pt x="7640" y="5047"/>
                    </a:cubicBezTo>
                    <a:lnTo>
                      <a:pt x="12099" y="5047"/>
                    </a:lnTo>
                    <a:cubicBezTo>
                      <a:pt x="14138" y="4874"/>
                      <a:pt x="16143" y="4321"/>
                      <a:pt x="18147" y="3595"/>
                    </a:cubicBezTo>
                    <a:cubicBezTo>
                      <a:pt x="18286" y="3595"/>
                      <a:pt x="18459" y="3457"/>
                      <a:pt x="18597" y="3457"/>
                    </a:cubicBezTo>
                    <a:lnTo>
                      <a:pt x="18597" y="3319"/>
                    </a:lnTo>
                    <a:lnTo>
                      <a:pt x="18597" y="3146"/>
                    </a:lnTo>
                    <a:lnTo>
                      <a:pt x="18597" y="3008"/>
                    </a:lnTo>
                    <a:cubicBezTo>
                      <a:pt x="18459" y="2870"/>
                      <a:pt x="18459" y="2731"/>
                      <a:pt x="18286" y="2593"/>
                    </a:cubicBezTo>
                    <a:cubicBezTo>
                      <a:pt x="18147" y="2282"/>
                      <a:pt x="17871" y="2144"/>
                      <a:pt x="17733" y="1867"/>
                    </a:cubicBezTo>
                    <a:cubicBezTo>
                      <a:pt x="17422" y="1591"/>
                      <a:pt x="17007" y="1418"/>
                      <a:pt x="16419" y="1141"/>
                    </a:cubicBezTo>
                    <a:cubicBezTo>
                      <a:pt x="15693" y="726"/>
                      <a:pt x="14829" y="554"/>
                      <a:pt x="13827" y="277"/>
                    </a:cubicBezTo>
                    <a:cubicBezTo>
                      <a:pt x="13101" y="139"/>
                      <a:pt x="12410" y="139"/>
                      <a:pt x="11684" y="1"/>
                    </a:cubicBezTo>
                    <a:lnTo>
                      <a:pt x="11684" y="1"/>
                    </a:lnTo>
                    <a:cubicBezTo>
                      <a:pt x="11822" y="726"/>
                      <a:pt x="11960" y="1141"/>
                      <a:pt x="12099" y="1729"/>
                    </a:cubicBezTo>
                    <a:lnTo>
                      <a:pt x="12099" y="1867"/>
                    </a:lnTo>
                    <a:cubicBezTo>
                      <a:pt x="12237" y="2005"/>
                      <a:pt x="12237" y="2144"/>
                      <a:pt x="12099" y="2282"/>
                    </a:cubicBezTo>
                    <a:cubicBezTo>
                      <a:pt x="12099" y="2282"/>
                      <a:pt x="12099" y="2455"/>
                      <a:pt x="11960" y="2455"/>
                    </a:cubicBezTo>
                    <a:cubicBezTo>
                      <a:pt x="11822" y="2593"/>
                      <a:pt x="11822" y="2593"/>
                      <a:pt x="11684" y="2593"/>
                    </a:cubicBezTo>
                    <a:cubicBezTo>
                      <a:pt x="11546" y="2593"/>
                      <a:pt x="11373" y="2455"/>
                      <a:pt x="11373" y="2282"/>
                    </a:cubicBezTo>
                    <a:cubicBezTo>
                      <a:pt x="11096" y="1867"/>
                      <a:pt x="11096" y="1418"/>
                      <a:pt x="10958" y="1141"/>
                    </a:cubicBezTo>
                    <a:cubicBezTo>
                      <a:pt x="10820" y="726"/>
                      <a:pt x="10820" y="415"/>
                      <a:pt x="10820" y="1"/>
                    </a:cubicBezTo>
                    <a:close/>
                  </a:path>
                </a:pathLst>
              </a:custGeom>
              <a:solidFill>
                <a:srgbClr val="7535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6792552" y="2844821"/>
                <a:ext cx="39135" cy="3663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040" extrusionOk="0">
                    <a:moveTo>
                      <a:pt x="1" y="0"/>
                    </a:moveTo>
                    <a:cubicBezTo>
                      <a:pt x="277" y="449"/>
                      <a:pt x="726" y="864"/>
                      <a:pt x="1003" y="1314"/>
                    </a:cubicBezTo>
                    <a:cubicBezTo>
                      <a:pt x="1141" y="1452"/>
                      <a:pt x="1314" y="1728"/>
                      <a:pt x="1452" y="1867"/>
                    </a:cubicBezTo>
                    <a:cubicBezTo>
                      <a:pt x="1729" y="1867"/>
                      <a:pt x="1867" y="2039"/>
                      <a:pt x="2178" y="2039"/>
                    </a:cubicBezTo>
                    <a:cubicBezTo>
                      <a:pt x="1729" y="1452"/>
                      <a:pt x="1314" y="726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6727985" y="2839846"/>
                <a:ext cx="13057" cy="13057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1" y="1"/>
                    </a:moveTo>
                    <a:cubicBezTo>
                      <a:pt x="139" y="277"/>
                      <a:pt x="416" y="415"/>
                      <a:pt x="727" y="726"/>
                    </a:cubicBez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8"/>
              <p:cNvSpPr/>
              <p:nvPr/>
            </p:nvSpPr>
            <p:spPr>
              <a:xfrm>
                <a:off x="6637359" y="2839846"/>
                <a:ext cx="39117" cy="3602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06" extrusionOk="0">
                    <a:moveTo>
                      <a:pt x="864" y="1"/>
                    </a:moveTo>
                    <a:cubicBezTo>
                      <a:pt x="588" y="1"/>
                      <a:pt x="277" y="1"/>
                      <a:pt x="0" y="139"/>
                    </a:cubicBezTo>
                    <a:cubicBezTo>
                      <a:pt x="450" y="588"/>
                      <a:pt x="864" y="1279"/>
                      <a:pt x="1314" y="1867"/>
                    </a:cubicBezTo>
                    <a:cubicBezTo>
                      <a:pt x="1314" y="1867"/>
                      <a:pt x="1314" y="2005"/>
                      <a:pt x="1452" y="2005"/>
                    </a:cubicBezTo>
                    <a:cubicBezTo>
                      <a:pt x="1729" y="2005"/>
                      <a:pt x="1867" y="1867"/>
                      <a:pt x="2178" y="1867"/>
                    </a:cubicBezTo>
                    <a:cubicBezTo>
                      <a:pt x="2005" y="1591"/>
                      <a:pt x="1867" y="1452"/>
                      <a:pt x="1729" y="1141"/>
                    </a:cubicBezTo>
                    <a:cubicBezTo>
                      <a:pt x="1452" y="865"/>
                      <a:pt x="1314" y="415"/>
                      <a:pt x="10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6707511" y="286281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6707511" y="283736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cubicBezTo>
                      <a:pt x="0" y="277"/>
                      <a:pt x="138" y="415"/>
                      <a:pt x="138" y="726"/>
                    </a:cubicBezTo>
                    <a:cubicBezTo>
                      <a:pt x="0" y="864"/>
                      <a:pt x="0" y="1141"/>
                      <a:pt x="0" y="1279"/>
                    </a:cubicBezTo>
                    <a:lnTo>
                      <a:pt x="0" y="1417"/>
                    </a:lnTo>
                    <a:lnTo>
                      <a:pt x="138" y="1417"/>
                    </a:lnTo>
                    <a:lnTo>
                      <a:pt x="138" y="1590"/>
                    </a:lnTo>
                    <a:cubicBezTo>
                      <a:pt x="277" y="1590"/>
                      <a:pt x="277" y="1729"/>
                      <a:pt x="277" y="1729"/>
                    </a:cubicBezTo>
                    <a:lnTo>
                      <a:pt x="1867" y="1729"/>
                    </a:lnTo>
                    <a:lnTo>
                      <a:pt x="1141" y="1003"/>
                    </a:lnTo>
                    <a:cubicBezTo>
                      <a:pt x="864" y="726"/>
                      <a:pt x="553" y="415"/>
                      <a:pt x="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6761517" y="2839846"/>
                <a:ext cx="41613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86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50" y="588"/>
                      <a:pt x="864" y="1141"/>
                      <a:pt x="1452" y="1729"/>
                    </a:cubicBezTo>
                    <a:cubicBezTo>
                      <a:pt x="1729" y="1867"/>
                      <a:pt x="2005" y="1867"/>
                      <a:pt x="2316" y="1867"/>
                    </a:cubicBezTo>
                    <a:cubicBezTo>
                      <a:pt x="1867" y="1452"/>
                      <a:pt x="1452" y="865"/>
                      <a:pt x="1003" y="277"/>
                    </a:cubicBezTo>
                    <a:lnTo>
                      <a:pt x="1003" y="139"/>
                    </a:lnTo>
                    <a:lnTo>
                      <a:pt x="864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6665916" y="2837367"/>
                <a:ext cx="26078" cy="33531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867" extrusionOk="0">
                    <a:moveTo>
                      <a:pt x="0" y="0"/>
                    </a:moveTo>
                    <a:cubicBezTo>
                      <a:pt x="277" y="553"/>
                      <a:pt x="588" y="1003"/>
                      <a:pt x="1003" y="1417"/>
                    </a:cubicBezTo>
                    <a:cubicBezTo>
                      <a:pt x="1003" y="1590"/>
                      <a:pt x="1141" y="1729"/>
                      <a:pt x="1279" y="1867"/>
                    </a:cubicBezTo>
                    <a:cubicBezTo>
                      <a:pt x="1279" y="1590"/>
                      <a:pt x="1452" y="1417"/>
                      <a:pt x="1452" y="1141"/>
                    </a:cubicBezTo>
                    <a:cubicBezTo>
                      <a:pt x="1452" y="1003"/>
                      <a:pt x="1452" y="1003"/>
                      <a:pt x="1279" y="1003"/>
                    </a:cubicBezTo>
                    <a:cubicBezTo>
                      <a:pt x="1141" y="726"/>
                      <a:pt x="1003" y="415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8"/>
              <p:cNvSpPr/>
              <p:nvPr/>
            </p:nvSpPr>
            <p:spPr>
              <a:xfrm>
                <a:off x="6756542" y="2852885"/>
                <a:ext cx="15535" cy="18014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003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277" y="865"/>
                      <a:pt x="554" y="1003"/>
                      <a:pt x="865" y="1003"/>
                    </a:cubicBezTo>
                    <a:cubicBezTo>
                      <a:pt x="554" y="553"/>
                      <a:pt x="277" y="277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8"/>
              <p:cNvSpPr/>
              <p:nvPr/>
            </p:nvSpPr>
            <p:spPr>
              <a:xfrm>
                <a:off x="6614388" y="2842324"/>
                <a:ext cx="36028" cy="3913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179" extrusionOk="0">
                    <a:moveTo>
                      <a:pt x="692" y="1"/>
                    </a:moveTo>
                    <a:cubicBezTo>
                      <a:pt x="415" y="1"/>
                      <a:pt x="277" y="139"/>
                      <a:pt x="0" y="139"/>
                    </a:cubicBezTo>
                    <a:cubicBezTo>
                      <a:pt x="415" y="865"/>
                      <a:pt x="865" y="1453"/>
                      <a:pt x="1279" y="2178"/>
                    </a:cubicBezTo>
                    <a:cubicBezTo>
                      <a:pt x="1556" y="2178"/>
                      <a:pt x="1867" y="2006"/>
                      <a:pt x="2005" y="2006"/>
                    </a:cubicBezTo>
                    <a:cubicBezTo>
                      <a:pt x="1867" y="1729"/>
                      <a:pt x="1729" y="1453"/>
                      <a:pt x="1556" y="1314"/>
                    </a:cubicBezTo>
                    <a:cubicBezTo>
                      <a:pt x="1279" y="865"/>
                      <a:pt x="1003" y="450"/>
                      <a:pt x="692" y="139"/>
                    </a:cubicBezTo>
                    <a:lnTo>
                      <a:pt x="69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6567836" y="2852885"/>
                <a:ext cx="36010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2732" extrusionOk="0">
                    <a:moveTo>
                      <a:pt x="691" y="0"/>
                    </a:moveTo>
                    <a:cubicBezTo>
                      <a:pt x="553" y="139"/>
                      <a:pt x="277" y="139"/>
                      <a:pt x="0" y="277"/>
                    </a:cubicBezTo>
                    <a:cubicBezTo>
                      <a:pt x="277" y="1003"/>
                      <a:pt x="415" y="1729"/>
                      <a:pt x="691" y="2282"/>
                    </a:cubicBezTo>
                    <a:cubicBezTo>
                      <a:pt x="864" y="2454"/>
                      <a:pt x="864" y="2593"/>
                      <a:pt x="1002" y="2731"/>
                    </a:cubicBezTo>
                    <a:cubicBezTo>
                      <a:pt x="1141" y="2593"/>
                      <a:pt x="1417" y="2454"/>
                      <a:pt x="1728" y="2454"/>
                    </a:cubicBezTo>
                    <a:cubicBezTo>
                      <a:pt x="1728" y="2282"/>
                      <a:pt x="1867" y="2282"/>
                      <a:pt x="2005" y="2282"/>
                    </a:cubicBezTo>
                    <a:cubicBezTo>
                      <a:pt x="1555" y="1590"/>
                      <a:pt x="1141" y="726"/>
                      <a:pt x="6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6526241" y="2870881"/>
                <a:ext cx="28574" cy="57131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181" extrusionOk="0">
                    <a:moveTo>
                      <a:pt x="726" y="1"/>
                    </a:moveTo>
                    <a:cubicBezTo>
                      <a:pt x="415" y="139"/>
                      <a:pt x="138" y="277"/>
                      <a:pt x="0" y="416"/>
                    </a:cubicBezTo>
                    <a:cubicBezTo>
                      <a:pt x="138" y="865"/>
                      <a:pt x="277" y="1141"/>
                      <a:pt x="415" y="1591"/>
                    </a:cubicBezTo>
                    <a:cubicBezTo>
                      <a:pt x="588" y="2144"/>
                      <a:pt x="864" y="2593"/>
                      <a:pt x="1141" y="3181"/>
                    </a:cubicBezTo>
                    <a:cubicBezTo>
                      <a:pt x="1279" y="3008"/>
                      <a:pt x="1452" y="2870"/>
                      <a:pt x="1590" y="2731"/>
                    </a:cubicBezTo>
                    <a:cubicBezTo>
                      <a:pt x="1141" y="1867"/>
                      <a:pt x="864" y="1003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6546715" y="2860338"/>
                <a:ext cx="28574" cy="54634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042" extrusionOk="0">
                    <a:moveTo>
                      <a:pt x="727" y="0"/>
                    </a:moveTo>
                    <a:cubicBezTo>
                      <a:pt x="450" y="138"/>
                      <a:pt x="312" y="311"/>
                      <a:pt x="1" y="311"/>
                    </a:cubicBezTo>
                    <a:cubicBezTo>
                      <a:pt x="312" y="1175"/>
                      <a:pt x="450" y="1867"/>
                      <a:pt x="727" y="2593"/>
                    </a:cubicBezTo>
                    <a:cubicBezTo>
                      <a:pt x="865" y="2731"/>
                      <a:pt x="865" y="2904"/>
                      <a:pt x="1003" y="3042"/>
                    </a:cubicBezTo>
                    <a:cubicBezTo>
                      <a:pt x="1176" y="2904"/>
                      <a:pt x="1453" y="2731"/>
                      <a:pt x="1591" y="2593"/>
                    </a:cubicBezTo>
                    <a:cubicBezTo>
                      <a:pt x="1453" y="2178"/>
                      <a:pt x="1176" y="1728"/>
                      <a:pt x="1003" y="1175"/>
                    </a:cubicBezTo>
                    <a:cubicBezTo>
                      <a:pt x="865" y="864"/>
                      <a:pt x="865" y="450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6847186" y="2839846"/>
                <a:ext cx="90033" cy="1005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5601" extrusionOk="0">
                    <a:moveTo>
                      <a:pt x="1211" y="415"/>
                    </a:moveTo>
                    <a:cubicBezTo>
                      <a:pt x="1524" y="543"/>
                      <a:pt x="1824" y="672"/>
                      <a:pt x="2111" y="800"/>
                    </a:cubicBezTo>
                    <a:lnTo>
                      <a:pt x="2111" y="800"/>
                    </a:lnTo>
                    <a:cubicBezTo>
                      <a:pt x="1846" y="671"/>
                      <a:pt x="1568" y="545"/>
                      <a:pt x="1279" y="415"/>
                    </a:cubicBezTo>
                    <a:close/>
                    <a:moveTo>
                      <a:pt x="2111" y="800"/>
                    </a:moveTo>
                    <a:lnTo>
                      <a:pt x="2111" y="800"/>
                    </a:lnTo>
                    <a:cubicBezTo>
                      <a:pt x="2768" y="1118"/>
                      <a:pt x="3355" y="1449"/>
                      <a:pt x="3872" y="1867"/>
                    </a:cubicBezTo>
                    <a:cubicBezTo>
                      <a:pt x="4321" y="2144"/>
                      <a:pt x="4597" y="2455"/>
                      <a:pt x="5012" y="2731"/>
                    </a:cubicBezTo>
                    <a:cubicBezTo>
                      <a:pt x="4874" y="2593"/>
                      <a:pt x="4736" y="2455"/>
                      <a:pt x="4597" y="2316"/>
                    </a:cubicBezTo>
                    <a:cubicBezTo>
                      <a:pt x="4148" y="2005"/>
                      <a:pt x="3733" y="1729"/>
                      <a:pt x="3146" y="1279"/>
                    </a:cubicBezTo>
                    <a:cubicBezTo>
                      <a:pt x="2821" y="1123"/>
                      <a:pt x="2476" y="962"/>
                      <a:pt x="2111" y="800"/>
                    </a:cubicBezTo>
                    <a:close/>
                    <a:moveTo>
                      <a:pt x="0" y="1"/>
                    </a:moveTo>
                    <a:lnTo>
                      <a:pt x="0" y="277"/>
                    </a:lnTo>
                    <a:cubicBezTo>
                      <a:pt x="553" y="1279"/>
                      <a:pt x="1279" y="2316"/>
                      <a:pt x="1867" y="3457"/>
                    </a:cubicBezTo>
                    <a:lnTo>
                      <a:pt x="1867" y="3734"/>
                    </a:lnTo>
                    <a:lnTo>
                      <a:pt x="1729" y="3872"/>
                    </a:lnTo>
                    <a:cubicBezTo>
                      <a:pt x="1867" y="3872"/>
                      <a:pt x="1867" y="4045"/>
                      <a:pt x="2005" y="4045"/>
                    </a:cubicBezTo>
                    <a:cubicBezTo>
                      <a:pt x="2143" y="4321"/>
                      <a:pt x="2282" y="4598"/>
                      <a:pt x="2420" y="4736"/>
                    </a:cubicBezTo>
                    <a:cubicBezTo>
                      <a:pt x="2593" y="4909"/>
                      <a:pt x="2593" y="4909"/>
                      <a:pt x="2593" y="5047"/>
                    </a:cubicBezTo>
                    <a:lnTo>
                      <a:pt x="2593" y="5185"/>
                    </a:lnTo>
                    <a:cubicBezTo>
                      <a:pt x="2731" y="5185"/>
                      <a:pt x="2731" y="5185"/>
                      <a:pt x="2731" y="5324"/>
                    </a:cubicBezTo>
                    <a:lnTo>
                      <a:pt x="2731" y="5600"/>
                    </a:lnTo>
                    <a:cubicBezTo>
                      <a:pt x="2869" y="5462"/>
                      <a:pt x="3007" y="5462"/>
                      <a:pt x="3146" y="5324"/>
                    </a:cubicBezTo>
                    <a:cubicBezTo>
                      <a:pt x="2282" y="4183"/>
                      <a:pt x="1729" y="2869"/>
                      <a:pt x="1141" y="1591"/>
                    </a:cubicBezTo>
                    <a:cubicBezTo>
                      <a:pt x="1003" y="1591"/>
                      <a:pt x="1003" y="1452"/>
                      <a:pt x="1003" y="1452"/>
                    </a:cubicBezTo>
                    <a:lnTo>
                      <a:pt x="1003" y="1279"/>
                    </a:lnTo>
                    <a:cubicBezTo>
                      <a:pt x="692" y="1279"/>
                      <a:pt x="553" y="1003"/>
                      <a:pt x="692" y="726"/>
                    </a:cubicBezTo>
                    <a:cubicBezTo>
                      <a:pt x="692" y="588"/>
                      <a:pt x="864" y="415"/>
                      <a:pt x="1141" y="415"/>
                    </a:cubicBezTo>
                    <a:lnTo>
                      <a:pt x="1211" y="415"/>
                    </a:lnTo>
                    <a:cubicBezTo>
                      <a:pt x="868" y="275"/>
                      <a:pt x="511" y="136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6916709" y="2893852"/>
                <a:ext cx="20510" cy="28574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591" extrusionOk="0">
                    <a:moveTo>
                      <a:pt x="139" y="1"/>
                    </a:moveTo>
                    <a:lnTo>
                      <a:pt x="139" y="173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277" y="588"/>
                      <a:pt x="588" y="1038"/>
                      <a:pt x="865" y="1591"/>
                    </a:cubicBezTo>
                    <a:cubicBezTo>
                      <a:pt x="1003" y="1591"/>
                      <a:pt x="1003" y="1452"/>
                      <a:pt x="1141" y="1452"/>
                    </a:cubicBezTo>
                    <a:cubicBezTo>
                      <a:pt x="1141" y="1314"/>
                      <a:pt x="1003" y="1176"/>
                      <a:pt x="1003" y="1038"/>
                    </a:cubicBezTo>
                    <a:cubicBezTo>
                      <a:pt x="726" y="727"/>
                      <a:pt x="450" y="450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6880699" y="2870881"/>
                <a:ext cx="41003" cy="59609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331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54" y="1141"/>
                      <a:pt x="1141" y="2317"/>
                      <a:pt x="1867" y="3319"/>
                    </a:cubicBezTo>
                    <a:cubicBezTo>
                      <a:pt x="2006" y="3319"/>
                      <a:pt x="2144" y="3181"/>
                      <a:pt x="2282" y="3181"/>
                    </a:cubicBezTo>
                    <a:cubicBezTo>
                      <a:pt x="2144" y="2731"/>
                      <a:pt x="1867" y="2317"/>
                      <a:pt x="1591" y="1867"/>
                    </a:cubicBezTo>
                    <a:cubicBezTo>
                      <a:pt x="1418" y="1452"/>
                      <a:pt x="1141" y="1003"/>
                      <a:pt x="1003" y="588"/>
                    </a:cubicBezTo>
                    <a:cubicBezTo>
                      <a:pt x="727" y="416"/>
                      <a:pt x="277" y="139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6823586" y="2847299"/>
                <a:ext cx="41613" cy="52156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2904" extrusionOk="0">
                    <a:moveTo>
                      <a:pt x="1" y="0"/>
                    </a:moveTo>
                    <a:cubicBezTo>
                      <a:pt x="450" y="726"/>
                      <a:pt x="865" y="1452"/>
                      <a:pt x="1314" y="2316"/>
                    </a:cubicBezTo>
                    <a:cubicBezTo>
                      <a:pt x="1591" y="2454"/>
                      <a:pt x="1867" y="2454"/>
                      <a:pt x="2006" y="2765"/>
                    </a:cubicBezTo>
                    <a:cubicBezTo>
                      <a:pt x="2119" y="2765"/>
                      <a:pt x="2217" y="2765"/>
                      <a:pt x="2272" y="2804"/>
                    </a:cubicBezTo>
                    <a:lnTo>
                      <a:pt x="2272" y="2804"/>
                    </a:lnTo>
                    <a:cubicBezTo>
                      <a:pt x="1831" y="1844"/>
                      <a:pt x="1295" y="1009"/>
                      <a:pt x="727" y="173"/>
                    </a:cubicBezTo>
                    <a:cubicBezTo>
                      <a:pt x="588" y="0"/>
                      <a:pt x="450" y="0"/>
                      <a:pt x="277" y="0"/>
                    </a:cubicBezTo>
                    <a:close/>
                    <a:moveTo>
                      <a:pt x="2272" y="2804"/>
                    </a:moveTo>
                    <a:cubicBezTo>
                      <a:pt x="2287" y="2837"/>
                      <a:pt x="2302" y="2870"/>
                      <a:pt x="2317" y="2904"/>
                    </a:cubicBezTo>
                    <a:cubicBezTo>
                      <a:pt x="2317" y="2856"/>
                      <a:pt x="2300" y="2825"/>
                      <a:pt x="2272" y="28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6590789" y="2847299"/>
                <a:ext cx="36028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317" extrusionOk="0">
                    <a:moveTo>
                      <a:pt x="727" y="0"/>
                    </a:moveTo>
                    <a:cubicBezTo>
                      <a:pt x="450" y="0"/>
                      <a:pt x="277" y="173"/>
                      <a:pt x="1" y="173"/>
                    </a:cubicBezTo>
                    <a:cubicBezTo>
                      <a:pt x="450" y="864"/>
                      <a:pt x="865" y="1590"/>
                      <a:pt x="1142" y="2316"/>
                    </a:cubicBezTo>
                    <a:cubicBezTo>
                      <a:pt x="1453" y="2316"/>
                      <a:pt x="1729" y="2178"/>
                      <a:pt x="2006" y="2040"/>
                    </a:cubicBezTo>
                    <a:cubicBezTo>
                      <a:pt x="1591" y="1452"/>
                      <a:pt x="1142" y="726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6968236" y="3010556"/>
                <a:ext cx="142800" cy="103701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5774" extrusionOk="0">
                    <a:moveTo>
                      <a:pt x="726" y="1"/>
                    </a:moveTo>
                    <a:cubicBezTo>
                      <a:pt x="588" y="1"/>
                      <a:pt x="450" y="1"/>
                      <a:pt x="450" y="139"/>
                    </a:cubicBezTo>
                    <a:cubicBezTo>
                      <a:pt x="312" y="277"/>
                      <a:pt x="173" y="277"/>
                      <a:pt x="1" y="416"/>
                    </a:cubicBezTo>
                    <a:cubicBezTo>
                      <a:pt x="450" y="865"/>
                      <a:pt x="865" y="1280"/>
                      <a:pt x="1452" y="1729"/>
                    </a:cubicBezTo>
                    <a:cubicBezTo>
                      <a:pt x="2455" y="2455"/>
                      <a:pt x="3768" y="3181"/>
                      <a:pt x="4909" y="3872"/>
                    </a:cubicBezTo>
                    <a:cubicBezTo>
                      <a:pt x="5911" y="4460"/>
                      <a:pt x="6914" y="5047"/>
                      <a:pt x="7950" y="5773"/>
                    </a:cubicBezTo>
                    <a:cubicBezTo>
                      <a:pt x="7950" y="5462"/>
                      <a:pt x="7950" y="5186"/>
                      <a:pt x="7778" y="4909"/>
                    </a:cubicBezTo>
                    <a:cubicBezTo>
                      <a:pt x="7639" y="4598"/>
                      <a:pt x="7501" y="4460"/>
                      <a:pt x="7225" y="4322"/>
                    </a:cubicBezTo>
                    <a:cubicBezTo>
                      <a:pt x="6222" y="3596"/>
                      <a:pt x="5047" y="2870"/>
                      <a:pt x="4045" y="2144"/>
                    </a:cubicBezTo>
                    <a:cubicBezTo>
                      <a:pt x="2904" y="1453"/>
                      <a:pt x="1729" y="865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73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8"/>
              <p:cNvSpPr/>
              <p:nvPr/>
            </p:nvSpPr>
            <p:spPr>
              <a:xfrm>
                <a:off x="6989339" y="3002492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8"/>
              <p:cNvSpPr/>
              <p:nvPr/>
            </p:nvSpPr>
            <p:spPr>
              <a:xfrm>
                <a:off x="7017896" y="2995038"/>
                <a:ext cx="74516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2732" extrusionOk="0">
                    <a:moveTo>
                      <a:pt x="1" y="1"/>
                    </a:moveTo>
                    <a:cubicBezTo>
                      <a:pt x="1418" y="727"/>
                      <a:pt x="2870" y="1729"/>
                      <a:pt x="4149" y="2731"/>
                    </a:cubicBezTo>
                    <a:cubicBezTo>
                      <a:pt x="3872" y="2317"/>
                      <a:pt x="3734" y="2006"/>
                      <a:pt x="3457" y="1729"/>
                    </a:cubicBezTo>
                    <a:cubicBezTo>
                      <a:pt x="3146" y="1280"/>
                      <a:pt x="2870" y="1003"/>
                      <a:pt x="2593" y="727"/>
                    </a:cubicBezTo>
                    <a:cubicBezTo>
                      <a:pt x="2282" y="416"/>
                      <a:pt x="2006" y="277"/>
                      <a:pt x="1556" y="139"/>
                    </a:cubicBezTo>
                    <a:cubicBezTo>
                      <a:pt x="1418" y="139"/>
                      <a:pt x="1141" y="1"/>
                      <a:pt x="8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8"/>
              <p:cNvSpPr/>
              <p:nvPr/>
            </p:nvSpPr>
            <p:spPr>
              <a:xfrm>
                <a:off x="6994314" y="3305441"/>
                <a:ext cx="72648" cy="67063"/>
              </a:xfrm>
              <a:custGeom>
                <a:avLst/>
                <a:gdLst/>
                <a:ahLst/>
                <a:cxnLst/>
                <a:rect l="l" t="t" r="r" b="b"/>
                <a:pathLst>
                  <a:path w="4045" h="3734" extrusionOk="0">
                    <a:moveTo>
                      <a:pt x="1003" y="0"/>
                    </a:moveTo>
                    <a:cubicBezTo>
                      <a:pt x="864" y="0"/>
                      <a:pt x="864" y="139"/>
                      <a:pt x="726" y="139"/>
                    </a:cubicBezTo>
                    <a:cubicBezTo>
                      <a:pt x="588" y="139"/>
                      <a:pt x="450" y="277"/>
                      <a:pt x="277" y="277"/>
                    </a:cubicBezTo>
                    <a:lnTo>
                      <a:pt x="0" y="277"/>
                    </a:lnTo>
                    <a:cubicBezTo>
                      <a:pt x="1003" y="1452"/>
                      <a:pt x="2005" y="2731"/>
                      <a:pt x="3319" y="3733"/>
                    </a:cubicBezTo>
                    <a:lnTo>
                      <a:pt x="3595" y="3457"/>
                    </a:lnTo>
                    <a:cubicBezTo>
                      <a:pt x="3733" y="3457"/>
                      <a:pt x="3906" y="3319"/>
                      <a:pt x="4044" y="3180"/>
                    </a:cubicBezTo>
                    <a:cubicBezTo>
                      <a:pt x="3457" y="2593"/>
                      <a:pt x="2869" y="2005"/>
                      <a:pt x="2454" y="1590"/>
                    </a:cubicBezTo>
                    <a:cubicBezTo>
                      <a:pt x="1867" y="1003"/>
                      <a:pt x="1452" y="588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8"/>
              <p:cNvSpPr/>
              <p:nvPr/>
            </p:nvSpPr>
            <p:spPr>
              <a:xfrm>
                <a:off x="7058880" y="3137210"/>
                <a:ext cx="54634" cy="70152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3906" extrusionOk="0">
                    <a:moveTo>
                      <a:pt x="0" y="0"/>
                    </a:moveTo>
                    <a:lnTo>
                      <a:pt x="0" y="1141"/>
                    </a:lnTo>
                    <a:cubicBezTo>
                      <a:pt x="1002" y="2178"/>
                      <a:pt x="2039" y="3042"/>
                      <a:pt x="2903" y="3906"/>
                    </a:cubicBezTo>
                    <a:cubicBezTo>
                      <a:pt x="2903" y="3457"/>
                      <a:pt x="3042" y="2869"/>
                      <a:pt x="3042" y="2454"/>
                    </a:cubicBezTo>
                    <a:lnTo>
                      <a:pt x="2903" y="2454"/>
                    </a:lnTo>
                    <a:cubicBezTo>
                      <a:pt x="2039" y="1590"/>
                      <a:pt x="1002" y="864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6989339" y="2997535"/>
                <a:ext cx="116111" cy="82580"/>
              </a:xfrm>
              <a:custGeom>
                <a:avLst/>
                <a:gdLst/>
                <a:ahLst/>
                <a:cxnLst/>
                <a:rect l="l" t="t" r="r" b="b"/>
                <a:pathLst>
                  <a:path w="6465" h="4598" extrusionOk="0">
                    <a:moveTo>
                      <a:pt x="865" y="0"/>
                    </a:moveTo>
                    <a:cubicBezTo>
                      <a:pt x="727" y="0"/>
                      <a:pt x="554" y="0"/>
                      <a:pt x="554" y="138"/>
                    </a:cubicBezTo>
                    <a:cubicBezTo>
                      <a:pt x="277" y="138"/>
                      <a:pt x="139" y="277"/>
                      <a:pt x="1" y="277"/>
                    </a:cubicBezTo>
                    <a:lnTo>
                      <a:pt x="1" y="449"/>
                    </a:lnTo>
                    <a:cubicBezTo>
                      <a:pt x="1141" y="1313"/>
                      <a:pt x="2455" y="2005"/>
                      <a:pt x="3596" y="2731"/>
                    </a:cubicBezTo>
                    <a:cubicBezTo>
                      <a:pt x="4598" y="3318"/>
                      <a:pt x="5600" y="3906"/>
                      <a:pt x="6464" y="4597"/>
                    </a:cubicBezTo>
                    <a:cubicBezTo>
                      <a:pt x="6464" y="4321"/>
                      <a:pt x="6326" y="3906"/>
                      <a:pt x="6188" y="3595"/>
                    </a:cubicBezTo>
                    <a:lnTo>
                      <a:pt x="6050" y="3595"/>
                    </a:lnTo>
                    <a:cubicBezTo>
                      <a:pt x="4460" y="2316"/>
                      <a:pt x="2731" y="1002"/>
                      <a:pt x="865" y="138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8"/>
              <p:cNvSpPr/>
              <p:nvPr/>
            </p:nvSpPr>
            <p:spPr>
              <a:xfrm>
                <a:off x="6945265" y="3305441"/>
                <a:ext cx="67063" cy="7760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4321" extrusionOk="0">
                    <a:moveTo>
                      <a:pt x="1" y="0"/>
                    </a:moveTo>
                    <a:lnTo>
                      <a:pt x="1" y="415"/>
                    </a:lnTo>
                    <a:lnTo>
                      <a:pt x="1" y="864"/>
                    </a:lnTo>
                    <a:cubicBezTo>
                      <a:pt x="139" y="1003"/>
                      <a:pt x="139" y="1141"/>
                      <a:pt x="277" y="1279"/>
                    </a:cubicBezTo>
                    <a:cubicBezTo>
                      <a:pt x="588" y="1279"/>
                      <a:pt x="865" y="1452"/>
                      <a:pt x="1141" y="1590"/>
                    </a:cubicBezTo>
                    <a:cubicBezTo>
                      <a:pt x="1212" y="1634"/>
                      <a:pt x="1282" y="1682"/>
                      <a:pt x="1349" y="1733"/>
                    </a:cubicBezTo>
                    <a:lnTo>
                      <a:pt x="1349" y="1733"/>
                    </a:lnTo>
                    <a:cubicBezTo>
                      <a:pt x="916" y="1177"/>
                      <a:pt x="384" y="544"/>
                      <a:pt x="1" y="0"/>
                    </a:cubicBezTo>
                    <a:close/>
                    <a:moveTo>
                      <a:pt x="1349" y="1733"/>
                    </a:moveTo>
                    <a:cubicBezTo>
                      <a:pt x="1384" y="1778"/>
                      <a:pt x="1419" y="1823"/>
                      <a:pt x="1452" y="1867"/>
                    </a:cubicBezTo>
                    <a:cubicBezTo>
                      <a:pt x="1593" y="2043"/>
                      <a:pt x="1742" y="2214"/>
                      <a:pt x="1894" y="2381"/>
                    </a:cubicBezTo>
                    <a:lnTo>
                      <a:pt x="1894" y="2381"/>
                    </a:lnTo>
                    <a:cubicBezTo>
                      <a:pt x="1776" y="2127"/>
                      <a:pt x="1576" y="1907"/>
                      <a:pt x="1349" y="1733"/>
                    </a:cubicBezTo>
                    <a:close/>
                    <a:moveTo>
                      <a:pt x="1894" y="2381"/>
                    </a:moveTo>
                    <a:cubicBezTo>
                      <a:pt x="1964" y="2532"/>
                      <a:pt x="2005" y="2695"/>
                      <a:pt x="2005" y="2869"/>
                    </a:cubicBezTo>
                    <a:lnTo>
                      <a:pt x="2005" y="3595"/>
                    </a:lnTo>
                    <a:cubicBezTo>
                      <a:pt x="2144" y="3733"/>
                      <a:pt x="2144" y="3733"/>
                      <a:pt x="2316" y="3872"/>
                    </a:cubicBezTo>
                    <a:lnTo>
                      <a:pt x="2455" y="4044"/>
                    </a:lnTo>
                    <a:lnTo>
                      <a:pt x="2455" y="4183"/>
                    </a:lnTo>
                    <a:lnTo>
                      <a:pt x="2870" y="4183"/>
                    </a:lnTo>
                    <a:cubicBezTo>
                      <a:pt x="3181" y="4321"/>
                      <a:pt x="3457" y="4321"/>
                      <a:pt x="3595" y="4321"/>
                    </a:cubicBezTo>
                    <a:lnTo>
                      <a:pt x="3734" y="4321"/>
                    </a:lnTo>
                    <a:cubicBezTo>
                      <a:pt x="3156" y="3633"/>
                      <a:pt x="2490" y="3033"/>
                      <a:pt x="1894" y="23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8"/>
              <p:cNvSpPr/>
              <p:nvPr/>
            </p:nvSpPr>
            <p:spPr>
              <a:xfrm>
                <a:off x="6950240" y="3328412"/>
                <a:ext cx="31053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2317" extrusionOk="0">
                    <a:moveTo>
                      <a:pt x="0" y="0"/>
                    </a:moveTo>
                    <a:cubicBezTo>
                      <a:pt x="311" y="588"/>
                      <a:pt x="588" y="1037"/>
                      <a:pt x="1003" y="1590"/>
                    </a:cubicBezTo>
                    <a:cubicBezTo>
                      <a:pt x="1314" y="1901"/>
                      <a:pt x="1590" y="2178"/>
                      <a:pt x="1728" y="2316"/>
                    </a:cubicBezTo>
                    <a:lnTo>
                      <a:pt x="1728" y="1590"/>
                    </a:lnTo>
                    <a:cubicBezTo>
                      <a:pt x="1728" y="1037"/>
                      <a:pt x="1314" y="588"/>
                      <a:pt x="864" y="311"/>
                    </a:cubicBezTo>
                    <a:cubicBezTo>
                      <a:pt x="588" y="173"/>
                      <a:pt x="311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8"/>
              <p:cNvSpPr/>
              <p:nvPr/>
            </p:nvSpPr>
            <p:spPr>
              <a:xfrm>
                <a:off x="6947744" y="3274406"/>
                <a:ext cx="93141" cy="106162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5911" extrusionOk="0">
                    <a:moveTo>
                      <a:pt x="1" y="0"/>
                    </a:moveTo>
                    <a:lnTo>
                      <a:pt x="1" y="864"/>
                    </a:lnTo>
                    <a:cubicBezTo>
                      <a:pt x="277" y="1141"/>
                      <a:pt x="450" y="1590"/>
                      <a:pt x="727" y="2005"/>
                    </a:cubicBezTo>
                    <a:cubicBezTo>
                      <a:pt x="1867" y="3318"/>
                      <a:pt x="3043" y="4459"/>
                      <a:pt x="4183" y="5600"/>
                    </a:cubicBezTo>
                    <a:cubicBezTo>
                      <a:pt x="4183" y="5772"/>
                      <a:pt x="4322" y="5911"/>
                      <a:pt x="4183" y="5911"/>
                    </a:cubicBezTo>
                    <a:lnTo>
                      <a:pt x="4322" y="5911"/>
                    </a:lnTo>
                    <a:cubicBezTo>
                      <a:pt x="4598" y="5911"/>
                      <a:pt x="4909" y="5772"/>
                      <a:pt x="5186" y="5772"/>
                    </a:cubicBezTo>
                    <a:cubicBezTo>
                      <a:pt x="3907" y="4459"/>
                      <a:pt x="2732" y="2869"/>
                      <a:pt x="1453" y="1590"/>
                    </a:cubicBezTo>
                    <a:lnTo>
                      <a:pt x="1003" y="1141"/>
                    </a:lnTo>
                    <a:cubicBezTo>
                      <a:pt x="588" y="864"/>
                      <a:pt x="277" y="415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8"/>
              <p:cNvSpPr/>
              <p:nvPr/>
            </p:nvSpPr>
            <p:spPr>
              <a:xfrm>
                <a:off x="7051427" y="3196801"/>
                <a:ext cx="56502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4045" extrusionOk="0">
                    <a:moveTo>
                      <a:pt x="139" y="0"/>
                    </a:moveTo>
                    <a:cubicBezTo>
                      <a:pt x="139" y="277"/>
                      <a:pt x="0" y="588"/>
                      <a:pt x="0" y="865"/>
                    </a:cubicBezTo>
                    <a:cubicBezTo>
                      <a:pt x="415" y="1590"/>
                      <a:pt x="1003" y="2143"/>
                      <a:pt x="1590" y="2731"/>
                    </a:cubicBezTo>
                    <a:cubicBezTo>
                      <a:pt x="2005" y="3180"/>
                      <a:pt x="2454" y="3595"/>
                      <a:pt x="3007" y="4044"/>
                    </a:cubicBezTo>
                    <a:cubicBezTo>
                      <a:pt x="3007" y="3733"/>
                      <a:pt x="3007" y="3457"/>
                      <a:pt x="3146" y="3008"/>
                    </a:cubicBezTo>
                    <a:lnTo>
                      <a:pt x="3146" y="2869"/>
                    </a:lnTo>
                    <a:cubicBezTo>
                      <a:pt x="3146" y="2731"/>
                      <a:pt x="3146" y="2731"/>
                      <a:pt x="3007" y="2731"/>
                    </a:cubicBezTo>
                    <a:cubicBezTo>
                      <a:pt x="2143" y="1729"/>
                      <a:pt x="1141" y="1003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8"/>
              <p:cNvSpPr/>
              <p:nvPr/>
            </p:nvSpPr>
            <p:spPr>
              <a:xfrm>
                <a:off x="6958304" y="3026091"/>
                <a:ext cx="152732" cy="113615"/>
              </a:xfrm>
              <a:custGeom>
                <a:avLst/>
                <a:gdLst/>
                <a:ahLst/>
                <a:cxnLst/>
                <a:rect l="l" t="t" r="r" b="b"/>
                <a:pathLst>
                  <a:path w="8504" h="6326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590"/>
                      <a:pt x="1279" y="1867"/>
                    </a:cubicBezTo>
                    <a:cubicBezTo>
                      <a:pt x="1590" y="2143"/>
                      <a:pt x="2005" y="2454"/>
                      <a:pt x="2282" y="2731"/>
                    </a:cubicBezTo>
                    <a:cubicBezTo>
                      <a:pt x="2455" y="2731"/>
                      <a:pt x="2455" y="2731"/>
                      <a:pt x="2455" y="2869"/>
                    </a:cubicBezTo>
                    <a:cubicBezTo>
                      <a:pt x="2593" y="2731"/>
                      <a:pt x="2731" y="2731"/>
                      <a:pt x="3008" y="2731"/>
                    </a:cubicBezTo>
                    <a:lnTo>
                      <a:pt x="3146" y="2731"/>
                    </a:lnTo>
                    <a:cubicBezTo>
                      <a:pt x="3457" y="2731"/>
                      <a:pt x="3734" y="2869"/>
                      <a:pt x="4010" y="3007"/>
                    </a:cubicBezTo>
                    <a:cubicBezTo>
                      <a:pt x="4321" y="3180"/>
                      <a:pt x="4459" y="3318"/>
                      <a:pt x="4598" y="3457"/>
                    </a:cubicBezTo>
                    <a:cubicBezTo>
                      <a:pt x="4736" y="3457"/>
                      <a:pt x="4874" y="3595"/>
                      <a:pt x="5047" y="3733"/>
                    </a:cubicBezTo>
                    <a:lnTo>
                      <a:pt x="5047" y="3871"/>
                    </a:lnTo>
                    <a:cubicBezTo>
                      <a:pt x="5185" y="4044"/>
                      <a:pt x="5462" y="4182"/>
                      <a:pt x="5600" y="4459"/>
                    </a:cubicBezTo>
                    <a:cubicBezTo>
                      <a:pt x="6188" y="4908"/>
                      <a:pt x="6775" y="5185"/>
                      <a:pt x="7328" y="5461"/>
                    </a:cubicBezTo>
                    <a:cubicBezTo>
                      <a:pt x="7778" y="5772"/>
                      <a:pt x="8192" y="6049"/>
                      <a:pt x="8503" y="6325"/>
                    </a:cubicBezTo>
                    <a:lnTo>
                      <a:pt x="8503" y="5772"/>
                    </a:lnTo>
                    <a:lnTo>
                      <a:pt x="8503" y="5600"/>
                    </a:lnTo>
                    <a:cubicBezTo>
                      <a:pt x="8331" y="5461"/>
                      <a:pt x="8192" y="5461"/>
                      <a:pt x="8054" y="5323"/>
                    </a:cubicBezTo>
                    <a:cubicBezTo>
                      <a:pt x="5600" y="3457"/>
                      <a:pt x="2282" y="2316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8"/>
              <p:cNvSpPr/>
              <p:nvPr/>
            </p:nvSpPr>
            <p:spPr>
              <a:xfrm>
                <a:off x="7020374" y="3281841"/>
                <a:ext cx="6458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4045" extrusionOk="0">
                    <a:moveTo>
                      <a:pt x="727" y="1"/>
                    </a:moveTo>
                    <a:cubicBezTo>
                      <a:pt x="727" y="174"/>
                      <a:pt x="554" y="312"/>
                      <a:pt x="554" y="450"/>
                    </a:cubicBezTo>
                    <a:cubicBezTo>
                      <a:pt x="416" y="588"/>
                      <a:pt x="278" y="865"/>
                      <a:pt x="1" y="1038"/>
                    </a:cubicBezTo>
                    <a:lnTo>
                      <a:pt x="139" y="1038"/>
                    </a:lnTo>
                    <a:cubicBezTo>
                      <a:pt x="554" y="1729"/>
                      <a:pt x="1142" y="2178"/>
                      <a:pt x="1729" y="2766"/>
                    </a:cubicBezTo>
                    <a:cubicBezTo>
                      <a:pt x="1868" y="3043"/>
                      <a:pt x="2144" y="3181"/>
                      <a:pt x="2455" y="3457"/>
                    </a:cubicBezTo>
                    <a:cubicBezTo>
                      <a:pt x="2593" y="3630"/>
                      <a:pt x="2732" y="3907"/>
                      <a:pt x="2870" y="4045"/>
                    </a:cubicBezTo>
                    <a:cubicBezTo>
                      <a:pt x="3146" y="3768"/>
                      <a:pt x="3319" y="3319"/>
                      <a:pt x="3596" y="3043"/>
                    </a:cubicBezTo>
                    <a:cubicBezTo>
                      <a:pt x="2593" y="2040"/>
                      <a:pt x="1729" y="865"/>
                      <a:pt x="7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8"/>
              <p:cNvSpPr/>
              <p:nvPr/>
            </p:nvSpPr>
            <p:spPr>
              <a:xfrm>
                <a:off x="7038388" y="3256392"/>
                <a:ext cx="57131" cy="69541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3872" extrusionOk="0">
                    <a:moveTo>
                      <a:pt x="277" y="1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003" y="1729"/>
                      <a:pt x="1867" y="2870"/>
                      <a:pt x="2869" y="3872"/>
                    </a:cubicBezTo>
                    <a:cubicBezTo>
                      <a:pt x="2869" y="3595"/>
                      <a:pt x="3008" y="3319"/>
                      <a:pt x="3180" y="3008"/>
                    </a:cubicBezTo>
                    <a:lnTo>
                      <a:pt x="3008" y="3008"/>
                    </a:lnTo>
                    <a:cubicBezTo>
                      <a:pt x="2143" y="2005"/>
                      <a:pt x="1141" y="1003"/>
                      <a:pt x="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7056384" y="3173201"/>
                <a:ext cx="54652" cy="62106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3458" extrusionOk="0">
                    <a:moveTo>
                      <a:pt x="139" y="1"/>
                    </a:moveTo>
                    <a:cubicBezTo>
                      <a:pt x="1" y="174"/>
                      <a:pt x="1" y="450"/>
                      <a:pt x="1" y="589"/>
                    </a:cubicBezTo>
                    <a:cubicBezTo>
                      <a:pt x="865" y="1591"/>
                      <a:pt x="2006" y="2455"/>
                      <a:pt x="3042" y="3457"/>
                    </a:cubicBezTo>
                    <a:lnTo>
                      <a:pt x="3042" y="2593"/>
                    </a:lnTo>
                    <a:cubicBezTo>
                      <a:pt x="2006" y="1729"/>
                      <a:pt x="1003" y="865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6942787" y="3338954"/>
                <a:ext cx="25467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868" extrusionOk="0">
                    <a:moveTo>
                      <a:pt x="139" y="1"/>
                    </a:moveTo>
                    <a:cubicBezTo>
                      <a:pt x="139" y="139"/>
                      <a:pt x="0" y="139"/>
                      <a:pt x="0" y="277"/>
                    </a:cubicBezTo>
                    <a:lnTo>
                      <a:pt x="0" y="450"/>
                    </a:lnTo>
                    <a:lnTo>
                      <a:pt x="139" y="450"/>
                    </a:lnTo>
                    <a:cubicBezTo>
                      <a:pt x="139" y="727"/>
                      <a:pt x="277" y="865"/>
                      <a:pt x="415" y="1003"/>
                    </a:cubicBezTo>
                    <a:cubicBezTo>
                      <a:pt x="553" y="1314"/>
                      <a:pt x="726" y="1453"/>
                      <a:pt x="1003" y="1591"/>
                    </a:cubicBezTo>
                    <a:cubicBezTo>
                      <a:pt x="1141" y="1729"/>
                      <a:pt x="1279" y="1729"/>
                      <a:pt x="1418" y="1867"/>
                    </a:cubicBezTo>
                    <a:cubicBezTo>
                      <a:pt x="1141" y="1591"/>
                      <a:pt x="864" y="1141"/>
                      <a:pt x="553" y="865"/>
                    </a:cubicBezTo>
                    <a:cubicBezTo>
                      <a:pt x="415" y="588"/>
                      <a:pt x="277" y="277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7056384" y="3116717"/>
                <a:ext cx="57131" cy="51545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870" extrusionOk="0">
                    <a:moveTo>
                      <a:pt x="1" y="1"/>
                    </a:moveTo>
                    <a:lnTo>
                      <a:pt x="1" y="139"/>
                    </a:lnTo>
                    <a:cubicBezTo>
                      <a:pt x="1003" y="1141"/>
                      <a:pt x="2178" y="1867"/>
                      <a:pt x="3181" y="2869"/>
                    </a:cubicBezTo>
                    <a:lnTo>
                      <a:pt x="3181" y="2005"/>
                    </a:lnTo>
                    <a:cubicBezTo>
                      <a:pt x="3042" y="2005"/>
                      <a:pt x="3042" y="2005"/>
                      <a:pt x="3042" y="1867"/>
                    </a:cubicBezTo>
                    <a:cubicBezTo>
                      <a:pt x="2178" y="1141"/>
                      <a:pt x="1003" y="72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6955826" y="3083186"/>
                <a:ext cx="18014" cy="31071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730" extrusionOk="0">
                    <a:moveTo>
                      <a:pt x="0" y="1"/>
                    </a:moveTo>
                    <a:lnTo>
                      <a:pt x="0" y="1729"/>
                    </a:lnTo>
                    <a:cubicBezTo>
                      <a:pt x="277" y="1280"/>
                      <a:pt x="553" y="1003"/>
                      <a:pt x="1003" y="554"/>
                    </a:cubicBezTo>
                    <a:cubicBezTo>
                      <a:pt x="692" y="416"/>
                      <a:pt x="415" y="13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6958304" y="305464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417"/>
                      <a:pt x="1279" y="1728"/>
                    </a:cubicBezTo>
                    <a:lnTo>
                      <a:pt x="1418" y="1728"/>
                    </a:lnTo>
                    <a:cubicBezTo>
                      <a:pt x="1590" y="1590"/>
                      <a:pt x="1729" y="1417"/>
                      <a:pt x="1867" y="1417"/>
                    </a:cubicBezTo>
                    <a:cubicBezTo>
                      <a:pt x="1141" y="1002"/>
                      <a:pt x="554" y="415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7045841" y="3225357"/>
                <a:ext cx="57131" cy="75127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183" extrusionOk="0">
                    <a:moveTo>
                      <a:pt x="173" y="0"/>
                    </a:moveTo>
                    <a:lnTo>
                      <a:pt x="173" y="139"/>
                    </a:lnTo>
                    <a:lnTo>
                      <a:pt x="0" y="1003"/>
                    </a:lnTo>
                    <a:cubicBezTo>
                      <a:pt x="864" y="2005"/>
                      <a:pt x="1901" y="3146"/>
                      <a:pt x="2904" y="4183"/>
                    </a:cubicBezTo>
                    <a:cubicBezTo>
                      <a:pt x="3042" y="3872"/>
                      <a:pt x="3042" y="3457"/>
                      <a:pt x="3180" y="3146"/>
                    </a:cubicBezTo>
                    <a:cubicBezTo>
                      <a:pt x="2593" y="2593"/>
                      <a:pt x="1901" y="2005"/>
                      <a:pt x="1452" y="1418"/>
                    </a:cubicBezTo>
                    <a:cubicBezTo>
                      <a:pt x="1037" y="1003"/>
                      <a:pt x="588" y="553"/>
                      <a:pt x="1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6945265" y="3178805"/>
                <a:ext cx="4993" cy="56502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146" extrusionOk="0">
                    <a:moveTo>
                      <a:pt x="277" y="1"/>
                    </a:moveTo>
                    <a:cubicBezTo>
                      <a:pt x="277" y="726"/>
                      <a:pt x="139" y="1417"/>
                      <a:pt x="139" y="2143"/>
                    </a:cubicBezTo>
                    <a:lnTo>
                      <a:pt x="139" y="2592"/>
                    </a:lnTo>
                    <a:lnTo>
                      <a:pt x="1" y="3007"/>
                    </a:lnTo>
                    <a:cubicBezTo>
                      <a:pt x="139" y="3007"/>
                      <a:pt x="139" y="3145"/>
                      <a:pt x="139" y="3145"/>
                    </a:cubicBezTo>
                    <a:cubicBezTo>
                      <a:pt x="277" y="2143"/>
                      <a:pt x="277" y="1141"/>
                      <a:pt x="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6942787" y="3300466"/>
                <a:ext cx="2496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142" extrusionOk="0">
                    <a:moveTo>
                      <a:pt x="0" y="1"/>
                    </a:moveTo>
                    <a:lnTo>
                      <a:pt x="0" y="865"/>
                    </a:lnTo>
                    <a:cubicBezTo>
                      <a:pt x="0" y="1003"/>
                      <a:pt x="139" y="1141"/>
                      <a:pt x="139" y="1141"/>
                    </a:cubicBezTo>
                    <a:lnTo>
                      <a:pt x="139" y="692"/>
                    </a:lnTo>
                    <a:lnTo>
                      <a:pt x="139" y="277"/>
                    </a:lnTo>
                    <a:cubicBezTo>
                      <a:pt x="139" y="139"/>
                      <a:pt x="139" y="139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6477192" y="3018009"/>
                <a:ext cx="465613" cy="338977"/>
              </a:xfrm>
              <a:custGeom>
                <a:avLst/>
                <a:gdLst/>
                <a:ahLst/>
                <a:cxnLst/>
                <a:rect l="l" t="t" r="r" b="b"/>
                <a:pathLst>
                  <a:path w="25925" h="18874" extrusionOk="0">
                    <a:moveTo>
                      <a:pt x="25924" y="1"/>
                    </a:moveTo>
                    <a:lnTo>
                      <a:pt x="25924" y="1"/>
                    </a:lnTo>
                    <a:cubicBezTo>
                      <a:pt x="25786" y="173"/>
                      <a:pt x="25475" y="450"/>
                      <a:pt x="25198" y="588"/>
                    </a:cubicBezTo>
                    <a:cubicBezTo>
                      <a:pt x="24611" y="865"/>
                      <a:pt x="23885" y="1038"/>
                      <a:pt x="23332" y="1314"/>
                    </a:cubicBezTo>
                    <a:lnTo>
                      <a:pt x="22744" y="1591"/>
                    </a:lnTo>
                    <a:cubicBezTo>
                      <a:pt x="22157" y="1729"/>
                      <a:pt x="21604" y="2040"/>
                      <a:pt x="21016" y="2178"/>
                    </a:cubicBezTo>
                    <a:cubicBezTo>
                      <a:pt x="20014" y="2593"/>
                      <a:pt x="19150" y="2904"/>
                      <a:pt x="18285" y="3181"/>
                    </a:cubicBezTo>
                    <a:cubicBezTo>
                      <a:pt x="17283" y="3457"/>
                      <a:pt x="16419" y="3630"/>
                      <a:pt x="15555" y="3768"/>
                    </a:cubicBezTo>
                    <a:cubicBezTo>
                      <a:pt x="14691" y="3907"/>
                      <a:pt x="13827" y="4045"/>
                      <a:pt x="12962" y="4183"/>
                    </a:cubicBezTo>
                    <a:lnTo>
                      <a:pt x="11649" y="4183"/>
                    </a:lnTo>
                    <a:cubicBezTo>
                      <a:pt x="10232" y="4183"/>
                      <a:pt x="8780" y="4045"/>
                      <a:pt x="7467" y="3768"/>
                    </a:cubicBezTo>
                    <a:cubicBezTo>
                      <a:pt x="6775" y="3630"/>
                      <a:pt x="5911" y="3457"/>
                      <a:pt x="5047" y="3319"/>
                    </a:cubicBezTo>
                    <a:cubicBezTo>
                      <a:pt x="4321" y="3042"/>
                      <a:pt x="3595" y="2766"/>
                      <a:pt x="2869" y="2317"/>
                    </a:cubicBezTo>
                    <a:cubicBezTo>
                      <a:pt x="2005" y="1902"/>
                      <a:pt x="1003" y="1176"/>
                      <a:pt x="0" y="312"/>
                    </a:cubicBezTo>
                    <a:lnTo>
                      <a:pt x="0" y="7640"/>
                    </a:lnTo>
                    <a:lnTo>
                      <a:pt x="0" y="7778"/>
                    </a:lnTo>
                    <a:lnTo>
                      <a:pt x="0" y="9091"/>
                    </a:lnTo>
                    <a:lnTo>
                      <a:pt x="0" y="11684"/>
                    </a:lnTo>
                    <a:lnTo>
                      <a:pt x="0" y="12963"/>
                    </a:lnTo>
                    <a:cubicBezTo>
                      <a:pt x="0" y="12963"/>
                      <a:pt x="139" y="12963"/>
                      <a:pt x="139" y="13135"/>
                    </a:cubicBezTo>
                    <a:cubicBezTo>
                      <a:pt x="277" y="13412"/>
                      <a:pt x="415" y="13688"/>
                      <a:pt x="554" y="13827"/>
                    </a:cubicBezTo>
                    <a:cubicBezTo>
                      <a:pt x="1141" y="14553"/>
                      <a:pt x="1590" y="15140"/>
                      <a:pt x="2144" y="15728"/>
                    </a:cubicBezTo>
                    <a:cubicBezTo>
                      <a:pt x="2869" y="16281"/>
                      <a:pt x="3734" y="16868"/>
                      <a:pt x="4598" y="17283"/>
                    </a:cubicBezTo>
                    <a:cubicBezTo>
                      <a:pt x="5600" y="17733"/>
                      <a:pt x="6914" y="18147"/>
                      <a:pt x="8192" y="18458"/>
                    </a:cubicBezTo>
                    <a:cubicBezTo>
                      <a:pt x="9644" y="18735"/>
                      <a:pt x="11096" y="18873"/>
                      <a:pt x="12513" y="18873"/>
                    </a:cubicBezTo>
                    <a:lnTo>
                      <a:pt x="14103" y="18873"/>
                    </a:lnTo>
                    <a:cubicBezTo>
                      <a:pt x="15417" y="18735"/>
                      <a:pt x="16557" y="18597"/>
                      <a:pt x="17836" y="18320"/>
                    </a:cubicBezTo>
                    <a:cubicBezTo>
                      <a:pt x="18873" y="18147"/>
                      <a:pt x="20014" y="17871"/>
                      <a:pt x="21154" y="17456"/>
                    </a:cubicBezTo>
                    <a:cubicBezTo>
                      <a:pt x="22157" y="17145"/>
                      <a:pt x="23194" y="16730"/>
                      <a:pt x="24196" y="16143"/>
                    </a:cubicBezTo>
                    <a:cubicBezTo>
                      <a:pt x="24473" y="15866"/>
                      <a:pt x="24749" y="15728"/>
                      <a:pt x="24922" y="15555"/>
                    </a:cubicBezTo>
                    <a:cubicBezTo>
                      <a:pt x="24922" y="15417"/>
                      <a:pt x="25060" y="15417"/>
                      <a:pt x="25060" y="15417"/>
                    </a:cubicBezTo>
                    <a:cubicBezTo>
                      <a:pt x="25060" y="14414"/>
                      <a:pt x="25198" y="13274"/>
                      <a:pt x="25198" y="12271"/>
                    </a:cubicBezTo>
                    <a:cubicBezTo>
                      <a:pt x="25337" y="10820"/>
                      <a:pt x="25337" y="9368"/>
                      <a:pt x="25475" y="8089"/>
                    </a:cubicBezTo>
                    <a:lnTo>
                      <a:pt x="25613" y="6361"/>
                    </a:lnTo>
                    <a:cubicBezTo>
                      <a:pt x="25786" y="4494"/>
                      <a:pt x="25924" y="2317"/>
                      <a:pt x="25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6484645" y="2935447"/>
                <a:ext cx="460638" cy="85687"/>
              </a:xfrm>
              <a:custGeom>
                <a:avLst/>
                <a:gdLst/>
                <a:ahLst/>
                <a:cxnLst/>
                <a:rect l="l" t="t" r="r" b="b"/>
                <a:pathLst>
                  <a:path w="25648" h="4771" extrusionOk="0">
                    <a:moveTo>
                      <a:pt x="139" y="1"/>
                    </a:moveTo>
                    <a:cubicBezTo>
                      <a:pt x="139" y="277"/>
                      <a:pt x="139" y="588"/>
                      <a:pt x="0" y="865"/>
                    </a:cubicBezTo>
                    <a:lnTo>
                      <a:pt x="0" y="1003"/>
                    </a:lnTo>
                    <a:lnTo>
                      <a:pt x="139" y="1003"/>
                    </a:lnTo>
                    <a:cubicBezTo>
                      <a:pt x="311" y="1314"/>
                      <a:pt x="588" y="1452"/>
                      <a:pt x="726" y="1729"/>
                    </a:cubicBezTo>
                    <a:lnTo>
                      <a:pt x="864" y="1729"/>
                    </a:lnTo>
                    <a:cubicBezTo>
                      <a:pt x="1452" y="2316"/>
                      <a:pt x="2178" y="2731"/>
                      <a:pt x="3042" y="3181"/>
                    </a:cubicBezTo>
                    <a:cubicBezTo>
                      <a:pt x="4044" y="3734"/>
                      <a:pt x="5047" y="4045"/>
                      <a:pt x="6360" y="4321"/>
                    </a:cubicBezTo>
                    <a:cubicBezTo>
                      <a:pt x="7639" y="4598"/>
                      <a:pt x="8953" y="4770"/>
                      <a:pt x="10370" y="4770"/>
                    </a:cubicBezTo>
                    <a:lnTo>
                      <a:pt x="12098" y="4770"/>
                    </a:lnTo>
                    <a:lnTo>
                      <a:pt x="11960" y="4598"/>
                    </a:lnTo>
                    <a:cubicBezTo>
                      <a:pt x="13550" y="4598"/>
                      <a:pt x="15278" y="4321"/>
                      <a:pt x="17006" y="3906"/>
                    </a:cubicBezTo>
                    <a:cubicBezTo>
                      <a:pt x="17870" y="3734"/>
                      <a:pt x="18735" y="3595"/>
                      <a:pt x="19599" y="3319"/>
                    </a:cubicBezTo>
                    <a:cubicBezTo>
                      <a:pt x="20601" y="3042"/>
                      <a:pt x="21603" y="2731"/>
                      <a:pt x="22329" y="2455"/>
                    </a:cubicBezTo>
                    <a:cubicBezTo>
                      <a:pt x="23781" y="2005"/>
                      <a:pt x="24645" y="1591"/>
                      <a:pt x="25509" y="1003"/>
                    </a:cubicBezTo>
                    <a:lnTo>
                      <a:pt x="25648" y="1003"/>
                    </a:lnTo>
                    <a:lnTo>
                      <a:pt x="25648" y="588"/>
                    </a:lnTo>
                    <a:cubicBezTo>
                      <a:pt x="25509" y="450"/>
                      <a:pt x="25509" y="139"/>
                      <a:pt x="25648" y="1"/>
                    </a:cubicBezTo>
                    <a:cubicBezTo>
                      <a:pt x="25509" y="1"/>
                      <a:pt x="25509" y="1"/>
                      <a:pt x="25371" y="139"/>
                    </a:cubicBezTo>
                    <a:cubicBezTo>
                      <a:pt x="25198" y="139"/>
                      <a:pt x="25060" y="277"/>
                      <a:pt x="24783" y="277"/>
                    </a:cubicBezTo>
                    <a:lnTo>
                      <a:pt x="24645" y="450"/>
                    </a:lnTo>
                    <a:cubicBezTo>
                      <a:pt x="24507" y="450"/>
                      <a:pt x="24196" y="588"/>
                      <a:pt x="24058" y="726"/>
                    </a:cubicBezTo>
                    <a:cubicBezTo>
                      <a:pt x="23781" y="865"/>
                      <a:pt x="23470" y="865"/>
                      <a:pt x="23332" y="1003"/>
                    </a:cubicBezTo>
                    <a:cubicBezTo>
                      <a:pt x="22329" y="1452"/>
                      <a:pt x="21327" y="1867"/>
                      <a:pt x="20325" y="2178"/>
                    </a:cubicBezTo>
                    <a:cubicBezTo>
                      <a:pt x="19149" y="2455"/>
                      <a:pt x="18147" y="2731"/>
                      <a:pt x="17145" y="2869"/>
                    </a:cubicBezTo>
                    <a:cubicBezTo>
                      <a:pt x="16004" y="3042"/>
                      <a:pt x="15002" y="3181"/>
                      <a:pt x="14137" y="3181"/>
                    </a:cubicBezTo>
                    <a:lnTo>
                      <a:pt x="13965" y="3181"/>
                    </a:lnTo>
                    <a:cubicBezTo>
                      <a:pt x="13550" y="3181"/>
                      <a:pt x="13100" y="3181"/>
                      <a:pt x="12547" y="3042"/>
                    </a:cubicBezTo>
                    <a:lnTo>
                      <a:pt x="10508" y="3042"/>
                    </a:lnTo>
                    <a:cubicBezTo>
                      <a:pt x="8953" y="2869"/>
                      <a:pt x="7639" y="2731"/>
                      <a:pt x="6499" y="2455"/>
                    </a:cubicBezTo>
                    <a:cubicBezTo>
                      <a:pt x="5634" y="2316"/>
                      <a:pt x="4044" y="2005"/>
                      <a:pt x="2731" y="1452"/>
                    </a:cubicBezTo>
                    <a:cubicBezTo>
                      <a:pt x="1590" y="1003"/>
                      <a:pt x="864" y="588"/>
                      <a:pt x="1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6528719" y="3390481"/>
                <a:ext cx="385529" cy="106844"/>
              </a:xfrm>
              <a:custGeom>
                <a:avLst/>
                <a:gdLst/>
                <a:ahLst/>
                <a:cxnLst/>
                <a:rect l="l" t="t" r="r" b="b"/>
                <a:pathLst>
                  <a:path w="21466" h="5949" extrusionOk="0">
                    <a:moveTo>
                      <a:pt x="21465" y="1"/>
                    </a:moveTo>
                    <a:cubicBezTo>
                      <a:pt x="21327" y="1"/>
                      <a:pt x="21327" y="174"/>
                      <a:pt x="21189" y="174"/>
                    </a:cubicBezTo>
                    <a:cubicBezTo>
                      <a:pt x="20739" y="450"/>
                      <a:pt x="20325" y="588"/>
                      <a:pt x="19737" y="865"/>
                    </a:cubicBezTo>
                    <a:cubicBezTo>
                      <a:pt x="18735" y="1314"/>
                      <a:pt x="17732" y="1729"/>
                      <a:pt x="16557" y="2040"/>
                    </a:cubicBezTo>
                    <a:cubicBezTo>
                      <a:pt x="14414" y="2593"/>
                      <a:pt x="12236" y="2904"/>
                      <a:pt x="10093" y="2904"/>
                    </a:cubicBezTo>
                    <a:lnTo>
                      <a:pt x="9782" y="2904"/>
                    </a:lnTo>
                    <a:cubicBezTo>
                      <a:pt x="8503" y="2904"/>
                      <a:pt x="7190" y="2766"/>
                      <a:pt x="6049" y="2593"/>
                    </a:cubicBezTo>
                    <a:cubicBezTo>
                      <a:pt x="4598" y="2317"/>
                      <a:pt x="3457" y="1902"/>
                      <a:pt x="2455" y="1452"/>
                    </a:cubicBezTo>
                    <a:cubicBezTo>
                      <a:pt x="1729" y="1176"/>
                      <a:pt x="1141" y="865"/>
                      <a:pt x="588" y="450"/>
                    </a:cubicBezTo>
                    <a:lnTo>
                      <a:pt x="588" y="588"/>
                    </a:lnTo>
                    <a:cubicBezTo>
                      <a:pt x="277" y="865"/>
                      <a:pt x="139" y="1038"/>
                      <a:pt x="0" y="1314"/>
                    </a:cubicBezTo>
                    <a:lnTo>
                      <a:pt x="0" y="1591"/>
                    </a:lnTo>
                    <a:lnTo>
                      <a:pt x="0" y="1729"/>
                    </a:lnTo>
                    <a:lnTo>
                      <a:pt x="0" y="1902"/>
                    </a:lnTo>
                    <a:lnTo>
                      <a:pt x="450" y="2317"/>
                    </a:lnTo>
                    <a:cubicBezTo>
                      <a:pt x="865" y="2593"/>
                      <a:pt x="1452" y="3042"/>
                      <a:pt x="2005" y="3319"/>
                    </a:cubicBezTo>
                    <a:cubicBezTo>
                      <a:pt x="4321" y="4321"/>
                      <a:pt x="6775" y="4909"/>
                      <a:pt x="9368" y="5497"/>
                    </a:cubicBezTo>
                    <a:cubicBezTo>
                      <a:pt x="10892" y="5722"/>
                      <a:pt x="12416" y="5948"/>
                      <a:pt x="14034" y="5948"/>
                    </a:cubicBezTo>
                    <a:cubicBezTo>
                      <a:pt x="14397" y="5948"/>
                      <a:pt x="14766" y="5937"/>
                      <a:pt x="15140" y="5911"/>
                    </a:cubicBezTo>
                    <a:cubicBezTo>
                      <a:pt x="16004" y="5911"/>
                      <a:pt x="16868" y="5773"/>
                      <a:pt x="17732" y="5497"/>
                    </a:cubicBezTo>
                    <a:cubicBezTo>
                      <a:pt x="18147" y="5185"/>
                      <a:pt x="18735" y="5047"/>
                      <a:pt x="19149" y="4771"/>
                    </a:cubicBezTo>
                    <a:cubicBezTo>
                      <a:pt x="19599" y="4494"/>
                      <a:pt x="19875" y="4183"/>
                      <a:pt x="20152" y="3768"/>
                    </a:cubicBezTo>
                    <a:cubicBezTo>
                      <a:pt x="20463" y="3457"/>
                      <a:pt x="20739" y="3181"/>
                      <a:pt x="20878" y="2766"/>
                    </a:cubicBezTo>
                    <a:cubicBezTo>
                      <a:pt x="21016" y="2317"/>
                      <a:pt x="21327" y="1729"/>
                      <a:pt x="21327" y="1314"/>
                    </a:cubicBezTo>
                    <a:cubicBezTo>
                      <a:pt x="21465" y="865"/>
                      <a:pt x="21465" y="450"/>
                      <a:pt x="214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6479670" y="3356968"/>
                <a:ext cx="445121" cy="160796"/>
              </a:xfrm>
              <a:custGeom>
                <a:avLst/>
                <a:gdLst/>
                <a:ahLst/>
                <a:cxnLst/>
                <a:rect l="l" t="t" r="r" b="b"/>
                <a:pathLst>
                  <a:path w="24784" h="8953" extrusionOk="0">
                    <a:moveTo>
                      <a:pt x="416" y="0"/>
                    </a:moveTo>
                    <a:cubicBezTo>
                      <a:pt x="277" y="0"/>
                      <a:pt x="139" y="138"/>
                      <a:pt x="139" y="450"/>
                    </a:cubicBezTo>
                    <a:lnTo>
                      <a:pt x="1" y="450"/>
                    </a:lnTo>
                    <a:cubicBezTo>
                      <a:pt x="1" y="588"/>
                      <a:pt x="139" y="726"/>
                      <a:pt x="139" y="864"/>
                    </a:cubicBezTo>
                    <a:lnTo>
                      <a:pt x="139" y="1003"/>
                    </a:lnTo>
                    <a:cubicBezTo>
                      <a:pt x="139" y="1314"/>
                      <a:pt x="139" y="1590"/>
                      <a:pt x="277" y="1867"/>
                    </a:cubicBezTo>
                    <a:lnTo>
                      <a:pt x="277" y="2040"/>
                    </a:lnTo>
                    <a:cubicBezTo>
                      <a:pt x="1003" y="2904"/>
                      <a:pt x="1867" y="3906"/>
                      <a:pt x="2870" y="4770"/>
                    </a:cubicBezTo>
                    <a:cubicBezTo>
                      <a:pt x="3872" y="5634"/>
                      <a:pt x="5186" y="6498"/>
                      <a:pt x="6637" y="7224"/>
                    </a:cubicBezTo>
                    <a:cubicBezTo>
                      <a:pt x="8054" y="7916"/>
                      <a:pt x="9506" y="8365"/>
                      <a:pt x="11234" y="8641"/>
                    </a:cubicBezTo>
                    <a:cubicBezTo>
                      <a:pt x="12237" y="8780"/>
                      <a:pt x="13239" y="8953"/>
                      <a:pt x="14242" y="8953"/>
                    </a:cubicBezTo>
                    <a:cubicBezTo>
                      <a:pt x="14829" y="8953"/>
                      <a:pt x="15279" y="8953"/>
                      <a:pt x="15693" y="8780"/>
                    </a:cubicBezTo>
                    <a:cubicBezTo>
                      <a:pt x="17007" y="8780"/>
                      <a:pt x="18286" y="8503"/>
                      <a:pt x="19426" y="8088"/>
                    </a:cubicBezTo>
                    <a:cubicBezTo>
                      <a:pt x="20290" y="7777"/>
                      <a:pt x="21016" y="7363"/>
                      <a:pt x="21742" y="6775"/>
                    </a:cubicBezTo>
                    <a:cubicBezTo>
                      <a:pt x="22606" y="6360"/>
                      <a:pt x="23194" y="5773"/>
                      <a:pt x="23747" y="5047"/>
                    </a:cubicBezTo>
                    <a:cubicBezTo>
                      <a:pt x="24196" y="4632"/>
                      <a:pt x="24473" y="4183"/>
                      <a:pt x="24784" y="3768"/>
                    </a:cubicBezTo>
                    <a:lnTo>
                      <a:pt x="24784" y="1590"/>
                    </a:lnTo>
                    <a:cubicBezTo>
                      <a:pt x="24611" y="1590"/>
                      <a:pt x="24335" y="1728"/>
                      <a:pt x="24196" y="1867"/>
                    </a:cubicBezTo>
                    <a:cubicBezTo>
                      <a:pt x="24196" y="2316"/>
                      <a:pt x="24196" y="2731"/>
                      <a:pt x="24058" y="3180"/>
                    </a:cubicBezTo>
                    <a:cubicBezTo>
                      <a:pt x="24058" y="3595"/>
                      <a:pt x="23747" y="4183"/>
                      <a:pt x="23609" y="4632"/>
                    </a:cubicBezTo>
                    <a:cubicBezTo>
                      <a:pt x="23470" y="5047"/>
                      <a:pt x="23194" y="5323"/>
                      <a:pt x="22883" y="5634"/>
                    </a:cubicBezTo>
                    <a:cubicBezTo>
                      <a:pt x="22606" y="6049"/>
                      <a:pt x="22330" y="6360"/>
                      <a:pt x="21880" y="6637"/>
                    </a:cubicBezTo>
                    <a:cubicBezTo>
                      <a:pt x="21466" y="6913"/>
                      <a:pt x="20878" y="7051"/>
                      <a:pt x="20463" y="7363"/>
                    </a:cubicBezTo>
                    <a:cubicBezTo>
                      <a:pt x="19599" y="7639"/>
                      <a:pt x="18735" y="7777"/>
                      <a:pt x="17871" y="7777"/>
                    </a:cubicBezTo>
                    <a:cubicBezTo>
                      <a:pt x="17497" y="7803"/>
                      <a:pt x="17128" y="7814"/>
                      <a:pt x="16765" y="7814"/>
                    </a:cubicBezTo>
                    <a:cubicBezTo>
                      <a:pt x="15147" y="7814"/>
                      <a:pt x="13623" y="7588"/>
                      <a:pt x="12099" y="7363"/>
                    </a:cubicBezTo>
                    <a:cubicBezTo>
                      <a:pt x="9506" y="6775"/>
                      <a:pt x="7052" y="6187"/>
                      <a:pt x="4736" y="5185"/>
                    </a:cubicBezTo>
                    <a:cubicBezTo>
                      <a:pt x="4183" y="4908"/>
                      <a:pt x="3596" y="4459"/>
                      <a:pt x="3181" y="4183"/>
                    </a:cubicBezTo>
                    <a:lnTo>
                      <a:pt x="2731" y="3768"/>
                    </a:lnTo>
                    <a:lnTo>
                      <a:pt x="2731" y="3595"/>
                    </a:lnTo>
                    <a:lnTo>
                      <a:pt x="2731" y="3457"/>
                    </a:lnTo>
                    <a:lnTo>
                      <a:pt x="2731" y="3180"/>
                    </a:lnTo>
                    <a:cubicBezTo>
                      <a:pt x="2870" y="2904"/>
                      <a:pt x="3008" y="2731"/>
                      <a:pt x="3319" y="2454"/>
                    </a:cubicBezTo>
                    <a:lnTo>
                      <a:pt x="3319" y="2316"/>
                    </a:lnTo>
                    <a:cubicBezTo>
                      <a:pt x="2870" y="2040"/>
                      <a:pt x="2317" y="1728"/>
                      <a:pt x="1867" y="1314"/>
                    </a:cubicBezTo>
                    <a:cubicBezTo>
                      <a:pt x="1452" y="864"/>
                      <a:pt x="865" y="450"/>
                      <a:pt x="4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6940309" y="3372486"/>
                <a:ext cx="2496" cy="24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9"/>
                    </a:lnTo>
                    <a:cubicBezTo>
                      <a:pt x="0" y="0"/>
                      <a:pt x="0" y="0"/>
                      <a:pt x="1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6942787" y="3336476"/>
                <a:ext cx="2496" cy="74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416" extrusionOk="0">
                    <a:moveTo>
                      <a:pt x="0" y="1"/>
                    </a:moveTo>
                    <a:lnTo>
                      <a:pt x="0" y="415"/>
                    </a:lnTo>
                    <a:cubicBezTo>
                      <a:pt x="0" y="277"/>
                      <a:pt x="139" y="277"/>
                      <a:pt x="139" y="139"/>
                    </a:cubicBezTo>
                    <a:cubicBezTo>
                      <a:pt x="0" y="13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6942787" y="3269431"/>
                <a:ext cx="4975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142" extrusionOk="0">
                    <a:moveTo>
                      <a:pt x="139" y="0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39" y="865"/>
                      <a:pt x="139" y="1003"/>
                      <a:pt x="277" y="1141"/>
                    </a:cubicBezTo>
                    <a:lnTo>
                      <a:pt x="277" y="277"/>
                    </a:lnTo>
                    <a:cubicBezTo>
                      <a:pt x="277" y="139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6714946" y="2552414"/>
                <a:ext cx="36028" cy="152732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8504" extrusionOk="0">
                    <a:moveTo>
                      <a:pt x="1003" y="1"/>
                    </a:moveTo>
                    <a:cubicBezTo>
                      <a:pt x="1003" y="1"/>
                      <a:pt x="1003" y="174"/>
                      <a:pt x="865" y="174"/>
                    </a:cubicBezTo>
                    <a:cubicBezTo>
                      <a:pt x="727" y="174"/>
                      <a:pt x="727" y="312"/>
                      <a:pt x="727" y="450"/>
                    </a:cubicBezTo>
                    <a:cubicBezTo>
                      <a:pt x="589" y="727"/>
                      <a:pt x="589" y="1038"/>
                      <a:pt x="589" y="1314"/>
                    </a:cubicBezTo>
                    <a:cubicBezTo>
                      <a:pt x="589" y="1591"/>
                      <a:pt x="727" y="1902"/>
                      <a:pt x="727" y="2179"/>
                    </a:cubicBezTo>
                    <a:cubicBezTo>
                      <a:pt x="865" y="2766"/>
                      <a:pt x="1142" y="3181"/>
                      <a:pt x="1142" y="3769"/>
                    </a:cubicBezTo>
                    <a:cubicBezTo>
                      <a:pt x="1142" y="4183"/>
                      <a:pt x="1142" y="4494"/>
                      <a:pt x="1003" y="4771"/>
                    </a:cubicBezTo>
                    <a:cubicBezTo>
                      <a:pt x="1003" y="5358"/>
                      <a:pt x="865" y="5912"/>
                      <a:pt x="727" y="6361"/>
                    </a:cubicBezTo>
                    <a:cubicBezTo>
                      <a:pt x="589" y="6914"/>
                      <a:pt x="450" y="7502"/>
                      <a:pt x="139" y="7951"/>
                    </a:cubicBezTo>
                    <a:cubicBezTo>
                      <a:pt x="1" y="8227"/>
                      <a:pt x="277" y="8366"/>
                      <a:pt x="450" y="8504"/>
                    </a:cubicBezTo>
                    <a:lnTo>
                      <a:pt x="727" y="8504"/>
                    </a:lnTo>
                    <a:cubicBezTo>
                      <a:pt x="865" y="8366"/>
                      <a:pt x="1003" y="8366"/>
                      <a:pt x="1003" y="8227"/>
                    </a:cubicBezTo>
                    <a:cubicBezTo>
                      <a:pt x="1142" y="7640"/>
                      <a:pt x="1453" y="7225"/>
                      <a:pt x="1591" y="6637"/>
                    </a:cubicBezTo>
                    <a:cubicBezTo>
                      <a:pt x="1729" y="5912"/>
                      <a:pt x="1867" y="5358"/>
                      <a:pt x="2006" y="4771"/>
                    </a:cubicBezTo>
                    <a:lnTo>
                      <a:pt x="2006" y="3907"/>
                    </a:lnTo>
                    <a:cubicBezTo>
                      <a:pt x="2006" y="3630"/>
                      <a:pt x="2006" y="3319"/>
                      <a:pt x="1867" y="3043"/>
                    </a:cubicBezTo>
                    <a:cubicBezTo>
                      <a:pt x="1867" y="2766"/>
                      <a:pt x="1729" y="2455"/>
                      <a:pt x="1591" y="2179"/>
                    </a:cubicBezTo>
                    <a:cubicBezTo>
                      <a:pt x="1591" y="1902"/>
                      <a:pt x="1453" y="1591"/>
                      <a:pt x="1453" y="1314"/>
                    </a:cubicBezTo>
                    <a:lnTo>
                      <a:pt x="1453" y="727"/>
                    </a:lnTo>
                    <a:lnTo>
                      <a:pt x="1453" y="589"/>
                    </a:lnTo>
                    <a:cubicBezTo>
                      <a:pt x="1591" y="589"/>
                      <a:pt x="1591" y="450"/>
                      <a:pt x="1453" y="312"/>
                    </a:cubicBezTo>
                    <a:cubicBezTo>
                      <a:pt x="1453" y="174"/>
                      <a:pt x="1314" y="174"/>
                      <a:pt x="1142" y="174"/>
                    </a:cubicBezTo>
                    <a:cubicBezTo>
                      <a:pt x="1142" y="1"/>
                      <a:pt x="1142" y="1"/>
                      <a:pt x="1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6459196" y="2664161"/>
                <a:ext cx="669836" cy="778494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43346" extrusionOk="0">
                    <a:moveTo>
                      <a:pt x="15693" y="9783"/>
                    </a:moveTo>
                    <a:lnTo>
                      <a:pt x="15693" y="10508"/>
                    </a:lnTo>
                    <a:cubicBezTo>
                      <a:pt x="15382" y="10197"/>
                      <a:pt x="15105" y="10059"/>
                      <a:pt x="14967" y="9783"/>
                    </a:cubicBezTo>
                    <a:close/>
                    <a:moveTo>
                      <a:pt x="14241" y="9644"/>
                    </a:moveTo>
                    <a:cubicBezTo>
                      <a:pt x="14379" y="10059"/>
                      <a:pt x="14690" y="10370"/>
                      <a:pt x="14967" y="10647"/>
                    </a:cubicBezTo>
                    <a:lnTo>
                      <a:pt x="15693" y="11373"/>
                    </a:lnTo>
                    <a:lnTo>
                      <a:pt x="14103" y="11373"/>
                    </a:lnTo>
                    <a:cubicBezTo>
                      <a:pt x="14103" y="11373"/>
                      <a:pt x="14103" y="11234"/>
                      <a:pt x="13964" y="11234"/>
                    </a:cubicBezTo>
                    <a:lnTo>
                      <a:pt x="13964" y="11061"/>
                    </a:lnTo>
                    <a:lnTo>
                      <a:pt x="13826" y="11061"/>
                    </a:lnTo>
                    <a:lnTo>
                      <a:pt x="13826" y="10923"/>
                    </a:lnTo>
                    <a:cubicBezTo>
                      <a:pt x="13826" y="10785"/>
                      <a:pt x="13826" y="10508"/>
                      <a:pt x="13964" y="10370"/>
                    </a:cubicBezTo>
                    <a:cubicBezTo>
                      <a:pt x="13964" y="10059"/>
                      <a:pt x="13826" y="9921"/>
                      <a:pt x="13826" y="9644"/>
                    </a:cubicBezTo>
                    <a:close/>
                    <a:moveTo>
                      <a:pt x="12374" y="9644"/>
                    </a:moveTo>
                    <a:cubicBezTo>
                      <a:pt x="12513" y="10059"/>
                      <a:pt x="12651" y="10370"/>
                      <a:pt x="12789" y="10647"/>
                    </a:cubicBezTo>
                    <a:cubicBezTo>
                      <a:pt x="12962" y="10647"/>
                      <a:pt x="12962" y="10647"/>
                      <a:pt x="12962" y="10785"/>
                    </a:cubicBezTo>
                    <a:cubicBezTo>
                      <a:pt x="12962" y="11061"/>
                      <a:pt x="12789" y="11234"/>
                      <a:pt x="12789" y="11511"/>
                    </a:cubicBezTo>
                    <a:cubicBezTo>
                      <a:pt x="12651" y="11373"/>
                      <a:pt x="12513" y="11234"/>
                      <a:pt x="12513" y="11061"/>
                    </a:cubicBezTo>
                    <a:cubicBezTo>
                      <a:pt x="12098" y="10647"/>
                      <a:pt x="11787" y="10197"/>
                      <a:pt x="11510" y="9644"/>
                    </a:cubicBezTo>
                    <a:close/>
                    <a:moveTo>
                      <a:pt x="16557" y="10508"/>
                    </a:moveTo>
                    <a:cubicBezTo>
                      <a:pt x="16833" y="10785"/>
                      <a:pt x="17110" y="11061"/>
                      <a:pt x="17421" y="11511"/>
                    </a:cubicBezTo>
                    <a:cubicBezTo>
                      <a:pt x="17110" y="11511"/>
                      <a:pt x="16833" y="11373"/>
                      <a:pt x="16557" y="11373"/>
                    </a:cubicBezTo>
                    <a:lnTo>
                      <a:pt x="16557" y="10508"/>
                    </a:lnTo>
                    <a:close/>
                    <a:moveTo>
                      <a:pt x="16833" y="9783"/>
                    </a:moveTo>
                    <a:lnTo>
                      <a:pt x="17697" y="9921"/>
                    </a:lnTo>
                    <a:lnTo>
                      <a:pt x="17836" y="9921"/>
                    </a:lnTo>
                    <a:lnTo>
                      <a:pt x="17836" y="10059"/>
                    </a:lnTo>
                    <a:cubicBezTo>
                      <a:pt x="18285" y="10647"/>
                      <a:pt x="18700" y="11234"/>
                      <a:pt x="19149" y="11649"/>
                    </a:cubicBezTo>
                    <a:cubicBezTo>
                      <a:pt x="18838" y="11649"/>
                      <a:pt x="18562" y="11649"/>
                      <a:pt x="18285" y="11511"/>
                    </a:cubicBezTo>
                    <a:cubicBezTo>
                      <a:pt x="17697" y="10923"/>
                      <a:pt x="17283" y="10370"/>
                      <a:pt x="16833" y="9783"/>
                    </a:cubicBezTo>
                    <a:close/>
                    <a:moveTo>
                      <a:pt x="10923" y="9783"/>
                    </a:moveTo>
                    <a:cubicBezTo>
                      <a:pt x="11234" y="10197"/>
                      <a:pt x="11372" y="10647"/>
                      <a:pt x="11649" y="10923"/>
                    </a:cubicBezTo>
                    <a:cubicBezTo>
                      <a:pt x="11787" y="11234"/>
                      <a:pt x="11925" y="11373"/>
                      <a:pt x="12098" y="11649"/>
                    </a:cubicBezTo>
                    <a:cubicBezTo>
                      <a:pt x="11787" y="11649"/>
                      <a:pt x="11649" y="11787"/>
                      <a:pt x="11372" y="11787"/>
                    </a:cubicBezTo>
                    <a:cubicBezTo>
                      <a:pt x="11234" y="11787"/>
                      <a:pt x="11234" y="11649"/>
                      <a:pt x="11234" y="11649"/>
                    </a:cubicBezTo>
                    <a:cubicBezTo>
                      <a:pt x="10784" y="11061"/>
                      <a:pt x="10370" y="10370"/>
                      <a:pt x="9920" y="9921"/>
                    </a:cubicBezTo>
                    <a:cubicBezTo>
                      <a:pt x="10197" y="9783"/>
                      <a:pt x="10508" y="9783"/>
                      <a:pt x="10784" y="9783"/>
                    </a:cubicBezTo>
                    <a:close/>
                    <a:moveTo>
                      <a:pt x="9333" y="9921"/>
                    </a:moveTo>
                    <a:lnTo>
                      <a:pt x="9333" y="10059"/>
                    </a:lnTo>
                    <a:cubicBezTo>
                      <a:pt x="9644" y="10370"/>
                      <a:pt x="9920" y="10785"/>
                      <a:pt x="10197" y="11234"/>
                    </a:cubicBezTo>
                    <a:cubicBezTo>
                      <a:pt x="10370" y="11373"/>
                      <a:pt x="10508" y="11649"/>
                      <a:pt x="10646" y="11926"/>
                    </a:cubicBezTo>
                    <a:cubicBezTo>
                      <a:pt x="10508" y="11926"/>
                      <a:pt x="10197" y="12098"/>
                      <a:pt x="9920" y="12098"/>
                    </a:cubicBezTo>
                    <a:cubicBezTo>
                      <a:pt x="9506" y="11373"/>
                      <a:pt x="9056" y="10785"/>
                      <a:pt x="8641" y="10059"/>
                    </a:cubicBezTo>
                    <a:cubicBezTo>
                      <a:pt x="8918" y="10059"/>
                      <a:pt x="9056" y="9921"/>
                      <a:pt x="9333" y="9921"/>
                    </a:cubicBezTo>
                    <a:close/>
                    <a:moveTo>
                      <a:pt x="19564" y="10059"/>
                    </a:moveTo>
                    <a:cubicBezTo>
                      <a:pt x="19875" y="10785"/>
                      <a:pt x="20290" y="11511"/>
                      <a:pt x="20739" y="12098"/>
                    </a:cubicBezTo>
                    <a:cubicBezTo>
                      <a:pt x="20428" y="12098"/>
                      <a:pt x="20290" y="11926"/>
                      <a:pt x="20013" y="11926"/>
                    </a:cubicBezTo>
                    <a:cubicBezTo>
                      <a:pt x="19875" y="11787"/>
                      <a:pt x="19702" y="11511"/>
                      <a:pt x="19564" y="11373"/>
                    </a:cubicBezTo>
                    <a:cubicBezTo>
                      <a:pt x="19287" y="10923"/>
                      <a:pt x="18838" y="10508"/>
                      <a:pt x="18562" y="10059"/>
                    </a:cubicBezTo>
                    <a:close/>
                    <a:moveTo>
                      <a:pt x="8054" y="10197"/>
                    </a:moveTo>
                    <a:cubicBezTo>
                      <a:pt x="8469" y="10923"/>
                      <a:pt x="8918" y="11649"/>
                      <a:pt x="9333" y="12237"/>
                    </a:cubicBezTo>
                    <a:cubicBezTo>
                      <a:pt x="9056" y="12375"/>
                      <a:pt x="8780" y="12513"/>
                      <a:pt x="8469" y="12513"/>
                    </a:cubicBezTo>
                    <a:cubicBezTo>
                      <a:pt x="8192" y="11787"/>
                      <a:pt x="7777" y="11061"/>
                      <a:pt x="7328" y="10370"/>
                    </a:cubicBezTo>
                    <a:cubicBezTo>
                      <a:pt x="7604" y="10370"/>
                      <a:pt x="7777" y="10197"/>
                      <a:pt x="8054" y="10197"/>
                    </a:cubicBezTo>
                    <a:close/>
                    <a:moveTo>
                      <a:pt x="20566" y="10197"/>
                    </a:moveTo>
                    <a:cubicBezTo>
                      <a:pt x="20739" y="10197"/>
                      <a:pt x="20877" y="10197"/>
                      <a:pt x="21016" y="10370"/>
                    </a:cubicBezTo>
                    <a:cubicBezTo>
                      <a:pt x="21584" y="11206"/>
                      <a:pt x="22120" y="12041"/>
                      <a:pt x="22561" y="13001"/>
                    </a:cubicBezTo>
                    <a:lnTo>
                      <a:pt x="22561" y="13001"/>
                    </a:lnTo>
                    <a:cubicBezTo>
                      <a:pt x="22506" y="12962"/>
                      <a:pt x="22408" y="12962"/>
                      <a:pt x="22295" y="12962"/>
                    </a:cubicBezTo>
                    <a:cubicBezTo>
                      <a:pt x="22156" y="12651"/>
                      <a:pt x="21880" y="12651"/>
                      <a:pt x="21603" y="12513"/>
                    </a:cubicBezTo>
                    <a:cubicBezTo>
                      <a:pt x="21154" y="11649"/>
                      <a:pt x="20739" y="10923"/>
                      <a:pt x="20290" y="10197"/>
                    </a:cubicBezTo>
                    <a:close/>
                    <a:moveTo>
                      <a:pt x="6740" y="10508"/>
                    </a:moveTo>
                    <a:cubicBezTo>
                      <a:pt x="7190" y="11234"/>
                      <a:pt x="7604" y="12098"/>
                      <a:pt x="8054" y="12790"/>
                    </a:cubicBezTo>
                    <a:cubicBezTo>
                      <a:pt x="7916" y="12790"/>
                      <a:pt x="7777" y="12790"/>
                      <a:pt x="7777" y="12962"/>
                    </a:cubicBezTo>
                    <a:cubicBezTo>
                      <a:pt x="7466" y="12962"/>
                      <a:pt x="7190" y="13101"/>
                      <a:pt x="7051" y="13239"/>
                    </a:cubicBezTo>
                    <a:cubicBezTo>
                      <a:pt x="6913" y="13101"/>
                      <a:pt x="6913" y="12962"/>
                      <a:pt x="6740" y="12790"/>
                    </a:cubicBezTo>
                    <a:cubicBezTo>
                      <a:pt x="6464" y="12237"/>
                      <a:pt x="6326" y="11511"/>
                      <a:pt x="6049" y="10785"/>
                    </a:cubicBezTo>
                    <a:cubicBezTo>
                      <a:pt x="6326" y="10647"/>
                      <a:pt x="6602" y="10647"/>
                      <a:pt x="6740" y="10508"/>
                    </a:cubicBezTo>
                    <a:close/>
                    <a:moveTo>
                      <a:pt x="5600" y="10923"/>
                    </a:moveTo>
                    <a:cubicBezTo>
                      <a:pt x="5738" y="11373"/>
                      <a:pt x="5738" y="11787"/>
                      <a:pt x="5876" y="12098"/>
                    </a:cubicBezTo>
                    <a:cubicBezTo>
                      <a:pt x="6049" y="12651"/>
                      <a:pt x="6326" y="13101"/>
                      <a:pt x="6464" y="13516"/>
                    </a:cubicBezTo>
                    <a:cubicBezTo>
                      <a:pt x="6326" y="13654"/>
                      <a:pt x="6049" y="13827"/>
                      <a:pt x="5876" y="13965"/>
                    </a:cubicBezTo>
                    <a:cubicBezTo>
                      <a:pt x="5738" y="13827"/>
                      <a:pt x="5738" y="13654"/>
                      <a:pt x="5600" y="13516"/>
                    </a:cubicBezTo>
                    <a:cubicBezTo>
                      <a:pt x="5323" y="12790"/>
                      <a:pt x="5185" y="12098"/>
                      <a:pt x="4874" y="11234"/>
                    </a:cubicBezTo>
                    <a:cubicBezTo>
                      <a:pt x="5185" y="11234"/>
                      <a:pt x="5323" y="11061"/>
                      <a:pt x="5600" y="10923"/>
                    </a:cubicBezTo>
                    <a:close/>
                    <a:moveTo>
                      <a:pt x="25613" y="12790"/>
                    </a:moveTo>
                    <a:cubicBezTo>
                      <a:pt x="25924" y="13239"/>
                      <a:pt x="26200" y="13516"/>
                      <a:pt x="26477" y="13827"/>
                    </a:cubicBezTo>
                    <a:cubicBezTo>
                      <a:pt x="26477" y="13965"/>
                      <a:pt x="26615" y="14103"/>
                      <a:pt x="26615" y="14241"/>
                    </a:cubicBezTo>
                    <a:cubicBezTo>
                      <a:pt x="26477" y="14241"/>
                      <a:pt x="26477" y="14380"/>
                      <a:pt x="26339" y="14380"/>
                    </a:cubicBezTo>
                    <a:cubicBezTo>
                      <a:pt x="26062" y="13827"/>
                      <a:pt x="25751" y="13377"/>
                      <a:pt x="25475" y="12790"/>
                    </a:cubicBezTo>
                    <a:lnTo>
                      <a:pt x="25475" y="12790"/>
                    </a:lnTo>
                    <a:lnTo>
                      <a:pt x="25613" y="12962"/>
                    </a:lnTo>
                    <a:lnTo>
                      <a:pt x="25613" y="12790"/>
                    </a:lnTo>
                    <a:close/>
                    <a:moveTo>
                      <a:pt x="4459" y="11511"/>
                    </a:moveTo>
                    <a:cubicBezTo>
                      <a:pt x="4597" y="12513"/>
                      <a:pt x="4874" y="13377"/>
                      <a:pt x="5323" y="14241"/>
                    </a:cubicBezTo>
                    <a:cubicBezTo>
                      <a:pt x="5185" y="14380"/>
                      <a:pt x="5012" y="14518"/>
                      <a:pt x="4874" y="14691"/>
                    </a:cubicBezTo>
                    <a:cubicBezTo>
                      <a:pt x="4597" y="14103"/>
                      <a:pt x="4321" y="13654"/>
                      <a:pt x="4148" y="13101"/>
                    </a:cubicBezTo>
                    <a:cubicBezTo>
                      <a:pt x="4010" y="12651"/>
                      <a:pt x="3871" y="12375"/>
                      <a:pt x="3733" y="11926"/>
                    </a:cubicBezTo>
                    <a:cubicBezTo>
                      <a:pt x="3871" y="11787"/>
                      <a:pt x="4148" y="11649"/>
                      <a:pt x="4459" y="11511"/>
                    </a:cubicBezTo>
                    <a:close/>
                    <a:moveTo>
                      <a:pt x="23470" y="11511"/>
                    </a:moveTo>
                    <a:cubicBezTo>
                      <a:pt x="23746" y="11649"/>
                      <a:pt x="24196" y="11926"/>
                      <a:pt x="24472" y="12098"/>
                    </a:cubicBezTo>
                    <a:cubicBezTo>
                      <a:pt x="24610" y="12513"/>
                      <a:pt x="24887" y="12962"/>
                      <a:pt x="25060" y="13377"/>
                    </a:cubicBezTo>
                    <a:cubicBezTo>
                      <a:pt x="25336" y="13827"/>
                      <a:pt x="25613" y="14241"/>
                      <a:pt x="25751" y="14691"/>
                    </a:cubicBezTo>
                    <a:cubicBezTo>
                      <a:pt x="25613" y="14691"/>
                      <a:pt x="25475" y="14829"/>
                      <a:pt x="25336" y="14829"/>
                    </a:cubicBezTo>
                    <a:cubicBezTo>
                      <a:pt x="24610" y="13827"/>
                      <a:pt x="24023" y="12651"/>
                      <a:pt x="23470" y="11511"/>
                    </a:cubicBezTo>
                    <a:close/>
                    <a:moveTo>
                      <a:pt x="2420" y="13101"/>
                    </a:moveTo>
                    <a:cubicBezTo>
                      <a:pt x="2731" y="13827"/>
                      <a:pt x="2869" y="14518"/>
                      <a:pt x="3284" y="15106"/>
                    </a:cubicBezTo>
                    <a:cubicBezTo>
                      <a:pt x="2869" y="14967"/>
                      <a:pt x="2592" y="14691"/>
                      <a:pt x="2281" y="14518"/>
                    </a:cubicBezTo>
                    <a:lnTo>
                      <a:pt x="2143" y="14380"/>
                    </a:lnTo>
                    <a:cubicBezTo>
                      <a:pt x="2143" y="14380"/>
                      <a:pt x="2005" y="14241"/>
                      <a:pt x="1867" y="14241"/>
                    </a:cubicBezTo>
                    <a:cubicBezTo>
                      <a:pt x="2005" y="13965"/>
                      <a:pt x="2005" y="13827"/>
                      <a:pt x="2143" y="13654"/>
                    </a:cubicBezTo>
                    <a:cubicBezTo>
                      <a:pt x="2143" y="13377"/>
                      <a:pt x="2281" y="13239"/>
                      <a:pt x="2420" y="13101"/>
                    </a:cubicBezTo>
                    <a:close/>
                    <a:moveTo>
                      <a:pt x="3146" y="12375"/>
                    </a:moveTo>
                    <a:cubicBezTo>
                      <a:pt x="3595" y="13239"/>
                      <a:pt x="4010" y="14241"/>
                      <a:pt x="4459" y="15106"/>
                    </a:cubicBezTo>
                    <a:cubicBezTo>
                      <a:pt x="4321" y="15244"/>
                      <a:pt x="4148" y="15382"/>
                      <a:pt x="4148" y="15382"/>
                    </a:cubicBezTo>
                    <a:cubicBezTo>
                      <a:pt x="3871" y="15106"/>
                      <a:pt x="3595" y="14691"/>
                      <a:pt x="3457" y="14241"/>
                    </a:cubicBezTo>
                    <a:cubicBezTo>
                      <a:pt x="3284" y="13827"/>
                      <a:pt x="3146" y="13377"/>
                      <a:pt x="3007" y="12790"/>
                    </a:cubicBezTo>
                    <a:cubicBezTo>
                      <a:pt x="2869" y="12790"/>
                      <a:pt x="2869" y="12651"/>
                      <a:pt x="2869" y="12651"/>
                    </a:cubicBezTo>
                    <a:cubicBezTo>
                      <a:pt x="3007" y="12513"/>
                      <a:pt x="3007" y="12375"/>
                      <a:pt x="3146" y="12375"/>
                    </a:cubicBezTo>
                    <a:close/>
                    <a:moveTo>
                      <a:pt x="15693" y="12237"/>
                    </a:moveTo>
                    <a:cubicBezTo>
                      <a:pt x="15693" y="12651"/>
                      <a:pt x="15693" y="12962"/>
                      <a:pt x="15831" y="13377"/>
                    </a:cubicBezTo>
                    <a:cubicBezTo>
                      <a:pt x="15969" y="13654"/>
                      <a:pt x="15969" y="14103"/>
                      <a:pt x="16246" y="14518"/>
                    </a:cubicBezTo>
                    <a:cubicBezTo>
                      <a:pt x="16246" y="14691"/>
                      <a:pt x="16419" y="14829"/>
                      <a:pt x="16557" y="14829"/>
                    </a:cubicBezTo>
                    <a:cubicBezTo>
                      <a:pt x="16695" y="14829"/>
                      <a:pt x="16695" y="14829"/>
                      <a:pt x="16833" y="14691"/>
                    </a:cubicBezTo>
                    <a:cubicBezTo>
                      <a:pt x="16972" y="14691"/>
                      <a:pt x="16972" y="14518"/>
                      <a:pt x="16972" y="14518"/>
                    </a:cubicBezTo>
                    <a:cubicBezTo>
                      <a:pt x="17110" y="14380"/>
                      <a:pt x="17110" y="14241"/>
                      <a:pt x="16972" y="14103"/>
                    </a:cubicBezTo>
                    <a:lnTo>
                      <a:pt x="16972" y="13965"/>
                    </a:lnTo>
                    <a:cubicBezTo>
                      <a:pt x="16833" y="13377"/>
                      <a:pt x="16695" y="12962"/>
                      <a:pt x="16557" y="12237"/>
                    </a:cubicBezTo>
                    <a:lnTo>
                      <a:pt x="16557" y="12237"/>
                    </a:lnTo>
                    <a:cubicBezTo>
                      <a:pt x="17283" y="12375"/>
                      <a:pt x="17974" y="12375"/>
                      <a:pt x="18700" y="12513"/>
                    </a:cubicBezTo>
                    <a:cubicBezTo>
                      <a:pt x="19702" y="12790"/>
                      <a:pt x="20566" y="12962"/>
                      <a:pt x="21292" y="13377"/>
                    </a:cubicBezTo>
                    <a:cubicBezTo>
                      <a:pt x="21880" y="13654"/>
                      <a:pt x="22295" y="13827"/>
                      <a:pt x="22606" y="14103"/>
                    </a:cubicBezTo>
                    <a:cubicBezTo>
                      <a:pt x="22744" y="14380"/>
                      <a:pt x="23020" y="14518"/>
                      <a:pt x="23159" y="14829"/>
                    </a:cubicBezTo>
                    <a:cubicBezTo>
                      <a:pt x="23332" y="14967"/>
                      <a:pt x="23332" y="15106"/>
                      <a:pt x="23470" y="15244"/>
                    </a:cubicBezTo>
                    <a:lnTo>
                      <a:pt x="23470" y="15382"/>
                    </a:lnTo>
                    <a:lnTo>
                      <a:pt x="23470" y="15555"/>
                    </a:lnTo>
                    <a:lnTo>
                      <a:pt x="23470" y="15693"/>
                    </a:lnTo>
                    <a:cubicBezTo>
                      <a:pt x="23332" y="15693"/>
                      <a:pt x="23159" y="15831"/>
                      <a:pt x="23020" y="15831"/>
                    </a:cubicBezTo>
                    <a:cubicBezTo>
                      <a:pt x="21016" y="16557"/>
                      <a:pt x="19011" y="17110"/>
                      <a:pt x="16972" y="17283"/>
                    </a:cubicBezTo>
                    <a:lnTo>
                      <a:pt x="12513" y="17283"/>
                    </a:lnTo>
                    <a:cubicBezTo>
                      <a:pt x="10784" y="17110"/>
                      <a:pt x="9333" y="16972"/>
                      <a:pt x="7916" y="16696"/>
                    </a:cubicBezTo>
                    <a:cubicBezTo>
                      <a:pt x="6740" y="16419"/>
                      <a:pt x="5738" y="16246"/>
                      <a:pt x="4874" y="15970"/>
                    </a:cubicBezTo>
                    <a:cubicBezTo>
                      <a:pt x="5323" y="15555"/>
                      <a:pt x="5738" y="15106"/>
                      <a:pt x="6326" y="14691"/>
                    </a:cubicBezTo>
                    <a:cubicBezTo>
                      <a:pt x="7190" y="14103"/>
                      <a:pt x="7916" y="13654"/>
                      <a:pt x="8918" y="13377"/>
                    </a:cubicBezTo>
                    <a:cubicBezTo>
                      <a:pt x="9920" y="12962"/>
                      <a:pt x="11061" y="12651"/>
                      <a:pt x="12374" y="12513"/>
                    </a:cubicBezTo>
                    <a:lnTo>
                      <a:pt x="12374" y="12513"/>
                    </a:lnTo>
                    <a:lnTo>
                      <a:pt x="12236" y="12962"/>
                    </a:lnTo>
                    <a:lnTo>
                      <a:pt x="12098" y="13101"/>
                    </a:lnTo>
                    <a:cubicBezTo>
                      <a:pt x="11925" y="13516"/>
                      <a:pt x="11787" y="13827"/>
                      <a:pt x="11649" y="14103"/>
                    </a:cubicBezTo>
                    <a:cubicBezTo>
                      <a:pt x="11510" y="14518"/>
                      <a:pt x="11510" y="14967"/>
                      <a:pt x="11510" y="15382"/>
                    </a:cubicBezTo>
                    <a:cubicBezTo>
                      <a:pt x="11372" y="15555"/>
                      <a:pt x="11510" y="15555"/>
                      <a:pt x="11510" y="15693"/>
                    </a:cubicBezTo>
                    <a:cubicBezTo>
                      <a:pt x="11649" y="15831"/>
                      <a:pt x="11787" y="15831"/>
                      <a:pt x="11925" y="15831"/>
                    </a:cubicBezTo>
                    <a:cubicBezTo>
                      <a:pt x="12098" y="15831"/>
                      <a:pt x="12374" y="15693"/>
                      <a:pt x="12374" y="15382"/>
                    </a:cubicBezTo>
                    <a:lnTo>
                      <a:pt x="12374" y="14967"/>
                    </a:lnTo>
                    <a:cubicBezTo>
                      <a:pt x="12513" y="14691"/>
                      <a:pt x="12513" y="14241"/>
                      <a:pt x="12651" y="13965"/>
                    </a:cubicBezTo>
                    <a:cubicBezTo>
                      <a:pt x="12789" y="13654"/>
                      <a:pt x="12962" y="13377"/>
                      <a:pt x="13100" y="13101"/>
                    </a:cubicBezTo>
                    <a:lnTo>
                      <a:pt x="13239" y="12790"/>
                    </a:lnTo>
                    <a:cubicBezTo>
                      <a:pt x="13239" y="12651"/>
                      <a:pt x="13377" y="12513"/>
                      <a:pt x="13377" y="12375"/>
                    </a:cubicBezTo>
                    <a:lnTo>
                      <a:pt x="13964" y="12375"/>
                    </a:lnTo>
                    <a:cubicBezTo>
                      <a:pt x="14379" y="12237"/>
                      <a:pt x="14967" y="12237"/>
                      <a:pt x="15382" y="12237"/>
                    </a:cubicBezTo>
                    <a:close/>
                    <a:moveTo>
                      <a:pt x="27065" y="15106"/>
                    </a:moveTo>
                    <a:cubicBezTo>
                      <a:pt x="26926" y="15244"/>
                      <a:pt x="26926" y="15555"/>
                      <a:pt x="27065" y="15693"/>
                    </a:cubicBezTo>
                    <a:lnTo>
                      <a:pt x="27065" y="16108"/>
                    </a:lnTo>
                    <a:lnTo>
                      <a:pt x="26926" y="16108"/>
                    </a:lnTo>
                    <a:cubicBezTo>
                      <a:pt x="26062" y="16696"/>
                      <a:pt x="25198" y="17110"/>
                      <a:pt x="23746" y="17560"/>
                    </a:cubicBezTo>
                    <a:cubicBezTo>
                      <a:pt x="23020" y="17836"/>
                      <a:pt x="22018" y="18147"/>
                      <a:pt x="21016" y="18424"/>
                    </a:cubicBezTo>
                    <a:cubicBezTo>
                      <a:pt x="20152" y="18700"/>
                      <a:pt x="19287" y="18839"/>
                      <a:pt x="18423" y="19011"/>
                    </a:cubicBezTo>
                    <a:cubicBezTo>
                      <a:pt x="16695" y="19426"/>
                      <a:pt x="14967" y="19703"/>
                      <a:pt x="13377" y="19703"/>
                    </a:cubicBezTo>
                    <a:lnTo>
                      <a:pt x="13515" y="19875"/>
                    </a:lnTo>
                    <a:lnTo>
                      <a:pt x="11787" y="19875"/>
                    </a:lnTo>
                    <a:cubicBezTo>
                      <a:pt x="10370" y="19875"/>
                      <a:pt x="9056" y="19703"/>
                      <a:pt x="7777" y="19426"/>
                    </a:cubicBezTo>
                    <a:cubicBezTo>
                      <a:pt x="6464" y="19150"/>
                      <a:pt x="5461" y="18839"/>
                      <a:pt x="4459" y="18286"/>
                    </a:cubicBezTo>
                    <a:cubicBezTo>
                      <a:pt x="3595" y="17836"/>
                      <a:pt x="2869" y="17421"/>
                      <a:pt x="2281" y="16834"/>
                    </a:cubicBezTo>
                    <a:lnTo>
                      <a:pt x="2143" y="16834"/>
                    </a:lnTo>
                    <a:cubicBezTo>
                      <a:pt x="2005" y="16557"/>
                      <a:pt x="1728" y="16419"/>
                      <a:pt x="1556" y="16108"/>
                    </a:cubicBezTo>
                    <a:lnTo>
                      <a:pt x="1417" y="16108"/>
                    </a:lnTo>
                    <a:lnTo>
                      <a:pt x="1417" y="15970"/>
                    </a:lnTo>
                    <a:cubicBezTo>
                      <a:pt x="1556" y="15693"/>
                      <a:pt x="1556" y="15382"/>
                      <a:pt x="1556" y="15106"/>
                    </a:cubicBezTo>
                    <a:cubicBezTo>
                      <a:pt x="2281" y="15693"/>
                      <a:pt x="3007" y="16108"/>
                      <a:pt x="4148" y="16557"/>
                    </a:cubicBezTo>
                    <a:cubicBezTo>
                      <a:pt x="5461" y="17110"/>
                      <a:pt x="7051" y="17421"/>
                      <a:pt x="7916" y="17560"/>
                    </a:cubicBezTo>
                    <a:cubicBezTo>
                      <a:pt x="9056" y="17836"/>
                      <a:pt x="10370" y="17974"/>
                      <a:pt x="11925" y="18147"/>
                    </a:cubicBezTo>
                    <a:lnTo>
                      <a:pt x="13964" y="18147"/>
                    </a:lnTo>
                    <a:cubicBezTo>
                      <a:pt x="14517" y="18286"/>
                      <a:pt x="14967" y="18286"/>
                      <a:pt x="15382" y="18286"/>
                    </a:cubicBezTo>
                    <a:lnTo>
                      <a:pt x="15554" y="18286"/>
                    </a:lnTo>
                    <a:cubicBezTo>
                      <a:pt x="16419" y="18286"/>
                      <a:pt x="17421" y="18147"/>
                      <a:pt x="18562" y="17974"/>
                    </a:cubicBezTo>
                    <a:cubicBezTo>
                      <a:pt x="19564" y="17836"/>
                      <a:pt x="20566" y="17560"/>
                      <a:pt x="21742" y="17283"/>
                    </a:cubicBezTo>
                    <a:cubicBezTo>
                      <a:pt x="22744" y="16972"/>
                      <a:pt x="23746" y="16557"/>
                      <a:pt x="24749" y="16108"/>
                    </a:cubicBezTo>
                    <a:cubicBezTo>
                      <a:pt x="24887" y="15970"/>
                      <a:pt x="25198" y="15970"/>
                      <a:pt x="25475" y="15831"/>
                    </a:cubicBezTo>
                    <a:cubicBezTo>
                      <a:pt x="25613" y="15693"/>
                      <a:pt x="25924" y="15555"/>
                      <a:pt x="26062" y="15555"/>
                    </a:cubicBezTo>
                    <a:lnTo>
                      <a:pt x="26200" y="15382"/>
                    </a:lnTo>
                    <a:cubicBezTo>
                      <a:pt x="26477" y="15382"/>
                      <a:pt x="26615" y="15244"/>
                      <a:pt x="26788" y="15244"/>
                    </a:cubicBezTo>
                    <a:cubicBezTo>
                      <a:pt x="26926" y="15106"/>
                      <a:pt x="26926" y="15106"/>
                      <a:pt x="27065" y="15106"/>
                    </a:cubicBezTo>
                    <a:close/>
                    <a:moveTo>
                      <a:pt x="31973" y="18424"/>
                    </a:moveTo>
                    <a:cubicBezTo>
                      <a:pt x="32249" y="18424"/>
                      <a:pt x="32526" y="18562"/>
                      <a:pt x="32664" y="18562"/>
                    </a:cubicBezTo>
                    <a:cubicBezTo>
                      <a:pt x="33114" y="18700"/>
                      <a:pt x="33390" y="18839"/>
                      <a:pt x="33701" y="19150"/>
                    </a:cubicBezTo>
                    <a:cubicBezTo>
                      <a:pt x="33978" y="19426"/>
                      <a:pt x="34254" y="19703"/>
                      <a:pt x="34565" y="20152"/>
                    </a:cubicBezTo>
                    <a:cubicBezTo>
                      <a:pt x="34842" y="20429"/>
                      <a:pt x="34980" y="20740"/>
                      <a:pt x="35257" y="21154"/>
                    </a:cubicBezTo>
                    <a:cubicBezTo>
                      <a:pt x="33978" y="20152"/>
                      <a:pt x="32526" y="19150"/>
                      <a:pt x="31109" y="18424"/>
                    </a:cubicBezTo>
                    <a:close/>
                    <a:moveTo>
                      <a:pt x="30383" y="18562"/>
                    </a:moveTo>
                    <a:lnTo>
                      <a:pt x="30383" y="18700"/>
                    </a:lnTo>
                    <a:cubicBezTo>
                      <a:pt x="32249" y="19564"/>
                      <a:pt x="33978" y="20878"/>
                      <a:pt x="35568" y="22157"/>
                    </a:cubicBezTo>
                    <a:lnTo>
                      <a:pt x="35706" y="22157"/>
                    </a:lnTo>
                    <a:cubicBezTo>
                      <a:pt x="35844" y="22468"/>
                      <a:pt x="35982" y="22883"/>
                      <a:pt x="35982" y="23159"/>
                    </a:cubicBezTo>
                    <a:cubicBezTo>
                      <a:pt x="35118" y="22468"/>
                      <a:pt x="34116" y="21880"/>
                      <a:pt x="33114" y="21293"/>
                    </a:cubicBezTo>
                    <a:cubicBezTo>
                      <a:pt x="31973" y="20567"/>
                      <a:pt x="30659" y="19875"/>
                      <a:pt x="29519" y="19011"/>
                    </a:cubicBezTo>
                    <a:lnTo>
                      <a:pt x="29519" y="18839"/>
                    </a:lnTo>
                    <a:cubicBezTo>
                      <a:pt x="29657" y="18839"/>
                      <a:pt x="29795" y="18700"/>
                      <a:pt x="30072" y="18700"/>
                    </a:cubicBezTo>
                    <a:cubicBezTo>
                      <a:pt x="30072" y="18562"/>
                      <a:pt x="30245" y="18562"/>
                      <a:pt x="30383" y="18562"/>
                    </a:cubicBezTo>
                    <a:close/>
                    <a:moveTo>
                      <a:pt x="27790" y="21742"/>
                    </a:moveTo>
                    <a:cubicBezTo>
                      <a:pt x="28344" y="22157"/>
                      <a:pt x="28931" y="22744"/>
                      <a:pt x="29657" y="23159"/>
                    </a:cubicBezTo>
                    <a:cubicBezTo>
                      <a:pt x="29519" y="23159"/>
                      <a:pt x="29380" y="23332"/>
                      <a:pt x="29208" y="23470"/>
                    </a:cubicBezTo>
                    <a:lnTo>
                      <a:pt x="29069" y="23470"/>
                    </a:lnTo>
                    <a:cubicBezTo>
                      <a:pt x="28655" y="23159"/>
                      <a:pt x="28205" y="22883"/>
                      <a:pt x="27790" y="22606"/>
                    </a:cubicBezTo>
                    <a:lnTo>
                      <a:pt x="27790" y="21742"/>
                    </a:lnTo>
                    <a:close/>
                    <a:moveTo>
                      <a:pt x="27652" y="23332"/>
                    </a:moveTo>
                    <a:cubicBezTo>
                      <a:pt x="28067" y="23470"/>
                      <a:pt x="28344" y="23747"/>
                      <a:pt x="28655" y="23885"/>
                    </a:cubicBezTo>
                    <a:cubicBezTo>
                      <a:pt x="28205" y="24334"/>
                      <a:pt x="27929" y="24611"/>
                      <a:pt x="27652" y="25060"/>
                    </a:cubicBezTo>
                    <a:lnTo>
                      <a:pt x="27652" y="23332"/>
                    </a:lnTo>
                    <a:close/>
                    <a:moveTo>
                      <a:pt x="29069" y="19288"/>
                    </a:moveTo>
                    <a:cubicBezTo>
                      <a:pt x="30072" y="20152"/>
                      <a:pt x="31247" y="20740"/>
                      <a:pt x="32388" y="21431"/>
                    </a:cubicBezTo>
                    <a:cubicBezTo>
                      <a:pt x="33390" y="22157"/>
                      <a:pt x="34565" y="22883"/>
                      <a:pt x="35568" y="23609"/>
                    </a:cubicBezTo>
                    <a:cubicBezTo>
                      <a:pt x="35844" y="23747"/>
                      <a:pt x="35982" y="23885"/>
                      <a:pt x="36121" y="24196"/>
                    </a:cubicBezTo>
                    <a:cubicBezTo>
                      <a:pt x="36293" y="24473"/>
                      <a:pt x="36293" y="24749"/>
                      <a:pt x="36293" y="25060"/>
                    </a:cubicBezTo>
                    <a:cubicBezTo>
                      <a:pt x="35257" y="24334"/>
                      <a:pt x="34254" y="23747"/>
                      <a:pt x="33252" y="23159"/>
                    </a:cubicBezTo>
                    <a:cubicBezTo>
                      <a:pt x="32111" y="22468"/>
                      <a:pt x="30798" y="21742"/>
                      <a:pt x="29795" y="21016"/>
                    </a:cubicBezTo>
                    <a:cubicBezTo>
                      <a:pt x="29208" y="20567"/>
                      <a:pt x="28793" y="20152"/>
                      <a:pt x="28344" y="19703"/>
                    </a:cubicBezTo>
                    <a:cubicBezTo>
                      <a:pt x="28516" y="19564"/>
                      <a:pt x="28655" y="19564"/>
                      <a:pt x="28793" y="19426"/>
                    </a:cubicBezTo>
                    <a:cubicBezTo>
                      <a:pt x="28793" y="19288"/>
                      <a:pt x="28931" y="19288"/>
                      <a:pt x="29069" y="19288"/>
                    </a:cubicBezTo>
                    <a:close/>
                    <a:moveTo>
                      <a:pt x="27929" y="20152"/>
                    </a:moveTo>
                    <a:cubicBezTo>
                      <a:pt x="30072" y="22468"/>
                      <a:pt x="33390" y="23609"/>
                      <a:pt x="35844" y="25475"/>
                    </a:cubicBezTo>
                    <a:cubicBezTo>
                      <a:pt x="35982" y="25613"/>
                      <a:pt x="36121" y="25613"/>
                      <a:pt x="36293" y="25752"/>
                    </a:cubicBezTo>
                    <a:lnTo>
                      <a:pt x="36293" y="25924"/>
                    </a:lnTo>
                    <a:lnTo>
                      <a:pt x="36293" y="26477"/>
                    </a:lnTo>
                    <a:cubicBezTo>
                      <a:pt x="35982" y="26201"/>
                      <a:pt x="35568" y="25924"/>
                      <a:pt x="35118" y="25613"/>
                    </a:cubicBezTo>
                    <a:cubicBezTo>
                      <a:pt x="34565" y="25337"/>
                      <a:pt x="33978" y="25060"/>
                      <a:pt x="33390" y="24611"/>
                    </a:cubicBezTo>
                    <a:cubicBezTo>
                      <a:pt x="33252" y="24334"/>
                      <a:pt x="32975" y="24196"/>
                      <a:pt x="32837" y="24023"/>
                    </a:cubicBezTo>
                    <a:lnTo>
                      <a:pt x="32837" y="23885"/>
                    </a:lnTo>
                    <a:cubicBezTo>
                      <a:pt x="32664" y="23747"/>
                      <a:pt x="32526" y="23609"/>
                      <a:pt x="32388" y="23609"/>
                    </a:cubicBezTo>
                    <a:cubicBezTo>
                      <a:pt x="32249" y="23470"/>
                      <a:pt x="32111" y="23332"/>
                      <a:pt x="31800" y="23159"/>
                    </a:cubicBezTo>
                    <a:cubicBezTo>
                      <a:pt x="31524" y="23021"/>
                      <a:pt x="31247" y="22883"/>
                      <a:pt x="30936" y="22883"/>
                    </a:cubicBezTo>
                    <a:lnTo>
                      <a:pt x="30798" y="22883"/>
                    </a:lnTo>
                    <a:cubicBezTo>
                      <a:pt x="30521" y="22883"/>
                      <a:pt x="30383" y="22883"/>
                      <a:pt x="30245" y="23021"/>
                    </a:cubicBezTo>
                    <a:cubicBezTo>
                      <a:pt x="30245" y="22883"/>
                      <a:pt x="30245" y="22883"/>
                      <a:pt x="30072" y="22883"/>
                    </a:cubicBezTo>
                    <a:cubicBezTo>
                      <a:pt x="29795" y="22606"/>
                      <a:pt x="29380" y="22295"/>
                      <a:pt x="29069" y="22019"/>
                    </a:cubicBezTo>
                    <a:cubicBezTo>
                      <a:pt x="28655" y="21742"/>
                      <a:pt x="28205" y="21293"/>
                      <a:pt x="27790" y="21016"/>
                    </a:cubicBezTo>
                    <a:lnTo>
                      <a:pt x="27790" y="20152"/>
                    </a:lnTo>
                    <a:close/>
                    <a:moveTo>
                      <a:pt x="33252" y="25199"/>
                    </a:moveTo>
                    <a:cubicBezTo>
                      <a:pt x="34254" y="25924"/>
                      <a:pt x="35429" y="26339"/>
                      <a:pt x="36293" y="27065"/>
                    </a:cubicBezTo>
                    <a:cubicBezTo>
                      <a:pt x="36293" y="27203"/>
                      <a:pt x="36293" y="27203"/>
                      <a:pt x="36432" y="27203"/>
                    </a:cubicBezTo>
                    <a:lnTo>
                      <a:pt x="36432" y="28067"/>
                    </a:lnTo>
                    <a:cubicBezTo>
                      <a:pt x="35429" y="27065"/>
                      <a:pt x="34254" y="26339"/>
                      <a:pt x="33252" y="25337"/>
                    </a:cubicBezTo>
                    <a:lnTo>
                      <a:pt x="33252" y="25199"/>
                    </a:lnTo>
                    <a:close/>
                    <a:moveTo>
                      <a:pt x="33390" y="26339"/>
                    </a:moveTo>
                    <a:cubicBezTo>
                      <a:pt x="34392" y="27203"/>
                      <a:pt x="35429" y="27929"/>
                      <a:pt x="36293" y="28793"/>
                    </a:cubicBezTo>
                    <a:lnTo>
                      <a:pt x="36432" y="28793"/>
                    </a:lnTo>
                    <a:cubicBezTo>
                      <a:pt x="36432" y="29208"/>
                      <a:pt x="36293" y="29796"/>
                      <a:pt x="36293" y="30245"/>
                    </a:cubicBezTo>
                    <a:cubicBezTo>
                      <a:pt x="35429" y="29381"/>
                      <a:pt x="34392" y="28517"/>
                      <a:pt x="33390" y="27480"/>
                    </a:cubicBezTo>
                    <a:lnTo>
                      <a:pt x="33390" y="26339"/>
                    </a:lnTo>
                    <a:close/>
                    <a:moveTo>
                      <a:pt x="33390" y="28344"/>
                    </a:moveTo>
                    <a:cubicBezTo>
                      <a:pt x="34254" y="29208"/>
                      <a:pt x="35257" y="30072"/>
                      <a:pt x="36293" y="30936"/>
                    </a:cubicBezTo>
                    <a:lnTo>
                      <a:pt x="36293" y="31800"/>
                    </a:lnTo>
                    <a:cubicBezTo>
                      <a:pt x="35257" y="30798"/>
                      <a:pt x="34116" y="29934"/>
                      <a:pt x="33252" y="28932"/>
                    </a:cubicBezTo>
                    <a:cubicBezTo>
                      <a:pt x="33252" y="28793"/>
                      <a:pt x="33252" y="28517"/>
                      <a:pt x="33390" y="28344"/>
                    </a:cubicBezTo>
                    <a:close/>
                    <a:moveTo>
                      <a:pt x="33114" y="29657"/>
                    </a:moveTo>
                    <a:cubicBezTo>
                      <a:pt x="34116" y="30660"/>
                      <a:pt x="35118" y="31386"/>
                      <a:pt x="35982" y="32388"/>
                    </a:cubicBezTo>
                    <a:cubicBezTo>
                      <a:pt x="36121" y="32388"/>
                      <a:pt x="36121" y="32388"/>
                      <a:pt x="36121" y="32526"/>
                    </a:cubicBezTo>
                    <a:lnTo>
                      <a:pt x="36121" y="32665"/>
                    </a:lnTo>
                    <a:cubicBezTo>
                      <a:pt x="35982" y="33114"/>
                      <a:pt x="35982" y="33390"/>
                      <a:pt x="35982" y="33701"/>
                    </a:cubicBezTo>
                    <a:cubicBezTo>
                      <a:pt x="35429" y="33252"/>
                      <a:pt x="34980" y="32837"/>
                      <a:pt x="34565" y="32388"/>
                    </a:cubicBezTo>
                    <a:cubicBezTo>
                      <a:pt x="33978" y="31800"/>
                      <a:pt x="33390" y="31247"/>
                      <a:pt x="32975" y="30522"/>
                    </a:cubicBezTo>
                    <a:cubicBezTo>
                      <a:pt x="32975" y="30245"/>
                      <a:pt x="33114" y="29934"/>
                      <a:pt x="33114" y="29657"/>
                    </a:cubicBezTo>
                    <a:close/>
                    <a:moveTo>
                      <a:pt x="30936" y="23747"/>
                    </a:moveTo>
                    <a:cubicBezTo>
                      <a:pt x="31109" y="23885"/>
                      <a:pt x="31247" y="23885"/>
                      <a:pt x="31385" y="23885"/>
                    </a:cubicBezTo>
                    <a:cubicBezTo>
                      <a:pt x="31524" y="24023"/>
                      <a:pt x="31662" y="24023"/>
                      <a:pt x="31662" y="24196"/>
                    </a:cubicBezTo>
                    <a:cubicBezTo>
                      <a:pt x="31800" y="24196"/>
                      <a:pt x="31973" y="24334"/>
                      <a:pt x="31973" y="24473"/>
                    </a:cubicBezTo>
                    <a:cubicBezTo>
                      <a:pt x="32111" y="24473"/>
                      <a:pt x="32111" y="24749"/>
                      <a:pt x="32249" y="24887"/>
                    </a:cubicBezTo>
                    <a:cubicBezTo>
                      <a:pt x="32388" y="25199"/>
                      <a:pt x="32388" y="25475"/>
                      <a:pt x="32526" y="25752"/>
                    </a:cubicBezTo>
                    <a:cubicBezTo>
                      <a:pt x="32526" y="26788"/>
                      <a:pt x="32526" y="27791"/>
                      <a:pt x="32388" y="28517"/>
                    </a:cubicBezTo>
                    <a:cubicBezTo>
                      <a:pt x="32249" y="29381"/>
                      <a:pt x="32111" y="30383"/>
                      <a:pt x="31973" y="31247"/>
                    </a:cubicBezTo>
                    <a:cubicBezTo>
                      <a:pt x="31800" y="31386"/>
                      <a:pt x="31800" y="31662"/>
                      <a:pt x="31800" y="31800"/>
                    </a:cubicBezTo>
                    <a:cubicBezTo>
                      <a:pt x="31662" y="32526"/>
                      <a:pt x="31524" y="33252"/>
                      <a:pt x="31247" y="33840"/>
                    </a:cubicBezTo>
                    <a:cubicBezTo>
                      <a:pt x="31109" y="34116"/>
                      <a:pt x="30936" y="34255"/>
                      <a:pt x="30798" y="34566"/>
                    </a:cubicBezTo>
                    <a:cubicBezTo>
                      <a:pt x="30798" y="34704"/>
                      <a:pt x="30659" y="34704"/>
                      <a:pt x="30521" y="34842"/>
                    </a:cubicBezTo>
                    <a:lnTo>
                      <a:pt x="30383" y="34980"/>
                    </a:lnTo>
                    <a:lnTo>
                      <a:pt x="29519" y="34980"/>
                    </a:lnTo>
                    <a:cubicBezTo>
                      <a:pt x="29380" y="34842"/>
                      <a:pt x="29208" y="34842"/>
                      <a:pt x="29069" y="34704"/>
                    </a:cubicBezTo>
                    <a:cubicBezTo>
                      <a:pt x="28793" y="34566"/>
                      <a:pt x="28516" y="34255"/>
                      <a:pt x="28205" y="33978"/>
                    </a:cubicBezTo>
                    <a:cubicBezTo>
                      <a:pt x="27929" y="33529"/>
                      <a:pt x="27790" y="33114"/>
                      <a:pt x="27479" y="32665"/>
                    </a:cubicBezTo>
                    <a:cubicBezTo>
                      <a:pt x="27479" y="32526"/>
                      <a:pt x="27341" y="32250"/>
                      <a:pt x="27341" y="32112"/>
                    </a:cubicBezTo>
                    <a:cubicBezTo>
                      <a:pt x="27341" y="31973"/>
                      <a:pt x="27341" y="31973"/>
                      <a:pt x="27203" y="31800"/>
                    </a:cubicBezTo>
                    <a:cubicBezTo>
                      <a:pt x="27203" y="31800"/>
                      <a:pt x="27203" y="31662"/>
                      <a:pt x="27065" y="31662"/>
                    </a:cubicBezTo>
                    <a:lnTo>
                      <a:pt x="27203" y="31247"/>
                    </a:lnTo>
                    <a:lnTo>
                      <a:pt x="27203" y="30798"/>
                    </a:lnTo>
                    <a:cubicBezTo>
                      <a:pt x="27203" y="30072"/>
                      <a:pt x="27341" y="29381"/>
                      <a:pt x="27341" y="28655"/>
                    </a:cubicBezTo>
                    <a:lnTo>
                      <a:pt x="27341" y="28067"/>
                    </a:lnTo>
                    <a:lnTo>
                      <a:pt x="27479" y="26616"/>
                    </a:lnTo>
                    <a:cubicBezTo>
                      <a:pt x="27790" y="26339"/>
                      <a:pt x="27929" y="26063"/>
                      <a:pt x="28205" y="25752"/>
                    </a:cubicBezTo>
                    <a:cubicBezTo>
                      <a:pt x="28655" y="25199"/>
                      <a:pt x="29069" y="24749"/>
                      <a:pt x="29519" y="24334"/>
                    </a:cubicBezTo>
                    <a:cubicBezTo>
                      <a:pt x="29795" y="24196"/>
                      <a:pt x="29934" y="24023"/>
                      <a:pt x="30072" y="23885"/>
                    </a:cubicBezTo>
                    <a:cubicBezTo>
                      <a:pt x="30245" y="23885"/>
                      <a:pt x="30383" y="23885"/>
                      <a:pt x="30521" y="23747"/>
                    </a:cubicBezTo>
                    <a:close/>
                    <a:moveTo>
                      <a:pt x="32837" y="31247"/>
                    </a:moveTo>
                    <a:cubicBezTo>
                      <a:pt x="33252" y="31800"/>
                      <a:pt x="33701" y="32250"/>
                      <a:pt x="34116" y="32665"/>
                    </a:cubicBezTo>
                    <a:cubicBezTo>
                      <a:pt x="34565" y="33252"/>
                      <a:pt x="35257" y="33840"/>
                      <a:pt x="35844" y="34393"/>
                    </a:cubicBezTo>
                    <a:cubicBezTo>
                      <a:pt x="35706" y="34704"/>
                      <a:pt x="35706" y="35119"/>
                      <a:pt x="35568" y="35430"/>
                    </a:cubicBezTo>
                    <a:cubicBezTo>
                      <a:pt x="34565" y="34393"/>
                      <a:pt x="33528" y="33252"/>
                      <a:pt x="32664" y="32250"/>
                    </a:cubicBezTo>
                    <a:lnTo>
                      <a:pt x="32837" y="31386"/>
                    </a:lnTo>
                    <a:lnTo>
                      <a:pt x="32837" y="31247"/>
                    </a:lnTo>
                    <a:close/>
                    <a:moveTo>
                      <a:pt x="32526" y="32976"/>
                    </a:moveTo>
                    <a:cubicBezTo>
                      <a:pt x="33390" y="33978"/>
                      <a:pt x="34392" y="34980"/>
                      <a:pt x="35257" y="35983"/>
                    </a:cubicBezTo>
                    <a:lnTo>
                      <a:pt x="35429" y="35983"/>
                    </a:lnTo>
                    <a:cubicBezTo>
                      <a:pt x="35257" y="36294"/>
                      <a:pt x="35118" y="36570"/>
                      <a:pt x="35118" y="36847"/>
                    </a:cubicBezTo>
                    <a:cubicBezTo>
                      <a:pt x="34116" y="35845"/>
                      <a:pt x="33252" y="34704"/>
                      <a:pt x="32249" y="33840"/>
                    </a:cubicBezTo>
                    <a:cubicBezTo>
                      <a:pt x="32388" y="33529"/>
                      <a:pt x="32388" y="33252"/>
                      <a:pt x="32526" y="32976"/>
                    </a:cubicBezTo>
                    <a:close/>
                    <a:moveTo>
                      <a:pt x="31973" y="34393"/>
                    </a:moveTo>
                    <a:cubicBezTo>
                      <a:pt x="32975" y="35257"/>
                      <a:pt x="33839" y="36432"/>
                      <a:pt x="34842" y="37435"/>
                    </a:cubicBezTo>
                    <a:cubicBezTo>
                      <a:pt x="34565" y="37711"/>
                      <a:pt x="34392" y="38160"/>
                      <a:pt x="34116" y="38437"/>
                    </a:cubicBezTo>
                    <a:cubicBezTo>
                      <a:pt x="33978" y="38299"/>
                      <a:pt x="33839" y="38022"/>
                      <a:pt x="33701" y="37849"/>
                    </a:cubicBezTo>
                    <a:cubicBezTo>
                      <a:pt x="33390" y="37573"/>
                      <a:pt x="33114" y="37435"/>
                      <a:pt x="32975" y="37158"/>
                    </a:cubicBezTo>
                    <a:cubicBezTo>
                      <a:pt x="32388" y="36570"/>
                      <a:pt x="31800" y="36121"/>
                      <a:pt x="31385" y="35430"/>
                    </a:cubicBezTo>
                    <a:lnTo>
                      <a:pt x="31247" y="35430"/>
                    </a:lnTo>
                    <a:cubicBezTo>
                      <a:pt x="31524" y="35257"/>
                      <a:pt x="31662" y="34980"/>
                      <a:pt x="31800" y="34842"/>
                    </a:cubicBezTo>
                    <a:cubicBezTo>
                      <a:pt x="31800" y="34704"/>
                      <a:pt x="31973" y="34566"/>
                      <a:pt x="31973" y="34393"/>
                    </a:cubicBezTo>
                    <a:close/>
                    <a:moveTo>
                      <a:pt x="26926" y="19703"/>
                    </a:moveTo>
                    <a:cubicBezTo>
                      <a:pt x="26926" y="22019"/>
                      <a:pt x="26788" y="24196"/>
                      <a:pt x="26615" y="26063"/>
                    </a:cubicBezTo>
                    <a:lnTo>
                      <a:pt x="26477" y="27791"/>
                    </a:lnTo>
                    <a:cubicBezTo>
                      <a:pt x="26339" y="29070"/>
                      <a:pt x="26339" y="30522"/>
                      <a:pt x="26200" y="31973"/>
                    </a:cubicBezTo>
                    <a:cubicBezTo>
                      <a:pt x="26200" y="32976"/>
                      <a:pt x="26062" y="34116"/>
                      <a:pt x="26062" y="35119"/>
                    </a:cubicBezTo>
                    <a:cubicBezTo>
                      <a:pt x="26062" y="35119"/>
                      <a:pt x="25924" y="35119"/>
                      <a:pt x="25924" y="35257"/>
                    </a:cubicBezTo>
                    <a:cubicBezTo>
                      <a:pt x="25751" y="35430"/>
                      <a:pt x="25475" y="35568"/>
                      <a:pt x="25198" y="35845"/>
                    </a:cubicBezTo>
                    <a:cubicBezTo>
                      <a:pt x="24196" y="36432"/>
                      <a:pt x="23159" y="36847"/>
                      <a:pt x="22156" y="37158"/>
                    </a:cubicBezTo>
                    <a:cubicBezTo>
                      <a:pt x="21016" y="37573"/>
                      <a:pt x="19875" y="37849"/>
                      <a:pt x="18838" y="38022"/>
                    </a:cubicBezTo>
                    <a:cubicBezTo>
                      <a:pt x="17559" y="38299"/>
                      <a:pt x="16419" y="38437"/>
                      <a:pt x="15105" y="38575"/>
                    </a:cubicBezTo>
                    <a:lnTo>
                      <a:pt x="13515" y="38575"/>
                    </a:lnTo>
                    <a:cubicBezTo>
                      <a:pt x="12098" y="38575"/>
                      <a:pt x="10646" y="38437"/>
                      <a:pt x="9194" y="38160"/>
                    </a:cubicBezTo>
                    <a:cubicBezTo>
                      <a:pt x="7916" y="37849"/>
                      <a:pt x="6602" y="37435"/>
                      <a:pt x="5600" y="36985"/>
                    </a:cubicBezTo>
                    <a:cubicBezTo>
                      <a:pt x="4736" y="36570"/>
                      <a:pt x="3871" y="35983"/>
                      <a:pt x="3146" y="35430"/>
                    </a:cubicBezTo>
                    <a:cubicBezTo>
                      <a:pt x="2592" y="34842"/>
                      <a:pt x="2143" y="34255"/>
                      <a:pt x="1556" y="33529"/>
                    </a:cubicBezTo>
                    <a:cubicBezTo>
                      <a:pt x="1417" y="33390"/>
                      <a:pt x="1279" y="33114"/>
                      <a:pt x="1141" y="32837"/>
                    </a:cubicBezTo>
                    <a:cubicBezTo>
                      <a:pt x="1141" y="32665"/>
                      <a:pt x="1002" y="32665"/>
                      <a:pt x="1002" y="32665"/>
                    </a:cubicBezTo>
                    <a:lnTo>
                      <a:pt x="1002" y="31386"/>
                    </a:lnTo>
                    <a:lnTo>
                      <a:pt x="1002" y="28793"/>
                    </a:lnTo>
                    <a:lnTo>
                      <a:pt x="1002" y="27480"/>
                    </a:lnTo>
                    <a:lnTo>
                      <a:pt x="1002" y="27342"/>
                    </a:lnTo>
                    <a:lnTo>
                      <a:pt x="1002" y="20014"/>
                    </a:lnTo>
                    <a:cubicBezTo>
                      <a:pt x="2005" y="20878"/>
                      <a:pt x="3007" y="21604"/>
                      <a:pt x="3871" y="22019"/>
                    </a:cubicBezTo>
                    <a:cubicBezTo>
                      <a:pt x="4597" y="22468"/>
                      <a:pt x="5323" y="22744"/>
                      <a:pt x="6049" y="23021"/>
                    </a:cubicBezTo>
                    <a:cubicBezTo>
                      <a:pt x="6913" y="23159"/>
                      <a:pt x="7777" y="23332"/>
                      <a:pt x="8469" y="23470"/>
                    </a:cubicBezTo>
                    <a:cubicBezTo>
                      <a:pt x="9782" y="23747"/>
                      <a:pt x="11234" y="23885"/>
                      <a:pt x="12651" y="23885"/>
                    </a:cubicBezTo>
                    <a:lnTo>
                      <a:pt x="13964" y="23885"/>
                    </a:lnTo>
                    <a:cubicBezTo>
                      <a:pt x="14829" y="23747"/>
                      <a:pt x="15693" y="23609"/>
                      <a:pt x="16557" y="23470"/>
                    </a:cubicBezTo>
                    <a:cubicBezTo>
                      <a:pt x="17421" y="23332"/>
                      <a:pt x="18285" y="23159"/>
                      <a:pt x="19287" y="22883"/>
                    </a:cubicBezTo>
                    <a:cubicBezTo>
                      <a:pt x="20152" y="22606"/>
                      <a:pt x="21016" y="22295"/>
                      <a:pt x="22018" y="21880"/>
                    </a:cubicBezTo>
                    <a:cubicBezTo>
                      <a:pt x="22606" y="21742"/>
                      <a:pt x="23159" y="21431"/>
                      <a:pt x="23746" y="21293"/>
                    </a:cubicBezTo>
                    <a:lnTo>
                      <a:pt x="24334" y="21016"/>
                    </a:lnTo>
                    <a:cubicBezTo>
                      <a:pt x="24887" y="20740"/>
                      <a:pt x="25613" y="20567"/>
                      <a:pt x="26200" y="20290"/>
                    </a:cubicBezTo>
                    <a:cubicBezTo>
                      <a:pt x="26477" y="20152"/>
                      <a:pt x="26788" y="19875"/>
                      <a:pt x="26926" y="19703"/>
                    </a:cubicBezTo>
                    <a:close/>
                    <a:moveTo>
                      <a:pt x="30798" y="35706"/>
                    </a:moveTo>
                    <a:cubicBezTo>
                      <a:pt x="31247" y="36294"/>
                      <a:pt x="31662" y="36709"/>
                      <a:pt x="32249" y="37296"/>
                    </a:cubicBezTo>
                    <a:cubicBezTo>
                      <a:pt x="32664" y="37711"/>
                      <a:pt x="33252" y="38299"/>
                      <a:pt x="33839" y="38886"/>
                    </a:cubicBezTo>
                    <a:cubicBezTo>
                      <a:pt x="33701" y="39025"/>
                      <a:pt x="33528" y="39163"/>
                      <a:pt x="33390" y="39163"/>
                    </a:cubicBezTo>
                    <a:lnTo>
                      <a:pt x="33114" y="39439"/>
                    </a:lnTo>
                    <a:cubicBezTo>
                      <a:pt x="31800" y="38437"/>
                      <a:pt x="30798" y="37158"/>
                      <a:pt x="29795" y="35983"/>
                    </a:cubicBezTo>
                    <a:lnTo>
                      <a:pt x="30072" y="35983"/>
                    </a:lnTo>
                    <a:cubicBezTo>
                      <a:pt x="30245" y="35983"/>
                      <a:pt x="30383" y="35845"/>
                      <a:pt x="30521" y="35845"/>
                    </a:cubicBezTo>
                    <a:cubicBezTo>
                      <a:pt x="30659" y="35845"/>
                      <a:pt x="30659" y="35706"/>
                      <a:pt x="30798" y="35706"/>
                    </a:cubicBezTo>
                    <a:close/>
                    <a:moveTo>
                      <a:pt x="27065" y="33701"/>
                    </a:moveTo>
                    <a:cubicBezTo>
                      <a:pt x="27065" y="33701"/>
                      <a:pt x="27203" y="33840"/>
                      <a:pt x="27203" y="33978"/>
                    </a:cubicBezTo>
                    <a:cubicBezTo>
                      <a:pt x="27479" y="34393"/>
                      <a:pt x="27790" y="34842"/>
                      <a:pt x="28205" y="35119"/>
                    </a:cubicBezTo>
                    <a:lnTo>
                      <a:pt x="28655" y="35568"/>
                    </a:lnTo>
                    <a:cubicBezTo>
                      <a:pt x="29934" y="36847"/>
                      <a:pt x="31109" y="38437"/>
                      <a:pt x="32388" y="39750"/>
                    </a:cubicBezTo>
                    <a:cubicBezTo>
                      <a:pt x="32111" y="39750"/>
                      <a:pt x="31800" y="39889"/>
                      <a:pt x="31524" y="39889"/>
                    </a:cubicBezTo>
                    <a:lnTo>
                      <a:pt x="31385" y="39889"/>
                    </a:lnTo>
                    <a:cubicBezTo>
                      <a:pt x="31524" y="39889"/>
                      <a:pt x="31385" y="39750"/>
                      <a:pt x="31385" y="39578"/>
                    </a:cubicBezTo>
                    <a:cubicBezTo>
                      <a:pt x="30245" y="38437"/>
                      <a:pt x="29069" y="37296"/>
                      <a:pt x="27929" y="35983"/>
                    </a:cubicBezTo>
                    <a:cubicBezTo>
                      <a:pt x="27652" y="35568"/>
                      <a:pt x="27479" y="35119"/>
                      <a:pt x="27203" y="34842"/>
                    </a:cubicBezTo>
                    <a:cubicBezTo>
                      <a:pt x="27065" y="34704"/>
                      <a:pt x="27065" y="34566"/>
                      <a:pt x="26926" y="34566"/>
                    </a:cubicBezTo>
                    <a:cubicBezTo>
                      <a:pt x="27065" y="34255"/>
                      <a:pt x="27065" y="33978"/>
                      <a:pt x="27065" y="33701"/>
                    </a:cubicBezTo>
                    <a:close/>
                    <a:moveTo>
                      <a:pt x="12962" y="1"/>
                    </a:moveTo>
                    <a:cubicBezTo>
                      <a:pt x="12789" y="1"/>
                      <a:pt x="12651" y="139"/>
                      <a:pt x="12651" y="277"/>
                    </a:cubicBezTo>
                    <a:cubicBezTo>
                      <a:pt x="12513" y="277"/>
                      <a:pt x="12513" y="415"/>
                      <a:pt x="12513" y="554"/>
                    </a:cubicBezTo>
                    <a:lnTo>
                      <a:pt x="12513" y="692"/>
                    </a:lnTo>
                    <a:lnTo>
                      <a:pt x="12513" y="1418"/>
                    </a:lnTo>
                    <a:cubicBezTo>
                      <a:pt x="12513" y="1729"/>
                      <a:pt x="12374" y="2144"/>
                      <a:pt x="12098" y="2593"/>
                    </a:cubicBezTo>
                    <a:cubicBezTo>
                      <a:pt x="12098" y="2593"/>
                      <a:pt x="12098" y="2731"/>
                      <a:pt x="11925" y="2870"/>
                    </a:cubicBezTo>
                    <a:cubicBezTo>
                      <a:pt x="11787" y="3284"/>
                      <a:pt x="11649" y="3595"/>
                      <a:pt x="11510" y="4010"/>
                    </a:cubicBezTo>
                    <a:cubicBezTo>
                      <a:pt x="11372" y="4148"/>
                      <a:pt x="11372" y="4460"/>
                      <a:pt x="11234" y="4736"/>
                    </a:cubicBezTo>
                    <a:lnTo>
                      <a:pt x="11234" y="5600"/>
                    </a:lnTo>
                    <a:cubicBezTo>
                      <a:pt x="11234" y="6049"/>
                      <a:pt x="11372" y="6326"/>
                      <a:pt x="11510" y="6603"/>
                    </a:cubicBezTo>
                    <a:cubicBezTo>
                      <a:pt x="11649" y="7052"/>
                      <a:pt x="11787" y="7328"/>
                      <a:pt x="11925" y="7605"/>
                    </a:cubicBezTo>
                    <a:lnTo>
                      <a:pt x="12236" y="7916"/>
                    </a:lnTo>
                    <a:cubicBezTo>
                      <a:pt x="12374" y="8193"/>
                      <a:pt x="12513" y="8469"/>
                      <a:pt x="12651" y="8780"/>
                    </a:cubicBezTo>
                    <a:lnTo>
                      <a:pt x="12513" y="8780"/>
                    </a:lnTo>
                    <a:cubicBezTo>
                      <a:pt x="11649" y="8780"/>
                      <a:pt x="10923" y="8780"/>
                      <a:pt x="10197" y="8918"/>
                    </a:cubicBezTo>
                    <a:cubicBezTo>
                      <a:pt x="8780" y="9057"/>
                      <a:pt x="7328" y="9333"/>
                      <a:pt x="6049" y="9783"/>
                    </a:cubicBezTo>
                    <a:cubicBezTo>
                      <a:pt x="4736" y="10197"/>
                      <a:pt x="3595" y="10785"/>
                      <a:pt x="2731" y="11511"/>
                    </a:cubicBezTo>
                    <a:cubicBezTo>
                      <a:pt x="2143" y="11926"/>
                      <a:pt x="1417" y="12790"/>
                      <a:pt x="1141" y="13827"/>
                    </a:cubicBezTo>
                    <a:cubicBezTo>
                      <a:pt x="1002" y="13965"/>
                      <a:pt x="864" y="13965"/>
                      <a:pt x="864" y="14103"/>
                    </a:cubicBezTo>
                    <a:cubicBezTo>
                      <a:pt x="553" y="15555"/>
                      <a:pt x="415" y="17110"/>
                      <a:pt x="277" y="18839"/>
                    </a:cubicBezTo>
                    <a:cubicBezTo>
                      <a:pt x="138" y="19011"/>
                      <a:pt x="138" y="19150"/>
                      <a:pt x="277" y="19150"/>
                    </a:cubicBezTo>
                    <a:cubicBezTo>
                      <a:pt x="138" y="21293"/>
                      <a:pt x="0" y="23332"/>
                      <a:pt x="138" y="24887"/>
                    </a:cubicBezTo>
                    <a:lnTo>
                      <a:pt x="138" y="27480"/>
                    </a:lnTo>
                    <a:lnTo>
                      <a:pt x="138" y="30383"/>
                    </a:lnTo>
                    <a:lnTo>
                      <a:pt x="138" y="32526"/>
                    </a:lnTo>
                    <a:lnTo>
                      <a:pt x="138" y="35706"/>
                    </a:lnTo>
                    <a:cubicBezTo>
                      <a:pt x="138" y="37435"/>
                      <a:pt x="277" y="38886"/>
                      <a:pt x="415" y="40165"/>
                    </a:cubicBezTo>
                    <a:cubicBezTo>
                      <a:pt x="691" y="39750"/>
                      <a:pt x="864" y="39301"/>
                      <a:pt x="1141" y="39025"/>
                    </a:cubicBezTo>
                    <a:lnTo>
                      <a:pt x="1141" y="37849"/>
                    </a:lnTo>
                    <a:cubicBezTo>
                      <a:pt x="1279" y="38160"/>
                      <a:pt x="1417" y="38299"/>
                      <a:pt x="1556" y="38575"/>
                    </a:cubicBezTo>
                    <a:cubicBezTo>
                      <a:pt x="1867" y="38299"/>
                      <a:pt x="2143" y="38160"/>
                      <a:pt x="2420" y="38160"/>
                    </a:cubicBezTo>
                    <a:cubicBezTo>
                      <a:pt x="2540" y="38123"/>
                      <a:pt x="2670" y="38106"/>
                      <a:pt x="2805" y="38106"/>
                    </a:cubicBezTo>
                    <a:cubicBezTo>
                      <a:pt x="3171" y="38106"/>
                      <a:pt x="3568" y="38234"/>
                      <a:pt x="3871" y="38437"/>
                    </a:cubicBezTo>
                    <a:cubicBezTo>
                      <a:pt x="4321" y="38713"/>
                      <a:pt x="4597" y="39163"/>
                      <a:pt x="4736" y="39578"/>
                    </a:cubicBezTo>
                    <a:cubicBezTo>
                      <a:pt x="4736" y="40027"/>
                      <a:pt x="4736" y="40615"/>
                      <a:pt x="4459" y="40891"/>
                    </a:cubicBezTo>
                    <a:cubicBezTo>
                      <a:pt x="5012" y="41306"/>
                      <a:pt x="5600" y="41617"/>
                      <a:pt x="6326" y="41893"/>
                    </a:cubicBezTo>
                    <a:cubicBezTo>
                      <a:pt x="7328" y="42343"/>
                      <a:pt x="8469" y="42758"/>
                      <a:pt x="9920" y="43034"/>
                    </a:cubicBezTo>
                    <a:cubicBezTo>
                      <a:pt x="11061" y="43207"/>
                      <a:pt x="12374" y="43345"/>
                      <a:pt x="13653" y="43345"/>
                    </a:cubicBezTo>
                    <a:lnTo>
                      <a:pt x="13964" y="43345"/>
                    </a:lnTo>
                    <a:cubicBezTo>
                      <a:pt x="16107" y="43345"/>
                      <a:pt x="18285" y="43034"/>
                      <a:pt x="20428" y="42481"/>
                    </a:cubicBezTo>
                    <a:cubicBezTo>
                      <a:pt x="21603" y="42170"/>
                      <a:pt x="22606" y="41755"/>
                      <a:pt x="23608" y="41306"/>
                    </a:cubicBezTo>
                    <a:cubicBezTo>
                      <a:pt x="24196" y="41029"/>
                      <a:pt x="24610" y="40891"/>
                      <a:pt x="25060" y="40615"/>
                    </a:cubicBezTo>
                    <a:cubicBezTo>
                      <a:pt x="25198" y="40615"/>
                      <a:pt x="25198" y="40442"/>
                      <a:pt x="25336" y="40442"/>
                    </a:cubicBezTo>
                    <a:lnTo>
                      <a:pt x="25336" y="39439"/>
                    </a:lnTo>
                    <a:lnTo>
                      <a:pt x="25336" y="39301"/>
                    </a:lnTo>
                    <a:cubicBezTo>
                      <a:pt x="25336" y="38713"/>
                      <a:pt x="25336" y="38299"/>
                      <a:pt x="25613" y="37849"/>
                    </a:cubicBezTo>
                    <a:cubicBezTo>
                      <a:pt x="25924" y="37435"/>
                      <a:pt x="26339" y="37158"/>
                      <a:pt x="26788" y="36985"/>
                    </a:cubicBezTo>
                    <a:lnTo>
                      <a:pt x="27341" y="36985"/>
                    </a:lnTo>
                    <a:cubicBezTo>
                      <a:pt x="27203" y="36847"/>
                      <a:pt x="27203" y="36709"/>
                      <a:pt x="27065" y="36570"/>
                    </a:cubicBezTo>
                    <a:cubicBezTo>
                      <a:pt x="27065" y="36570"/>
                      <a:pt x="26926" y="36432"/>
                      <a:pt x="26926" y="36294"/>
                    </a:cubicBezTo>
                    <a:lnTo>
                      <a:pt x="26926" y="35430"/>
                    </a:lnTo>
                    <a:cubicBezTo>
                      <a:pt x="27065" y="35568"/>
                      <a:pt x="27065" y="35568"/>
                      <a:pt x="27065" y="35706"/>
                    </a:cubicBezTo>
                    <a:cubicBezTo>
                      <a:pt x="27479" y="36294"/>
                      <a:pt x="28067" y="36985"/>
                      <a:pt x="28516" y="37573"/>
                    </a:cubicBezTo>
                    <a:cubicBezTo>
                      <a:pt x="29208" y="38437"/>
                      <a:pt x="30072" y="39163"/>
                      <a:pt x="30798" y="40027"/>
                    </a:cubicBezTo>
                    <a:lnTo>
                      <a:pt x="30659" y="40027"/>
                    </a:lnTo>
                    <a:cubicBezTo>
                      <a:pt x="30521" y="40027"/>
                      <a:pt x="30245" y="40027"/>
                      <a:pt x="29934" y="39889"/>
                    </a:cubicBezTo>
                    <a:lnTo>
                      <a:pt x="29519" y="39889"/>
                    </a:lnTo>
                    <a:lnTo>
                      <a:pt x="29519" y="39750"/>
                    </a:lnTo>
                    <a:lnTo>
                      <a:pt x="29380" y="39578"/>
                    </a:lnTo>
                    <a:cubicBezTo>
                      <a:pt x="29208" y="39439"/>
                      <a:pt x="29208" y="39439"/>
                      <a:pt x="29069" y="39301"/>
                    </a:cubicBezTo>
                    <a:lnTo>
                      <a:pt x="29069" y="39301"/>
                    </a:lnTo>
                    <a:cubicBezTo>
                      <a:pt x="29208" y="39889"/>
                      <a:pt x="29208" y="40303"/>
                      <a:pt x="29208" y="40753"/>
                    </a:cubicBezTo>
                    <a:cubicBezTo>
                      <a:pt x="29519" y="40753"/>
                      <a:pt x="29934" y="40891"/>
                      <a:pt x="30383" y="40891"/>
                    </a:cubicBezTo>
                    <a:lnTo>
                      <a:pt x="30659" y="40891"/>
                    </a:lnTo>
                    <a:cubicBezTo>
                      <a:pt x="31109" y="40891"/>
                      <a:pt x="31662" y="40891"/>
                      <a:pt x="32111" y="40753"/>
                    </a:cubicBezTo>
                    <a:cubicBezTo>
                      <a:pt x="32664" y="40615"/>
                      <a:pt x="33114" y="40442"/>
                      <a:pt x="33528" y="40165"/>
                    </a:cubicBezTo>
                    <a:cubicBezTo>
                      <a:pt x="33978" y="39889"/>
                      <a:pt x="34392" y="39578"/>
                      <a:pt x="34704" y="39163"/>
                    </a:cubicBezTo>
                    <a:cubicBezTo>
                      <a:pt x="35429" y="38299"/>
                      <a:pt x="35844" y="37296"/>
                      <a:pt x="36293" y="35983"/>
                    </a:cubicBezTo>
                    <a:cubicBezTo>
                      <a:pt x="36708" y="34980"/>
                      <a:pt x="36847" y="33840"/>
                      <a:pt x="36985" y="32250"/>
                    </a:cubicBezTo>
                    <a:cubicBezTo>
                      <a:pt x="37158" y="31109"/>
                      <a:pt x="37296" y="29796"/>
                      <a:pt x="37296" y="28344"/>
                    </a:cubicBezTo>
                    <a:cubicBezTo>
                      <a:pt x="37296" y="27203"/>
                      <a:pt x="37296" y="26201"/>
                      <a:pt x="37158" y="25060"/>
                    </a:cubicBezTo>
                    <a:cubicBezTo>
                      <a:pt x="37158" y="24196"/>
                      <a:pt x="36985" y="23609"/>
                      <a:pt x="36847" y="23021"/>
                    </a:cubicBezTo>
                    <a:cubicBezTo>
                      <a:pt x="36708" y="22468"/>
                      <a:pt x="36570" y="21742"/>
                      <a:pt x="36293" y="21016"/>
                    </a:cubicBezTo>
                    <a:cubicBezTo>
                      <a:pt x="35429" y="19288"/>
                      <a:pt x="34116" y="17974"/>
                      <a:pt x="32526" y="17560"/>
                    </a:cubicBezTo>
                    <a:cubicBezTo>
                      <a:pt x="32249" y="17560"/>
                      <a:pt x="31800" y="17421"/>
                      <a:pt x="31524" y="17421"/>
                    </a:cubicBezTo>
                    <a:cubicBezTo>
                      <a:pt x="31109" y="17421"/>
                      <a:pt x="30521" y="17560"/>
                      <a:pt x="30072" y="17698"/>
                    </a:cubicBezTo>
                    <a:cubicBezTo>
                      <a:pt x="29380" y="17836"/>
                      <a:pt x="28655" y="18286"/>
                      <a:pt x="27929" y="19011"/>
                    </a:cubicBezTo>
                    <a:lnTo>
                      <a:pt x="27929" y="14518"/>
                    </a:lnTo>
                    <a:cubicBezTo>
                      <a:pt x="27929" y="14380"/>
                      <a:pt x="27790" y="14103"/>
                      <a:pt x="27479" y="14103"/>
                    </a:cubicBezTo>
                    <a:cubicBezTo>
                      <a:pt x="27652" y="13965"/>
                      <a:pt x="27479" y="13965"/>
                      <a:pt x="27479" y="13827"/>
                    </a:cubicBezTo>
                    <a:cubicBezTo>
                      <a:pt x="27341" y="13377"/>
                      <a:pt x="26926" y="12962"/>
                      <a:pt x="26615" y="12513"/>
                    </a:cubicBezTo>
                    <a:cubicBezTo>
                      <a:pt x="26200" y="12237"/>
                      <a:pt x="25924" y="11926"/>
                      <a:pt x="25475" y="11649"/>
                    </a:cubicBezTo>
                    <a:cubicBezTo>
                      <a:pt x="24749" y="11061"/>
                      <a:pt x="23885" y="10647"/>
                      <a:pt x="22882" y="10197"/>
                    </a:cubicBezTo>
                    <a:lnTo>
                      <a:pt x="22744" y="10197"/>
                    </a:lnTo>
                    <a:cubicBezTo>
                      <a:pt x="22467" y="10197"/>
                      <a:pt x="22295" y="10370"/>
                      <a:pt x="22295" y="10508"/>
                    </a:cubicBezTo>
                    <a:cubicBezTo>
                      <a:pt x="22156" y="10785"/>
                      <a:pt x="22295" y="11061"/>
                      <a:pt x="22606" y="11061"/>
                    </a:cubicBezTo>
                    <a:lnTo>
                      <a:pt x="22606" y="11234"/>
                    </a:lnTo>
                    <a:cubicBezTo>
                      <a:pt x="22606" y="11234"/>
                      <a:pt x="22606" y="11373"/>
                      <a:pt x="22744" y="11373"/>
                    </a:cubicBezTo>
                    <a:cubicBezTo>
                      <a:pt x="23332" y="12651"/>
                      <a:pt x="23885" y="13965"/>
                      <a:pt x="24749" y="15106"/>
                    </a:cubicBezTo>
                    <a:cubicBezTo>
                      <a:pt x="24610" y="15244"/>
                      <a:pt x="24472" y="15244"/>
                      <a:pt x="24334" y="15382"/>
                    </a:cubicBezTo>
                    <a:lnTo>
                      <a:pt x="24334" y="15106"/>
                    </a:lnTo>
                    <a:cubicBezTo>
                      <a:pt x="24334" y="14967"/>
                      <a:pt x="24334" y="14967"/>
                      <a:pt x="24196" y="14967"/>
                    </a:cubicBezTo>
                    <a:lnTo>
                      <a:pt x="24196" y="14829"/>
                    </a:lnTo>
                    <a:cubicBezTo>
                      <a:pt x="24196" y="14691"/>
                      <a:pt x="24196" y="14691"/>
                      <a:pt x="24023" y="14518"/>
                    </a:cubicBezTo>
                    <a:cubicBezTo>
                      <a:pt x="23885" y="14380"/>
                      <a:pt x="23746" y="14103"/>
                      <a:pt x="23608" y="13827"/>
                    </a:cubicBezTo>
                    <a:cubicBezTo>
                      <a:pt x="23470" y="13827"/>
                      <a:pt x="23470" y="13654"/>
                      <a:pt x="23332" y="13654"/>
                    </a:cubicBezTo>
                    <a:lnTo>
                      <a:pt x="23470" y="13516"/>
                    </a:lnTo>
                    <a:lnTo>
                      <a:pt x="23470" y="13239"/>
                    </a:lnTo>
                    <a:cubicBezTo>
                      <a:pt x="22882" y="12098"/>
                      <a:pt x="22156" y="11061"/>
                      <a:pt x="21603" y="10059"/>
                    </a:cubicBezTo>
                    <a:lnTo>
                      <a:pt x="21603" y="9783"/>
                    </a:lnTo>
                    <a:lnTo>
                      <a:pt x="21603" y="9644"/>
                    </a:lnTo>
                    <a:cubicBezTo>
                      <a:pt x="21430" y="9506"/>
                      <a:pt x="21430" y="9506"/>
                      <a:pt x="21292" y="9506"/>
                    </a:cubicBezTo>
                    <a:cubicBezTo>
                      <a:pt x="20428" y="9195"/>
                      <a:pt x="19564" y="9195"/>
                      <a:pt x="18700" y="9057"/>
                    </a:cubicBezTo>
                    <a:lnTo>
                      <a:pt x="17559" y="9057"/>
                    </a:lnTo>
                    <a:lnTo>
                      <a:pt x="16833" y="8918"/>
                    </a:lnTo>
                    <a:cubicBezTo>
                      <a:pt x="16833" y="8469"/>
                      <a:pt x="16972" y="8054"/>
                      <a:pt x="17110" y="7605"/>
                    </a:cubicBezTo>
                    <a:cubicBezTo>
                      <a:pt x="17283" y="7328"/>
                      <a:pt x="17283" y="7052"/>
                      <a:pt x="17421" y="6741"/>
                    </a:cubicBezTo>
                    <a:cubicBezTo>
                      <a:pt x="17559" y="6603"/>
                      <a:pt x="17559" y="6326"/>
                      <a:pt x="17697" y="6188"/>
                    </a:cubicBezTo>
                    <a:lnTo>
                      <a:pt x="17836" y="6049"/>
                    </a:lnTo>
                    <a:cubicBezTo>
                      <a:pt x="18147" y="5462"/>
                      <a:pt x="18147" y="4874"/>
                      <a:pt x="18147" y="4321"/>
                    </a:cubicBezTo>
                    <a:cubicBezTo>
                      <a:pt x="18147" y="4010"/>
                      <a:pt x="18147" y="3734"/>
                      <a:pt x="17974" y="3457"/>
                    </a:cubicBezTo>
                    <a:cubicBezTo>
                      <a:pt x="17974" y="3284"/>
                      <a:pt x="17974" y="3146"/>
                      <a:pt x="17836" y="3008"/>
                    </a:cubicBezTo>
                    <a:lnTo>
                      <a:pt x="17836" y="2870"/>
                    </a:lnTo>
                    <a:lnTo>
                      <a:pt x="17697" y="2593"/>
                    </a:lnTo>
                    <a:cubicBezTo>
                      <a:pt x="17697" y="2420"/>
                      <a:pt x="17697" y="2144"/>
                      <a:pt x="17559" y="2005"/>
                    </a:cubicBezTo>
                    <a:lnTo>
                      <a:pt x="17559" y="1867"/>
                    </a:lnTo>
                    <a:lnTo>
                      <a:pt x="17559" y="1556"/>
                    </a:lnTo>
                    <a:cubicBezTo>
                      <a:pt x="17421" y="1418"/>
                      <a:pt x="17283" y="1418"/>
                      <a:pt x="17110" y="1418"/>
                    </a:cubicBezTo>
                    <a:cubicBezTo>
                      <a:pt x="16972" y="1418"/>
                      <a:pt x="16695" y="1556"/>
                      <a:pt x="16695" y="1867"/>
                    </a:cubicBezTo>
                    <a:cubicBezTo>
                      <a:pt x="16695" y="2144"/>
                      <a:pt x="16695" y="2420"/>
                      <a:pt x="16833" y="2731"/>
                    </a:cubicBezTo>
                    <a:cubicBezTo>
                      <a:pt x="16833" y="2870"/>
                      <a:pt x="16972" y="3146"/>
                      <a:pt x="16972" y="3284"/>
                    </a:cubicBezTo>
                    <a:lnTo>
                      <a:pt x="17110" y="3457"/>
                    </a:lnTo>
                    <a:cubicBezTo>
                      <a:pt x="17283" y="3734"/>
                      <a:pt x="17283" y="3872"/>
                      <a:pt x="17283" y="4148"/>
                    </a:cubicBezTo>
                    <a:lnTo>
                      <a:pt x="17283" y="4736"/>
                    </a:lnTo>
                    <a:cubicBezTo>
                      <a:pt x="17110" y="5185"/>
                      <a:pt x="16972" y="5462"/>
                      <a:pt x="16833" y="5738"/>
                    </a:cubicBezTo>
                    <a:lnTo>
                      <a:pt x="16833" y="5877"/>
                    </a:lnTo>
                    <a:cubicBezTo>
                      <a:pt x="16695" y="6188"/>
                      <a:pt x="16557" y="6603"/>
                      <a:pt x="16419" y="6914"/>
                    </a:cubicBezTo>
                    <a:cubicBezTo>
                      <a:pt x="16246" y="7467"/>
                      <a:pt x="15969" y="8193"/>
                      <a:pt x="15831" y="8918"/>
                    </a:cubicBezTo>
                    <a:lnTo>
                      <a:pt x="15693" y="8918"/>
                    </a:lnTo>
                    <a:cubicBezTo>
                      <a:pt x="14967" y="8780"/>
                      <a:pt x="14241" y="8780"/>
                      <a:pt x="13515" y="8780"/>
                    </a:cubicBezTo>
                    <a:cubicBezTo>
                      <a:pt x="13515" y="8642"/>
                      <a:pt x="13377" y="8469"/>
                      <a:pt x="13377" y="8193"/>
                    </a:cubicBezTo>
                    <a:cubicBezTo>
                      <a:pt x="13239" y="8054"/>
                      <a:pt x="13100" y="7778"/>
                      <a:pt x="12962" y="7467"/>
                    </a:cubicBezTo>
                    <a:cubicBezTo>
                      <a:pt x="12651" y="7052"/>
                      <a:pt x="12513" y="6603"/>
                      <a:pt x="12374" y="6188"/>
                    </a:cubicBezTo>
                    <a:cubicBezTo>
                      <a:pt x="12236" y="5877"/>
                      <a:pt x="12236" y="5738"/>
                      <a:pt x="12098" y="5462"/>
                    </a:cubicBezTo>
                    <a:cubicBezTo>
                      <a:pt x="12098" y="5324"/>
                      <a:pt x="12098" y="5013"/>
                      <a:pt x="12236" y="4874"/>
                    </a:cubicBezTo>
                    <a:cubicBezTo>
                      <a:pt x="12236" y="4460"/>
                      <a:pt x="12374" y="4010"/>
                      <a:pt x="12513" y="3734"/>
                    </a:cubicBezTo>
                    <a:lnTo>
                      <a:pt x="12651" y="3457"/>
                    </a:lnTo>
                    <a:cubicBezTo>
                      <a:pt x="12962" y="3008"/>
                      <a:pt x="13100" y="2593"/>
                      <a:pt x="13239" y="2144"/>
                    </a:cubicBezTo>
                    <a:cubicBezTo>
                      <a:pt x="13377" y="2005"/>
                      <a:pt x="13377" y="1729"/>
                      <a:pt x="13377" y="1418"/>
                    </a:cubicBezTo>
                    <a:cubicBezTo>
                      <a:pt x="13515" y="1141"/>
                      <a:pt x="13515" y="692"/>
                      <a:pt x="13377" y="415"/>
                    </a:cubicBezTo>
                    <a:cubicBezTo>
                      <a:pt x="13377" y="139"/>
                      <a:pt x="13239" y="1"/>
                      <a:pt x="129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6466631" y="3328412"/>
                <a:ext cx="517140" cy="204870"/>
              </a:xfrm>
              <a:custGeom>
                <a:avLst/>
                <a:gdLst/>
                <a:ahLst/>
                <a:cxnLst/>
                <a:rect l="l" t="t" r="r" b="b"/>
                <a:pathLst>
                  <a:path w="28794" h="11407" extrusionOk="0">
                    <a:moveTo>
                      <a:pt x="26512" y="450"/>
                    </a:moveTo>
                    <a:cubicBezTo>
                      <a:pt x="26512" y="450"/>
                      <a:pt x="26512" y="588"/>
                      <a:pt x="26651" y="588"/>
                    </a:cubicBezTo>
                    <a:cubicBezTo>
                      <a:pt x="26789" y="864"/>
                      <a:pt x="26927" y="1175"/>
                      <a:pt x="27065" y="1452"/>
                    </a:cubicBezTo>
                    <a:cubicBezTo>
                      <a:pt x="27376" y="1728"/>
                      <a:pt x="27653" y="2178"/>
                      <a:pt x="27930" y="2454"/>
                    </a:cubicBezTo>
                    <a:cubicBezTo>
                      <a:pt x="27791" y="2316"/>
                      <a:pt x="27653" y="2316"/>
                      <a:pt x="27515" y="2178"/>
                    </a:cubicBezTo>
                    <a:cubicBezTo>
                      <a:pt x="27238" y="2040"/>
                      <a:pt x="27065" y="1901"/>
                      <a:pt x="26927" y="1590"/>
                    </a:cubicBezTo>
                    <a:cubicBezTo>
                      <a:pt x="26789" y="1452"/>
                      <a:pt x="26651" y="1314"/>
                      <a:pt x="26651" y="1037"/>
                    </a:cubicBezTo>
                    <a:lnTo>
                      <a:pt x="26512" y="1037"/>
                    </a:lnTo>
                    <a:lnTo>
                      <a:pt x="26512" y="864"/>
                    </a:lnTo>
                    <a:lnTo>
                      <a:pt x="26512" y="450"/>
                    </a:lnTo>
                    <a:close/>
                    <a:moveTo>
                      <a:pt x="26374" y="0"/>
                    </a:moveTo>
                    <a:cubicBezTo>
                      <a:pt x="25925" y="173"/>
                      <a:pt x="25510" y="450"/>
                      <a:pt x="25199" y="864"/>
                    </a:cubicBezTo>
                    <a:cubicBezTo>
                      <a:pt x="24922" y="1314"/>
                      <a:pt x="24922" y="1728"/>
                      <a:pt x="24922" y="2316"/>
                    </a:cubicBezTo>
                    <a:lnTo>
                      <a:pt x="24922" y="2454"/>
                    </a:lnTo>
                    <a:lnTo>
                      <a:pt x="24922" y="3457"/>
                    </a:lnTo>
                    <a:cubicBezTo>
                      <a:pt x="25061" y="3318"/>
                      <a:pt x="25337" y="3180"/>
                      <a:pt x="25510" y="3180"/>
                    </a:cubicBezTo>
                    <a:lnTo>
                      <a:pt x="25510" y="5358"/>
                    </a:lnTo>
                    <a:cubicBezTo>
                      <a:pt x="25199" y="5773"/>
                      <a:pt x="24922" y="6222"/>
                      <a:pt x="24473" y="6637"/>
                    </a:cubicBezTo>
                    <a:cubicBezTo>
                      <a:pt x="23920" y="7363"/>
                      <a:pt x="23332" y="7950"/>
                      <a:pt x="22468" y="8365"/>
                    </a:cubicBezTo>
                    <a:cubicBezTo>
                      <a:pt x="21742" y="8953"/>
                      <a:pt x="21016" y="9367"/>
                      <a:pt x="20152" y="9678"/>
                    </a:cubicBezTo>
                    <a:cubicBezTo>
                      <a:pt x="19012" y="10093"/>
                      <a:pt x="17733" y="10370"/>
                      <a:pt x="16419" y="10370"/>
                    </a:cubicBezTo>
                    <a:cubicBezTo>
                      <a:pt x="16005" y="10543"/>
                      <a:pt x="15555" y="10543"/>
                      <a:pt x="14968" y="10543"/>
                    </a:cubicBezTo>
                    <a:cubicBezTo>
                      <a:pt x="13965" y="10543"/>
                      <a:pt x="12963" y="10370"/>
                      <a:pt x="11960" y="10231"/>
                    </a:cubicBezTo>
                    <a:cubicBezTo>
                      <a:pt x="10232" y="9955"/>
                      <a:pt x="8780" y="9506"/>
                      <a:pt x="7363" y="8814"/>
                    </a:cubicBezTo>
                    <a:cubicBezTo>
                      <a:pt x="5912" y="8088"/>
                      <a:pt x="4598" y="7224"/>
                      <a:pt x="3596" y="6360"/>
                    </a:cubicBezTo>
                    <a:cubicBezTo>
                      <a:pt x="2593" y="5496"/>
                      <a:pt x="1729" y="4494"/>
                      <a:pt x="1003" y="3630"/>
                    </a:cubicBezTo>
                    <a:lnTo>
                      <a:pt x="1003" y="3457"/>
                    </a:lnTo>
                    <a:cubicBezTo>
                      <a:pt x="865" y="3180"/>
                      <a:pt x="865" y="2904"/>
                      <a:pt x="865" y="2593"/>
                    </a:cubicBezTo>
                    <a:lnTo>
                      <a:pt x="865" y="2454"/>
                    </a:lnTo>
                    <a:cubicBezTo>
                      <a:pt x="865" y="2316"/>
                      <a:pt x="727" y="2178"/>
                      <a:pt x="727" y="2040"/>
                    </a:cubicBezTo>
                    <a:cubicBezTo>
                      <a:pt x="450" y="2316"/>
                      <a:pt x="277" y="2765"/>
                      <a:pt x="1" y="3180"/>
                    </a:cubicBezTo>
                    <a:cubicBezTo>
                      <a:pt x="1" y="3318"/>
                      <a:pt x="139" y="3630"/>
                      <a:pt x="139" y="3768"/>
                    </a:cubicBezTo>
                    <a:cubicBezTo>
                      <a:pt x="139" y="3906"/>
                      <a:pt x="139" y="4044"/>
                      <a:pt x="277" y="4044"/>
                    </a:cubicBezTo>
                    <a:lnTo>
                      <a:pt x="277" y="4183"/>
                    </a:lnTo>
                    <a:cubicBezTo>
                      <a:pt x="727" y="4632"/>
                      <a:pt x="1003" y="5047"/>
                      <a:pt x="1453" y="5496"/>
                    </a:cubicBezTo>
                    <a:cubicBezTo>
                      <a:pt x="2178" y="6222"/>
                      <a:pt x="2870" y="6913"/>
                      <a:pt x="3734" y="7639"/>
                    </a:cubicBezTo>
                    <a:cubicBezTo>
                      <a:pt x="5047" y="8641"/>
                      <a:pt x="6499" y="9367"/>
                      <a:pt x="7916" y="10093"/>
                    </a:cubicBezTo>
                    <a:cubicBezTo>
                      <a:pt x="9506" y="10681"/>
                      <a:pt x="11235" y="11096"/>
                      <a:pt x="12963" y="11234"/>
                    </a:cubicBezTo>
                    <a:cubicBezTo>
                      <a:pt x="13689" y="11407"/>
                      <a:pt x="14276" y="11407"/>
                      <a:pt x="14968" y="11407"/>
                    </a:cubicBezTo>
                    <a:cubicBezTo>
                      <a:pt x="16143" y="11407"/>
                      <a:pt x="17145" y="11234"/>
                      <a:pt x="18286" y="11096"/>
                    </a:cubicBezTo>
                    <a:cubicBezTo>
                      <a:pt x="19012" y="10957"/>
                      <a:pt x="19876" y="10681"/>
                      <a:pt x="20740" y="10370"/>
                    </a:cubicBezTo>
                    <a:cubicBezTo>
                      <a:pt x="21466" y="10093"/>
                      <a:pt x="22192" y="9817"/>
                      <a:pt x="22745" y="9367"/>
                    </a:cubicBezTo>
                    <a:cubicBezTo>
                      <a:pt x="24196" y="8365"/>
                      <a:pt x="25337" y="7224"/>
                      <a:pt x="26201" y="5911"/>
                    </a:cubicBezTo>
                    <a:lnTo>
                      <a:pt x="26201" y="5634"/>
                    </a:lnTo>
                    <a:cubicBezTo>
                      <a:pt x="26374" y="5634"/>
                      <a:pt x="26374" y="5496"/>
                      <a:pt x="26374" y="5496"/>
                    </a:cubicBezTo>
                    <a:lnTo>
                      <a:pt x="26374" y="2593"/>
                    </a:lnTo>
                    <a:lnTo>
                      <a:pt x="26374" y="2454"/>
                    </a:lnTo>
                    <a:lnTo>
                      <a:pt x="26512" y="2454"/>
                    </a:lnTo>
                    <a:cubicBezTo>
                      <a:pt x="26512" y="2593"/>
                      <a:pt x="26651" y="2593"/>
                      <a:pt x="26789" y="2765"/>
                    </a:cubicBezTo>
                    <a:cubicBezTo>
                      <a:pt x="27238" y="3180"/>
                      <a:pt x="27653" y="3318"/>
                      <a:pt x="28241" y="3630"/>
                    </a:cubicBezTo>
                    <a:cubicBezTo>
                      <a:pt x="28379" y="3630"/>
                      <a:pt x="28517" y="3630"/>
                      <a:pt x="28794" y="3768"/>
                    </a:cubicBezTo>
                    <a:cubicBezTo>
                      <a:pt x="28794" y="3318"/>
                      <a:pt x="28794" y="2904"/>
                      <a:pt x="28655" y="2316"/>
                    </a:cubicBezTo>
                    <a:cubicBezTo>
                      <a:pt x="28517" y="2178"/>
                      <a:pt x="28241" y="1901"/>
                      <a:pt x="27930" y="1590"/>
                    </a:cubicBezTo>
                    <a:cubicBezTo>
                      <a:pt x="27515" y="1037"/>
                      <a:pt x="27238" y="588"/>
                      <a:pt x="269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0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2" name="Google Shape;1332;p8"/>
          <p:cNvGrpSpPr/>
          <p:nvPr/>
        </p:nvGrpSpPr>
        <p:grpSpPr>
          <a:xfrm>
            <a:off x="6395310" y="4062741"/>
            <a:ext cx="637253" cy="494226"/>
            <a:chOff x="7042387" y="3698335"/>
            <a:chExt cx="494954" cy="383895"/>
          </a:xfrm>
        </p:grpSpPr>
        <p:sp>
          <p:nvSpPr>
            <p:cNvPr id="1333" name="Google Shape;1333;p8"/>
            <p:cNvSpPr/>
            <p:nvPr/>
          </p:nvSpPr>
          <p:spPr>
            <a:xfrm>
              <a:off x="7042387" y="3824888"/>
              <a:ext cx="494954" cy="257342"/>
            </a:xfrm>
            <a:custGeom>
              <a:avLst/>
              <a:gdLst/>
              <a:ahLst/>
              <a:cxnLst/>
              <a:rect l="l" t="t" r="r" b="b"/>
              <a:pathLst>
                <a:path w="24334" h="12652" extrusionOk="0">
                  <a:moveTo>
                    <a:pt x="23159" y="0"/>
                  </a:moveTo>
                  <a:cubicBezTo>
                    <a:pt x="23332" y="864"/>
                    <a:pt x="23332" y="1867"/>
                    <a:pt x="23470" y="2869"/>
                  </a:cubicBezTo>
                  <a:cubicBezTo>
                    <a:pt x="23470" y="3007"/>
                    <a:pt x="23332" y="3007"/>
                    <a:pt x="23332" y="3146"/>
                  </a:cubicBezTo>
                  <a:lnTo>
                    <a:pt x="23332" y="3457"/>
                  </a:lnTo>
                  <a:lnTo>
                    <a:pt x="22882" y="3872"/>
                  </a:lnTo>
                  <a:cubicBezTo>
                    <a:pt x="22882" y="4010"/>
                    <a:pt x="22744" y="4148"/>
                    <a:pt x="22606" y="4321"/>
                  </a:cubicBezTo>
                  <a:cubicBezTo>
                    <a:pt x="22467" y="4597"/>
                    <a:pt x="22295" y="4874"/>
                    <a:pt x="22018" y="5323"/>
                  </a:cubicBezTo>
                  <a:cubicBezTo>
                    <a:pt x="21742" y="5876"/>
                    <a:pt x="21292" y="6464"/>
                    <a:pt x="20877" y="7190"/>
                  </a:cubicBezTo>
                  <a:cubicBezTo>
                    <a:pt x="20428" y="7777"/>
                    <a:pt x="20013" y="8469"/>
                    <a:pt x="19564" y="9056"/>
                  </a:cubicBezTo>
                  <a:cubicBezTo>
                    <a:pt x="19149" y="9644"/>
                    <a:pt x="18562" y="10059"/>
                    <a:pt x="17974" y="10508"/>
                  </a:cubicBezTo>
                  <a:cubicBezTo>
                    <a:pt x="17836" y="10646"/>
                    <a:pt x="17697" y="10646"/>
                    <a:pt x="17697" y="10646"/>
                  </a:cubicBezTo>
                  <a:lnTo>
                    <a:pt x="17421" y="10646"/>
                  </a:lnTo>
                  <a:cubicBezTo>
                    <a:pt x="16419" y="10508"/>
                    <a:pt x="15554" y="10370"/>
                    <a:pt x="14690" y="10059"/>
                  </a:cubicBezTo>
                  <a:lnTo>
                    <a:pt x="14517" y="10197"/>
                  </a:lnTo>
                  <a:lnTo>
                    <a:pt x="14517" y="10370"/>
                  </a:lnTo>
                  <a:cubicBezTo>
                    <a:pt x="14379" y="10508"/>
                    <a:pt x="14241" y="10508"/>
                    <a:pt x="13964" y="10508"/>
                  </a:cubicBezTo>
                  <a:cubicBezTo>
                    <a:pt x="13515" y="10370"/>
                    <a:pt x="13100" y="10370"/>
                    <a:pt x="12651" y="10197"/>
                  </a:cubicBezTo>
                  <a:cubicBezTo>
                    <a:pt x="12236" y="10059"/>
                    <a:pt x="11787" y="10059"/>
                    <a:pt x="11372" y="9920"/>
                  </a:cubicBezTo>
                  <a:cubicBezTo>
                    <a:pt x="10370" y="9782"/>
                    <a:pt x="9506" y="9506"/>
                    <a:pt x="8641" y="9333"/>
                  </a:cubicBezTo>
                  <a:cubicBezTo>
                    <a:pt x="6740" y="8918"/>
                    <a:pt x="5012" y="8469"/>
                    <a:pt x="3284" y="7916"/>
                  </a:cubicBezTo>
                  <a:lnTo>
                    <a:pt x="3146" y="7777"/>
                  </a:lnTo>
                  <a:cubicBezTo>
                    <a:pt x="3007" y="7777"/>
                    <a:pt x="3007" y="7605"/>
                    <a:pt x="3007" y="7466"/>
                  </a:cubicBezTo>
                  <a:cubicBezTo>
                    <a:pt x="3007" y="7328"/>
                    <a:pt x="2869" y="7052"/>
                    <a:pt x="2869" y="6913"/>
                  </a:cubicBezTo>
                  <a:cubicBezTo>
                    <a:pt x="2143" y="6602"/>
                    <a:pt x="1556" y="6464"/>
                    <a:pt x="864" y="6049"/>
                  </a:cubicBezTo>
                  <a:lnTo>
                    <a:pt x="691" y="5876"/>
                  </a:lnTo>
                  <a:cubicBezTo>
                    <a:pt x="691" y="5738"/>
                    <a:pt x="553" y="5738"/>
                    <a:pt x="553" y="5600"/>
                  </a:cubicBezTo>
                  <a:cubicBezTo>
                    <a:pt x="277" y="4459"/>
                    <a:pt x="138" y="3284"/>
                    <a:pt x="138" y="2143"/>
                  </a:cubicBezTo>
                  <a:cubicBezTo>
                    <a:pt x="0" y="2282"/>
                    <a:pt x="0" y="2593"/>
                    <a:pt x="0" y="2731"/>
                  </a:cubicBezTo>
                  <a:cubicBezTo>
                    <a:pt x="0" y="4148"/>
                    <a:pt x="0" y="5738"/>
                    <a:pt x="864" y="7052"/>
                  </a:cubicBezTo>
                  <a:cubicBezTo>
                    <a:pt x="1141" y="7605"/>
                    <a:pt x="1556" y="8192"/>
                    <a:pt x="2143" y="8469"/>
                  </a:cubicBezTo>
                  <a:cubicBezTo>
                    <a:pt x="2731" y="8918"/>
                    <a:pt x="3284" y="9195"/>
                    <a:pt x="3871" y="9333"/>
                  </a:cubicBezTo>
                  <a:cubicBezTo>
                    <a:pt x="5185" y="9782"/>
                    <a:pt x="6464" y="9920"/>
                    <a:pt x="7777" y="10197"/>
                  </a:cubicBezTo>
                  <a:cubicBezTo>
                    <a:pt x="9506" y="10646"/>
                    <a:pt x="11061" y="11234"/>
                    <a:pt x="12651" y="11787"/>
                  </a:cubicBezTo>
                  <a:cubicBezTo>
                    <a:pt x="13515" y="12098"/>
                    <a:pt x="14379" y="12375"/>
                    <a:pt x="15243" y="12513"/>
                  </a:cubicBezTo>
                  <a:cubicBezTo>
                    <a:pt x="15693" y="12651"/>
                    <a:pt x="16107" y="12651"/>
                    <a:pt x="16557" y="12651"/>
                  </a:cubicBezTo>
                  <a:lnTo>
                    <a:pt x="17974" y="12651"/>
                  </a:lnTo>
                  <a:cubicBezTo>
                    <a:pt x="18700" y="12513"/>
                    <a:pt x="19564" y="12236"/>
                    <a:pt x="20152" y="11787"/>
                  </a:cubicBezTo>
                  <a:cubicBezTo>
                    <a:pt x="21016" y="11234"/>
                    <a:pt x="21742" y="10646"/>
                    <a:pt x="22295" y="9782"/>
                  </a:cubicBezTo>
                  <a:cubicBezTo>
                    <a:pt x="22882" y="9195"/>
                    <a:pt x="23159" y="8330"/>
                    <a:pt x="23470" y="7605"/>
                  </a:cubicBezTo>
                  <a:cubicBezTo>
                    <a:pt x="23885" y="6740"/>
                    <a:pt x="24023" y="5876"/>
                    <a:pt x="24196" y="4874"/>
                  </a:cubicBezTo>
                  <a:cubicBezTo>
                    <a:pt x="24334" y="4010"/>
                    <a:pt x="24196" y="3146"/>
                    <a:pt x="24023" y="2282"/>
                  </a:cubicBezTo>
                  <a:cubicBezTo>
                    <a:pt x="23885" y="1417"/>
                    <a:pt x="23608" y="553"/>
                    <a:pt x="23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7074015" y="3880415"/>
              <a:ext cx="23920" cy="46436"/>
            </a:xfrm>
            <a:custGeom>
              <a:avLst/>
              <a:gdLst/>
              <a:ahLst/>
              <a:cxnLst/>
              <a:rect l="l" t="t" r="r" b="b"/>
              <a:pathLst>
                <a:path w="1176" h="2283" extrusionOk="0">
                  <a:moveTo>
                    <a:pt x="1" y="1"/>
                  </a:moveTo>
                  <a:lnTo>
                    <a:pt x="1" y="1"/>
                  </a:lnTo>
                  <a:cubicBezTo>
                    <a:pt x="312" y="865"/>
                    <a:pt x="726" y="1591"/>
                    <a:pt x="1176" y="2282"/>
                  </a:cubicBezTo>
                  <a:lnTo>
                    <a:pt x="1176" y="1729"/>
                  </a:lnTo>
                  <a:cubicBezTo>
                    <a:pt x="1037" y="1418"/>
                    <a:pt x="865" y="1003"/>
                    <a:pt x="865" y="554"/>
                  </a:cubicBezTo>
                  <a:cubicBezTo>
                    <a:pt x="865" y="554"/>
                    <a:pt x="865" y="416"/>
                    <a:pt x="1037" y="416"/>
                  </a:cubicBezTo>
                  <a:cubicBezTo>
                    <a:pt x="588" y="277"/>
                    <a:pt x="312" y="139"/>
                    <a:pt x="1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367190" y="3961977"/>
              <a:ext cx="20401" cy="29554"/>
            </a:xfrm>
            <a:custGeom>
              <a:avLst/>
              <a:gdLst/>
              <a:ahLst/>
              <a:cxnLst/>
              <a:rect l="l" t="t" r="r" b="b"/>
              <a:pathLst>
                <a:path w="1003" h="1453" extrusionOk="0">
                  <a:moveTo>
                    <a:pt x="0" y="0"/>
                  </a:moveTo>
                  <a:cubicBezTo>
                    <a:pt x="277" y="173"/>
                    <a:pt x="450" y="450"/>
                    <a:pt x="588" y="726"/>
                  </a:cubicBezTo>
                  <a:cubicBezTo>
                    <a:pt x="726" y="1037"/>
                    <a:pt x="864" y="1176"/>
                    <a:pt x="1003" y="1452"/>
                  </a:cubicBezTo>
                  <a:lnTo>
                    <a:pt x="1003" y="1176"/>
                  </a:lnTo>
                  <a:lnTo>
                    <a:pt x="1003" y="173"/>
                  </a:lnTo>
                  <a:cubicBezTo>
                    <a:pt x="726" y="173"/>
                    <a:pt x="277" y="0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337657" y="3976744"/>
              <a:ext cx="14787" cy="23920"/>
            </a:xfrm>
            <a:custGeom>
              <a:avLst/>
              <a:gdLst/>
              <a:ahLst/>
              <a:cxnLst/>
              <a:rect l="l" t="t" r="r" b="b"/>
              <a:pathLst>
                <a:path w="727" h="1176" extrusionOk="0">
                  <a:moveTo>
                    <a:pt x="0" y="0"/>
                  </a:moveTo>
                  <a:lnTo>
                    <a:pt x="0" y="1003"/>
                  </a:lnTo>
                  <a:cubicBezTo>
                    <a:pt x="312" y="1003"/>
                    <a:pt x="450" y="1003"/>
                    <a:pt x="726" y="1176"/>
                  </a:cubicBezTo>
                  <a:cubicBezTo>
                    <a:pt x="588" y="1003"/>
                    <a:pt x="588" y="864"/>
                    <a:pt x="450" y="726"/>
                  </a:cubicBezTo>
                  <a:cubicBezTo>
                    <a:pt x="312" y="450"/>
                    <a:pt x="173" y="139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337657" y="3997124"/>
              <a:ext cx="26727" cy="21113"/>
            </a:xfrm>
            <a:custGeom>
              <a:avLst/>
              <a:gdLst/>
              <a:ahLst/>
              <a:cxnLst/>
              <a:rect l="l" t="t" r="r" b="b"/>
              <a:pathLst>
                <a:path w="1314" h="1038" extrusionOk="0">
                  <a:moveTo>
                    <a:pt x="0" y="1"/>
                  </a:moveTo>
                  <a:cubicBezTo>
                    <a:pt x="0" y="174"/>
                    <a:pt x="173" y="450"/>
                    <a:pt x="173" y="727"/>
                  </a:cubicBezTo>
                  <a:lnTo>
                    <a:pt x="450" y="727"/>
                  </a:lnTo>
                  <a:cubicBezTo>
                    <a:pt x="726" y="865"/>
                    <a:pt x="1037" y="865"/>
                    <a:pt x="1314" y="1038"/>
                  </a:cubicBezTo>
                  <a:cubicBezTo>
                    <a:pt x="1176" y="727"/>
                    <a:pt x="865" y="450"/>
                    <a:pt x="726" y="174"/>
                  </a:cubicBezTo>
                  <a:cubicBezTo>
                    <a:pt x="450" y="1"/>
                    <a:pt x="312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7341176" y="3956343"/>
              <a:ext cx="40802" cy="49955"/>
            </a:xfrm>
            <a:custGeom>
              <a:avLst/>
              <a:gdLst/>
              <a:ahLst/>
              <a:cxnLst/>
              <a:rect l="l" t="t" r="r" b="b"/>
              <a:pathLst>
                <a:path w="2006" h="2456" extrusionOk="0">
                  <a:moveTo>
                    <a:pt x="0" y="1"/>
                  </a:moveTo>
                  <a:cubicBezTo>
                    <a:pt x="415" y="727"/>
                    <a:pt x="864" y="1591"/>
                    <a:pt x="1417" y="2317"/>
                  </a:cubicBezTo>
                  <a:cubicBezTo>
                    <a:pt x="1556" y="2317"/>
                    <a:pt x="1867" y="2317"/>
                    <a:pt x="2005" y="2455"/>
                  </a:cubicBezTo>
                  <a:cubicBezTo>
                    <a:pt x="1729" y="1867"/>
                    <a:pt x="1417" y="1314"/>
                    <a:pt x="1003" y="865"/>
                  </a:cubicBezTo>
                  <a:cubicBezTo>
                    <a:pt x="864" y="589"/>
                    <a:pt x="553" y="277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7369997" y="400345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0" y="1"/>
                  </a:moveTo>
                  <a:cubicBezTo>
                    <a:pt x="0" y="139"/>
                    <a:pt x="0" y="139"/>
                    <a:pt x="139" y="277"/>
                  </a:cubicBezTo>
                  <a:cubicBezTo>
                    <a:pt x="312" y="416"/>
                    <a:pt x="450" y="727"/>
                    <a:pt x="726" y="865"/>
                  </a:cubicBezTo>
                  <a:cubicBezTo>
                    <a:pt x="726" y="865"/>
                    <a:pt x="865" y="865"/>
                    <a:pt x="1003" y="1003"/>
                  </a:cubicBezTo>
                  <a:lnTo>
                    <a:pt x="1003" y="416"/>
                  </a:lnTo>
                  <a:cubicBezTo>
                    <a:pt x="865" y="416"/>
                    <a:pt x="726" y="416"/>
                    <a:pt x="726" y="277"/>
                  </a:cubicBezTo>
                  <a:cubicBezTo>
                    <a:pt x="726" y="277"/>
                    <a:pt x="726" y="139"/>
                    <a:pt x="588" y="139"/>
                  </a:cubicBezTo>
                  <a:cubicBezTo>
                    <a:pt x="450" y="1"/>
                    <a:pt x="139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062767" y="3886049"/>
              <a:ext cx="32361" cy="58376"/>
            </a:xfrm>
            <a:custGeom>
              <a:avLst/>
              <a:gdLst/>
              <a:ahLst/>
              <a:cxnLst/>
              <a:rect l="l" t="t" r="r" b="b"/>
              <a:pathLst>
                <a:path w="1591" h="2870" extrusionOk="0">
                  <a:moveTo>
                    <a:pt x="0" y="0"/>
                  </a:moveTo>
                  <a:lnTo>
                    <a:pt x="0" y="0"/>
                  </a:lnTo>
                  <a:cubicBezTo>
                    <a:pt x="139" y="865"/>
                    <a:pt x="277" y="1590"/>
                    <a:pt x="415" y="2316"/>
                  </a:cubicBezTo>
                  <a:cubicBezTo>
                    <a:pt x="554" y="2455"/>
                    <a:pt x="726" y="2455"/>
                    <a:pt x="865" y="2593"/>
                  </a:cubicBezTo>
                  <a:cubicBezTo>
                    <a:pt x="1141" y="2731"/>
                    <a:pt x="1279" y="2731"/>
                    <a:pt x="1590" y="2869"/>
                  </a:cubicBezTo>
                  <a:cubicBezTo>
                    <a:pt x="1003" y="1867"/>
                    <a:pt x="554" y="1003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7405144" y="3883242"/>
              <a:ext cx="52762" cy="120230"/>
            </a:xfrm>
            <a:custGeom>
              <a:avLst/>
              <a:gdLst/>
              <a:ahLst/>
              <a:cxnLst/>
              <a:rect l="l" t="t" r="r" b="b"/>
              <a:pathLst>
                <a:path w="2594" h="5911" extrusionOk="0">
                  <a:moveTo>
                    <a:pt x="2455" y="0"/>
                  </a:moveTo>
                  <a:cubicBezTo>
                    <a:pt x="1591" y="1279"/>
                    <a:pt x="727" y="2454"/>
                    <a:pt x="139" y="3733"/>
                  </a:cubicBezTo>
                  <a:lnTo>
                    <a:pt x="1" y="3871"/>
                  </a:lnTo>
                  <a:cubicBezTo>
                    <a:pt x="139" y="4459"/>
                    <a:pt x="139" y="5047"/>
                    <a:pt x="1" y="5600"/>
                  </a:cubicBezTo>
                  <a:cubicBezTo>
                    <a:pt x="1" y="5600"/>
                    <a:pt x="139" y="5773"/>
                    <a:pt x="139" y="5911"/>
                  </a:cubicBezTo>
                  <a:cubicBezTo>
                    <a:pt x="139" y="5773"/>
                    <a:pt x="312" y="5773"/>
                    <a:pt x="312" y="5773"/>
                  </a:cubicBezTo>
                  <a:cubicBezTo>
                    <a:pt x="588" y="5461"/>
                    <a:pt x="865" y="5185"/>
                    <a:pt x="1176" y="5047"/>
                  </a:cubicBezTo>
                  <a:cubicBezTo>
                    <a:pt x="1452" y="4597"/>
                    <a:pt x="1729" y="4183"/>
                    <a:pt x="1867" y="3733"/>
                  </a:cubicBezTo>
                  <a:cubicBezTo>
                    <a:pt x="2178" y="3180"/>
                    <a:pt x="2317" y="2731"/>
                    <a:pt x="2455" y="2143"/>
                  </a:cubicBezTo>
                  <a:cubicBezTo>
                    <a:pt x="2593" y="1590"/>
                    <a:pt x="2593" y="1141"/>
                    <a:pt x="2593" y="726"/>
                  </a:cubicBezTo>
                  <a:cubicBezTo>
                    <a:pt x="2593" y="415"/>
                    <a:pt x="2455" y="277"/>
                    <a:pt x="2455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7407951" y="3821369"/>
              <a:ext cx="94235" cy="196871"/>
            </a:xfrm>
            <a:custGeom>
              <a:avLst/>
              <a:gdLst/>
              <a:ahLst/>
              <a:cxnLst/>
              <a:rect l="l" t="t" r="r" b="b"/>
              <a:pathLst>
                <a:path w="4633" h="9679" extrusionOk="0">
                  <a:moveTo>
                    <a:pt x="4322" y="0"/>
                  </a:moveTo>
                  <a:cubicBezTo>
                    <a:pt x="4045" y="450"/>
                    <a:pt x="3907" y="726"/>
                    <a:pt x="3769" y="1037"/>
                  </a:cubicBezTo>
                  <a:cubicBezTo>
                    <a:pt x="3319" y="1590"/>
                    <a:pt x="2904" y="2316"/>
                    <a:pt x="2455" y="2904"/>
                  </a:cubicBezTo>
                  <a:cubicBezTo>
                    <a:pt x="2455" y="3042"/>
                    <a:pt x="2317" y="3042"/>
                    <a:pt x="2317" y="3042"/>
                  </a:cubicBezTo>
                  <a:cubicBezTo>
                    <a:pt x="2317" y="3319"/>
                    <a:pt x="2455" y="3457"/>
                    <a:pt x="2455" y="3768"/>
                  </a:cubicBezTo>
                  <a:cubicBezTo>
                    <a:pt x="2455" y="4183"/>
                    <a:pt x="2455" y="4632"/>
                    <a:pt x="2317" y="5185"/>
                  </a:cubicBezTo>
                  <a:cubicBezTo>
                    <a:pt x="2179" y="5773"/>
                    <a:pt x="2040" y="6222"/>
                    <a:pt x="1729" y="6775"/>
                  </a:cubicBezTo>
                  <a:cubicBezTo>
                    <a:pt x="1591" y="7225"/>
                    <a:pt x="1314" y="7639"/>
                    <a:pt x="1038" y="8089"/>
                  </a:cubicBezTo>
                  <a:cubicBezTo>
                    <a:pt x="727" y="8227"/>
                    <a:pt x="450" y="8503"/>
                    <a:pt x="174" y="8815"/>
                  </a:cubicBezTo>
                  <a:cubicBezTo>
                    <a:pt x="174" y="8815"/>
                    <a:pt x="1" y="8815"/>
                    <a:pt x="1" y="8953"/>
                  </a:cubicBezTo>
                  <a:lnTo>
                    <a:pt x="1" y="9679"/>
                  </a:lnTo>
                  <a:cubicBezTo>
                    <a:pt x="450" y="9229"/>
                    <a:pt x="865" y="8815"/>
                    <a:pt x="1176" y="8365"/>
                  </a:cubicBezTo>
                  <a:cubicBezTo>
                    <a:pt x="1902" y="7501"/>
                    <a:pt x="2317" y="6499"/>
                    <a:pt x="2904" y="5635"/>
                  </a:cubicBezTo>
                  <a:cubicBezTo>
                    <a:pt x="3181" y="5185"/>
                    <a:pt x="3457" y="4770"/>
                    <a:pt x="3769" y="4321"/>
                  </a:cubicBezTo>
                  <a:cubicBezTo>
                    <a:pt x="3907" y="4045"/>
                    <a:pt x="4045" y="3906"/>
                    <a:pt x="4183" y="3630"/>
                  </a:cubicBezTo>
                  <a:cubicBezTo>
                    <a:pt x="4322" y="3457"/>
                    <a:pt x="4494" y="3319"/>
                    <a:pt x="4633" y="3180"/>
                  </a:cubicBezTo>
                  <a:cubicBezTo>
                    <a:pt x="4494" y="3180"/>
                    <a:pt x="4494" y="3042"/>
                    <a:pt x="4494" y="3042"/>
                  </a:cubicBezTo>
                  <a:cubicBezTo>
                    <a:pt x="4494" y="2040"/>
                    <a:pt x="4494" y="1037"/>
                    <a:pt x="4322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7337657" y="3789741"/>
              <a:ext cx="149763" cy="158205"/>
            </a:xfrm>
            <a:custGeom>
              <a:avLst/>
              <a:gdLst/>
              <a:ahLst/>
              <a:cxnLst/>
              <a:rect l="l" t="t" r="r" b="b"/>
              <a:pathLst>
                <a:path w="7363" h="7778" extrusionOk="0">
                  <a:moveTo>
                    <a:pt x="5185" y="0"/>
                  </a:moveTo>
                  <a:cubicBezTo>
                    <a:pt x="4909" y="553"/>
                    <a:pt x="4632" y="1002"/>
                    <a:pt x="4321" y="1417"/>
                  </a:cubicBezTo>
                  <a:cubicBezTo>
                    <a:pt x="3768" y="2143"/>
                    <a:pt x="3180" y="2731"/>
                    <a:pt x="2593" y="3457"/>
                  </a:cubicBezTo>
                  <a:cubicBezTo>
                    <a:pt x="1729" y="4597"/>
                    <a:pt x="865" y="6049"/>
                    <a:pt x="0" y="7190"/>
                  </a:cubicBezTo>
                  <a:lnTo>
                    <a:pt x="173" y="7190"/>
                  </a:lnTo>
                  <a:cubicBezTo>
                    <a:pt x="1037" y="7466"/>
                    <a:pt x="1902" y="7604"/>
                    <a:pt x="2766" y="7777"/>
                  </a:cubicBezTo>
                  <a:cubicBezTo>
                    <a:pt x="3457" y="6464"/>
                    <a:pt x="4321" y="5323"/>
                    <a:pt x="5185" y="4010"/>
                  </a:cubicBezTo>
                  <a:cubicBezTo>
                    <a:pt x="5185" y="3871"/>
                    <a:pt x="5358" y="3733"/>
                    <a:pt x="5358" y="3595"/>
                  </a:cubicBezTo>
                  <a:cubicBezTo>
                    <a:pt x="5358" y="3595"/>
                    <a:pt x="5185" y="3457"/>
                    <a:pt x="5185" y="3284"/>
                  </a:cubicBezTo>
                  <a:cubicBezTo>
                    <a:pt x="4909" y="2869"/>
                    <a:pt x="4909" y="2281"/>
                    <a:pt x="5047" y="1867"/>
                  </a:cubicBezTo>
                  <a:cubicBezTo>
                    <a:pt x="5185" y="1279"/>
                    <a:pt x="5635" y="1002"/>
                    <a:pt x="6049" y="691"/>
                  </a:cubicBezTo>
                  <a:cubicBezTo>
                    <a:pt x="6360" y="553"/>
                    <a:pt x="6637" y="553"/>
                    <a:pt x="6913" y="553"/>
                  </a:cubicBezTo>
                  <a:lnTo>
                    <a:pt x="7363" y="553"/>
                  </a:lnTo>
                  <a:cubicBezTo>
                    <a:pt x="6775" y="277"/>
                    <a:pt x="6222" y="138"/>
                    <a:pt x="5773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7437484" y="3800989"/>
              <a:ext cx="49935" cy="61874"/>
            </a:xfrm>
            <a:custGeom>
              <a:avLst/>
              <a:gdLst/>
              <a:ahLst/>
              <a:cxnLst/>
              <a:rect l="l" t="t" r="r" b="b"/>
              <a:pathLst>
                <a:path w="2455" h="3042" extrusionOk="0">
                  <a:moveTo>
                    <a:pt x="2005" y="0"/>
                  </a:moveTo>
                  <a:cubicBezTo>
                    <a:pt x="1729" y="0"/>
                    <a:pt x="1452" y="0"/>
                    <a:pt x="1141" y="138"/>
                  </a:cubicBezTo>
                  <a:cubicBezTo>
                    <a:pt x="727" y="449"/>
                    <a:pt x="277" y="726"/>
                    <a:pt x="139" y="1314"/>
                  </a:cubicBezTo>
                  <a:cubicBezTo>
                    <a:pt x="1" y="1728"/>
                    <a:pt x="1" y="2316"/>
                    <a:pt x="277" y="2731"/>
                  </a:cubicBezTo>
                  <a:cubicBezTo>
                    <a:pt x="277" y="2904"/>
                    <a:pt x="450" y="3042"/>
                    <a:pt x="450" y="3042"/>
                  </a:cubicBezTo>
                  <a:cubicBezTo>
                    <a:pt x="865" y="2592"/>
                    <a:pt x="1141" y="2039"/>
                    <a:pt x="1452" y="1590"/>
                  </a:cubicBezTo>
                  <a:cubicBezTo>
                    <a:pt x="1729" y="1314"/>
                    <a:pt x="1867" y="864"/>
                    <a:pt x="2005" y="588"/>
                  </a:cubicBezTo>
                  <a:cubicBezTo>
                    <a:pt x="2178" y="449"/>
                    <a:pt x="2317" y="138"/>
                    <a:pt x="245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7071208" y="3715908"/>
              <a:ext cx="132190" cy="140631"/>
            </a:xfrm>
            <a:custGeom>
              <a:avLst/>
              <a:gdLst/>
              <a:ahLst/>
              <a:cxnLst/>
              <a:rect l="l" t="t" r="r" b="b"/>
              <a:pathLst>
                <a:path w="6499" h="6914" extrusionOk="0">
                  <a:moveTo>
                    <a:pt x="4632" y="1"/>
                  </a:moveTo>
                  <a:cubicBezTo>
                    <a:pt x="4459" y="174"/>
                    <a:pt x="4321" y="312"/>
                    <a:pt x="4183" y="588"/>
                  </a:cubicBezTo>
                  <a:cubicBezTo>
                    <a:pt x="3906" y="1038"/>
                    <a:pt x="3595" y="1452"/>
                    <a:pt x="3319" y="1902"/>
                  </a:cubicBezTo>
                  <a:cubicBezTo>
                    <a:pt x="2904" y="2455"/>
                    <a:pt x="2454" y="3042"/>
                    <a:pt x="2178" y="3457"/>
                  </a:cubicBezTo>
                  <a:cubicBezTo>
                    <a:pt x="1452" y="4494"/>
                    <a:pt x="726" y="5358"/>
                    <a:pt x="0" y="6361"/>
                  </a:cubicBezTo>
                  <a:cubicBezTo>
                    <a:pt x="92" y="6361"/>
                    <a:pt x="261" y="6299"/>
                    <a:pt x="405" y="6299"/>
                  </a:cubicBezTo>
                  <a:cubicBezTo>
                    <a:pt x="476" y="6299"/>
                    <a:pt x="542" y="6315"/>
                    <a:pt x="588" y="6361"/>
                  </a:cubicBezTo>
                  <a:cubicBezTo>
                    <a:pt x="1175" y="6361"/>
                    <a:pt x="1590" y="6499"/>
                    <a:pt x="1867" y="6914"/>
                  </a:cubicBezTo>
                  <a:cubicBezTo>
                    <a:pt x="2454" y="5911"/>
                    <a:pt x="3180" y="4909"/>
                    <a:pt x="3906" y="3907"/>
                  </a:cubicBezTo>
                  <a:cubicBezTo>
                    <a:pt x="4459" y="3181"/>
                    <a:pt x="4909" y="2593"/>
                    <a:pt x="5496" y="1902"/>
                  </a:cubicBezTo>
                  <a:cubicBezTo>
                    <a:pt x="5773" y="1314"/>
                    <a:pt x="6187" y="865"/>
                    <a:pt x="6499" y="312"/>
                  </a:cubicBezTo>
                  <a:cubicBezTo>
                    <a:pt x="5911" y="312"/>
                    <a:pt x="5323" y="174"/>
                    <a:pt x="463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7065574" y="3844028"/>
              <a:ext cx="43609" cy="27276"/>
            </a:xfrm>
            <a:custGeom>
              <a:avLst/>
              <a:gdLst/>
              <a:ahLst/>
              <a:cxnLst/>
              <a:rect l="l" t="t" r="r" b="b"/>
              <a:pathLst>
                <a:path w="2144" h="1341" extrusionOk="0">
                  <a:moveTo>
                    <a:pt x="682" y="0"/>
                  </a:moveTo>
                  <a:cubicBezTo>
                    <a:pt x="538" y="0"/>
                    <a:pt x="369" y="62"/>
                    <a:pt x="277" y="62"/>
                  </a:cubicBezTo>
                  <a:cubicBezTo>
                    <a:pt x="139" y="200"/>
                    <a:pt x="139" y="338"/>
                    <a:pt x="1" y="476"/>
                  </a:cubicBezTo>
                  <a:lnTo>
                    <a:pt x="139" y="476"/>
                  </a:lnTo>
                  <a:cubicBezTo>
                    <a:pt x="588" y="926"/>
                    <a:pt x="1141" y="1202"/>
                    <a:pt x="1591" y="1341"/>
                  </a:cubicBezTo>
                  <a:lnTo>
                    <a:pt x="1729" y="1341"/>
                  </a:lnTo>
                  <a:cubicBezTo>
                    <a:pt x="1867" y="1064"/>
                    <a:pt x="2006" y="926"/>
                    <a:pt x="2144" y="615"/>
                  </a:cubicBezTo>
                  <a:cubicBezTo>
                    <a:pt x="1867" y="200"/>
                    <a:pt x="1452" y="62"/>
                    <a:pt x="865" y="62"/>
                  </a:cubicBezTo>
                  <a:cubicBezTo>
                    <a:pt x="819" y="16"/>
                    <a:pt x="753" y="0"/>
                    <a:pt x="682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7341176" y="3935963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7159075" y="3909257"/>
              <a:ext cx="41514" cy="44301"/>
            </a:xfrm>
            <a:custGeom>
              <a:avLst/>
              <a:gdLst/>
              <a:ahLst/>
              <a:cxnLst/>
              <a:rect l="l" t="t" r="r" b="b"/>
              <a:pathLst>
                <a:path w="2041" h="2178" extrusionOk="0">
                  <a:moveTo>
                    <a:pt x="1" y="0"/>
                  </a:moveTo>
                  <a:cubicBezTo>
                    <a:pt x="312" y="726"/>
                    <a:pt x="727" y="1314"/>
                    <a:pt x="1176" y="2039"/>
                  </a:cubicBezTo>
                  <a:cubicBezTo>
                    <a:pt x="1453" y="2039"/>
                    <a:pt x="1729" y="2178"/>
                    <a:pt x="2040" y="2178"/>
                  </a:cubicBezTo>
                  <a:cubicBezTo>
                    <a:pt x="1729" y="1590"/>
                    <a:pt x="1453" y="1037"/>
                    <a:pt x="1176" y="311"/>
                  </a:cubicBezTo>
                  <a:cubicBezTo>
                    <a:pt x="727" y="173"/>
                    <a:pt x="450" y="173"/>
                    <a:pt x="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7182994" y="3950729"/>
              <a:ext cx="43609" cy="46416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0" y="0"/>
                  </a:moveTo>
                  <a:cubicBezTo>
                    <a:pt x="415" y="726"/>
                    <a:pt x="864" y="1279"/>
                    <a:pt x="1417" y="2005"/>
                  </a:cubicBezTo>
                  <a:lnTo>
                    <a:pt x="1417" y="2143"/>
                  </a:lnTo>
                  <a:cubicBezTo>
                    <a:pt x="1728" y="2143"/>
                    <a:pt x="2005" y="2282"/>
                    <a:pt x="2143" y="2282"/>
                  </a:cubicBezTo>
                  <a:cubicBezTo>
                    <a:pt x="1867" y="1729"/>
                    <a:pt x="1417" y="1141"/>
                    <a:pt x="1003" y="415"/>
                  </a:cubicBezTo>
                  <a:cubicBezTo>
                    <a:pt x="1003" y="415"/>
                    <a:pt x="864" y="277"/>
                    <a:pt x="864" y="139"/>
                  </a:cubicBezTo>
                  <a:cubicBezTo>
                    <a:pt x="553" y="139"/>
                    <a:pt x="277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7147827" y="3973937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7258922" y="3935963"/>
              <a:ext cx="47107" cy="49935"/>
            </a:xfrm>
            <a:custGeom>
              <a:avLst/>
              <a:gdLst/>
              <a:ahLst/>
              <a:cxnLst/>
              <a:rect l="l" t="t" r="r" b="b"/>
              <a:pathLst>
                <a:path w="2316" h="2455" extrusionOk="0">
                  <a:moveTo>
                    <a:pt x="0" y="1"/>
                  </a:moveTo>
                  <a:cubicBezTo>
                    <a:pt x="415" y="588"/>
                    <a:pt x="864" y="1279"/>
                    <a:pt x="1141" y="2005"/>
                  </a:cubicBezTo>
                  <a:cubicBezTo>
                    <a:pt x="1590" y="2144"/>
                    <a:pt x="2005" y="2316"/>
                    <a:pt x="2316" y="2455"/>
                  </a:cubicBezTo>
                  <a:cubicBezTo>
                    <a:pt x="1867" y="1729"/>
                    <a:pt x="1452" y="865"/>
                    <a:pt x="1003" y="139"/>
                  </a:cubicBezTo>
                  <a:cubicBezTo>
                    <a:pt x="726" y="139"/>
                    <a:pt x="415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7282110" y="3976744"/>
              <a:ext cx="37995" cy="41494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" y="0"/>
                  </a:moveTo>
                  <a:lnTo>
                    <a:pt x="1" y="0"/>
                  </a:lnTo>
                  <a:cubicBezTo>
                    <a:pt x="450" y="588"/>
                    <a:pt x="727" y="1314"/>
                    <a:pt x="1176" y="1867"/>
                  </a:cubicBezTo>
                  <a:cubicBezTo>
                    <a:pt x="1453" y="2040"/>
                    <a:pt x="1591" y="2040"/>
                    <a:pt x="1867" y="2040"/>
                  </a:cubicBezTo>
                  <a:lnTo>
                    <a:pt x="1867" y="1729"/>
                  </a:lnTo>
                  <a:cubicBezTo>
                    <a:pt x="1729" y="1314"/>
                    <a:pt x="1453" y="864"/>
                    <a:pt x="1176" y="450"/>
                  </a:cubicBezTo>
                  <a:cubicBezTo>
                    <a:pt x="865" y="311"/>
                    <a:pt x="450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7197049" y="3921196"/>
              <a:ext cx="35168" cy="37995"/>
            </a:xfrm>
            <a:custGeom>
              <a:avLst/>
              <a:gdLst/>
              <a:ahLst/>
              <a:cxnLst/>
              <a:rect l="l" t="t" r="r" b="b"/>
              <a:pathLst>
                <a:path w="1729" h="1868" extrusionOk="0">
                  <a:moveTo>
                    <a:pt x="0" y="1"/>
                  </a:moveTo>
                  <a:cubicBezTo>
                    <a:pt x="312" y="588"/>
                    <a:pt x="588" y="1141"/>
                    <a:pt x="865" y="1729"/>
                  </a:cubicBezTo>
                  <a:cubicBezTo>
                    <a:pt x="1176" y="1867"/>
                    <a:pt x="1452" y="1867"/>
                    <a:pt x="1729" y="1867"/>
                  </a:cubicBezTo>
                  <a:cubicBezTo>
                    <a:pt x="1452" y="1314"/>
                    <a:pt x="1176" y="727"/>
                    <a:pt x="865" y="139"/>
                  </a:cubicBezTo>
                  <a:cubicBezTo>
                    <a:pt x="588" y="139"/>
                    <a:pt x="312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214623" y="3956343"/>
              <a:ext cx="44321" cy="49955"/>
            </a:xfrm>
            <a:custGeom>
              <a:avLst/>
              <a:gdLst/>
              <a:ahLst/>
              <a:cxnLst/>
              <a:rect l="l" t="t" r="r" b="b"/>
              <a:pathLst>
                <a:path w="2179" h="245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39"/>
                    <a:pt x="173" y="139"/>
                    <a:pt x="173" y="277"/>
                  </a:cubicBezTo>
                  <a:cubicBezTo>
                    <a:pt x="588" y="865"/>
                    <a:pt x="1038" y="1591"/>
                    <a:pt x="1452" y="2317"/>
                  </a:cubicBezTo>
                  <a:cubicBezTo>
                    <a:pt x="1729" y="2317"/>
                    <a:pt x="1902" y="2317"/>
                    <a:pt x="2178" y="2455"/>
                  </a:cubicBezTo>
                  <a:cubicBezTo>
                    <a:pt x="1729" y="1867"/>
                    <a:pt x="1452" y="1142"/>
                    <a:pt x="1176" y="589"/>
                  </a:cubicBezTo>
                  <a:cubicBezTo>
                    <a:pt x="1038" y="450"/>
                    <a:pt x="1038" y="277"/>
                    <a:pt x="865" y="139"/>
                  </a:cubicBezTo>
                  <a:cubicBezTo>
                    <a:pt x="588" y="139"/>
                    <a:pt x="312" y="13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7229389" y="3926830"/>
              <a:ext cx="37975" cy="44301"/>
            </a:xfrm>
            <a:custGeom>
              <a:avLst/>
              <a:gdLst/>
              <a:ahLst/>
              <a:cxnLst/>
              <a:rect l="l" t="t" r="r" b="b"/>
              <a:pathLst>
                <a:path w="1867" h="2178" extrusionOk="0">
                  <a:moveTo>
                    <a:pt x="0" y="0"/>
                  </a:moveTo>
                  <a:lnTo>
                    <a:pt x="0" y="0"/>
                  </a:lnTo>
                  <a:cubicBezTo>
                    <a:pt x="312" y="588"/>
                    <a:pt x="588" y="1314"/>
                    <a:pt x="1003" y="1901"/>
                  </a:cubicBezTo>
                  <a:cubicBezTo>
                    <a:pt x="1314" y="2040"/>
                    <a:pt x="1590" y="2040"/>
                    <a:pt x="1867" y="2178"/>
                  </a:cubicBezTo>
                  <a:cubicBezTo>
                    <a:pt x="1452" y="1590"/>
                    <a:pt x="1176" y="864"/>
                    <a:pt x="726" y="311"/>
                  </a:cubicBezTo>
                  <a:lnTo>
                    <a:pt x="726" y="173"/>
                  </a:lnTo>
                  <a:lnTo>
                    <a:pt x="450" y="173"/>
                  </a:lnTo>
                  <a:cubicBezTo>
                    <a:pt x="312" y="173"/>
                    <a:pt x="139" y="17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7249770" y="3965496"/>
              <a:ext cx="41514" cy="46416"/>
            </a:xfrm>
            <a:custGeom>
              <a:avLst/>
              <a:gdLst/>
              <a:ahLst/>
              <a:cxnLst/>
              <a:rect l="l" t="t" r="r" b="b"/>
              <a:pathLst>
                <a:path w="2041" h="2282" extrusionOk="0">
                  <a:moveTo>
                    <a:pt x="1" y="0"/>
                  </a:moveTo>
                  <a:cubicBezTo>
                    <a:pt x="312" y="692"/>
                    <a:pt x="727" y="1417"/>
                    <a:pt x="1314" y="2143"/>
                  </a:cubicBezTo>
                  <a:cubicBezTo>
                    <a:pt x="1453" y="2143"/>
                    <a:pt x="1591" y="2282"/>
                    <a:pt x="1729" y="2282"/>
                  </a:cubicBezTo>
                  <a:lnTo>
                    <a:pt x="2040" y="2282"/>
                  </a:lnTo>
                  <a:cubicBezTo>
                    <a:pt x="1591" y="1556"/>
                    <a:pt x="1176" y="1003"/>
                    <a:pt x="865" y="277"/>
                  </a:cubicBezTo>
                  <a:cubicBezTo>
                    <a:pt x="588" y="139"/>
                    <a:pt x="312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7294069" y="3941597"/>
              <a:ext cx="26035" cy="44301"/>
            </a:xfrm>
            <a:custGeom>
              <a:avLst/>
              <a:gdLst/>
              <a:ahLst/>
              <a:cxnLst/>
              <a:rect l="l" t="t" r="r" b="b"/>
              <a:pathLst>
                <a:path w="1280" h="2178" extrusionOk="0">
                  <a:moveTo>
                    <a:pt x="0" y="0"/>
                  </a:moveTo>
                  <a:cubicBezTo>
                    <a:pt x="415" y="726"/>
                    <a:pt x="865" y="1452"/>
                    <a:pt x="1279" y="2178"/>
                  </a:cubicBezTo>
                  <a:cubicBezTo>
                    <a:pt x="1279" y="1590"/>
                    <a:pt x="1141" y="864"/>
                    <a:pt x="1003" y="311"/>
                  </a:cubicBezTo>
                  <a:cubicBezTo>
                    <a:pt x="1003" y="311"/>
                    <a:pt x="1003" y="138"/>
                    <a:pt x="865" y="138"/>
                  </a:cubicBezTo>
                  <a:lnTo>
                    <a:pt x="277" y="138"/>
                  </a:ln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7118314" y="3953536"/>
              <a:ext cx="14767" cy="20421"/>
            </a:xfrm>
            <a:custGeom>
              <a:avLst/>
              <a:gdLst/>
              <a:ahLst/>
              <a:cxnLst/>
              <a:rect l="l" t="t" r="r" b="b"/>
              <a:pathLst>
                <a:path w="726" h="1004" extrusionOk="0">
                  <a:moveTo>
                    <a:pt x="0" y="1"/>
                  </a:moveTo>
                  <a:cubicBezTo>
                    <a:pt x="0" y="139"/>
                    <a:pt x="0" y="415"/>
                    <a:pt x="138" y="727"/>
                  </a:cubicBezTo>
                  <a:cubicBezTo>
                    <a:pt x="277" y="865"/>
                    <a:pt x="415" y="865"/>
                    <a:pt x="726" y="1003"/>
                  </a:cubicBezTo>
                  <a:cubicBezTo>
                    <a:pt x="588" y="865"/>
                    <a:pt x="415" y="588"/>
                    <a:pt x="415" y="41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097914" y="3918389"/>
              <a:ext cx="2827" cy="119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" y="0"/>
                  </a:moveTo>
                  <a:lnTo>
                    <a:pt x="1" y="415"/>
                  </a:lnTo>
                  <a:lnTo>
                    <a:pt x="139" y="588"/>
                  </a:lnTo>
                  <a:cubicBezTo>
                    <a:pt x="139" y="415"/>
                    <a:pt x="1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7130254" y="3903623"/>
              <a:ext cx="35168" cy="44321"/>
            </a:xfrm>
            <a:custGeom>
              <a:avLst/>
              <a:gdLst/>
              <a:ahLst/>
              <a:cxnLst/>
              <a:rect l="l" t="t" r="r" b="b"/>
              <a:pathLst>
                <a:path w="1729" h="2179" extrusionOk="0">
                  <a:moveTo>
                    <a:pt x="1" y="1"/>
                  </a:moveTo>
                  <a:lnTo>
                    <a:pt x="139" y="139"/>
                  </a:lnTo>
                  <a:cubicBezTo>
                    <a:pt x="416" y="865"/>
                    <a:pt x="692" y="1314"/>
                    <a:pt x="1003" y="1867"/>
                  </a:cubicBezTo>
                  <a:cubicBezTo>
                    <a:pt x="1280" y="2005"/>
                    <a:pt x="1556" y="2005"/>
                    <a:pt x="1729" y="2178"/>
                  </a:cubicBezTo>
                  <a:cubicBezTo>
                    <a:pt x="1418" y="1452"/>
                    <a:pt x="1003" y="726"/>
                    <a:pt x="692" y="139"/>
                  </a:cubicBezTo>
                  <a:cubicBezTo>
                    <a:pt x="416" y="1"/>
                    <a:pt x="27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7150654" y="3941597"/>
              <a:ext cx="46416" cy="49935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0" y="0"/>
                  </a:moveTo>
                  <a:lnTo>
                    <a:pt x="0" y="0"/>
                  </a:lnTo>
                  <a:cubicBezTo>
                    <a:pt x="415" y="726"/>
                    <a:pt x="1003" y="1452"/>
                    <a:pt x="1279" y="2178"/>
                  </a:cubicBezTo>
                  <a:lnTo>
                    <a:pt x="1417" y="2178"/>
                  </a:lnTo>
                  <a:cubicBezTo>
                    <a:pt x="1728" y="2316"/>
                    <a:pt x="2005" y="2316"/>
                    <a:pt x="2281" y="2454"/>
                  </a:cubicBezTo>
                  <a:cubicBezTo>
                    <a:pt x="1728" y="1728"/>
                    <a:pt x="1279" y="1002"/>
                    <a:pt x="726" y="311"/>
                  </a:cubicBezTo>
                  <a:cubicBezTo>
                    <a:pt x="553" y="138"/>
                    <a:pt x="277" y="1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7121121" y="3909257"/>
              <a:ext cx="11960" cy="26727"/>
            </a:xfrm>
            <a:custGeom>
              <a:avLst/>
              <a:gdLst/>
              <a:ahLst/>
              <a:cxnLst/>
              <a:rect l="l" t="t" r="r" b="b"/>
              <a:pathLst>
                <a:path w="588" h="1314" extrusionOk="0">
                  <a:moveTo>
                    <a:pt x="0" y="0"/>
                  </a:moveTo>
                  <a:cubicBezTo>
                    <a:pt x="0" y="311"/>
                    <a:pt x="0" y="449"/>
                    <a:pt x="139" y="726"/>
                  </a:cubicBezTo>
                  <a:cubicBezTo>
                    <a:pt x="139" y="864"/>
                    <a:pt x="139" y="864"/>
                    <a:pt x="277" y="1037"/>
                  </a:cubicBezTo>
                  <a:cubicBezTo>
                    <a:pt x="277" y="1037"/>
                    <a:pt x="277" y="1175"/>
                    <a:pt x="450" y="1175"/>
                  </a:cubicBezTo>
                  <a:lnTo>
                    <a:pt x="588" y="1314"/>
                  </a:lnTo>
                  <a:cubicBezTo>
                    <a:pt x="277" y="864"/>
                    <a:pt x="139" y="4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7112680" y="3900816"/>
              <a:ext cx="49243" cy="82275"/>
            </a:xfrm>
            <a:custGeom>
              <a:avLst/>
              <a:gdLst/>
              <a:ahLst/>
              <a:cxnLst/>
              <a:rect l="l" t="t" r="r" b="b"/>
              <a:pathLst>
                <a:path w="2421" h="404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726"/>
                    <a:pt x="139" y="864"/>
                  </a:cubicBezTo>
                  <a:cubicBezTo>
                    <a:pt x="277" y="1141"/>
                    <a:pt x="277" y="1279"/>
                    <a:pt x="277" y="1452"/>
                  </a:cubicBezTo>
                  <a:lnTo>
                    <a:pt x="277" y="1590"/>
                  </a:lnTo>
                  <a:cubicBezTo>
                    <a:pt x="554" y="1867"/>
                    <a:pt x="865" y="2143"/>
                    <a:pt x="1003" y="2593"/>
                  </a:cubicBezTo>
                  <a:cubicBezTo>
                    <a:pt x="1280" y="2869"/>
                    <a:pt x="1418" y="3319"/>
                    <a:pt x="1729" y="3595"/>
                  </a:cubicBezTo>
                  <a:cubicBezTo>
                    <a:pt x="1729" y="3733"/>
                    <a:pt x="1729" y="3733"/>
                    <a:pt x="1867" y="3733"/>
                  </a:cubicBezTo>
                  <a:lnTo>
                    <a:pt x="1867" y="3872"/>
                  </a:lnTo>
                  <a:cubicBezTo>
                    <a:pt x="2005" y="3872"/>
                    <a:pt x="2282" y="3872"/>
                    <a:pt x="2420" y="4044"/>
                  </a:cubicBezTo>
                  <a:cubicBezTo>
                    <a:pt x="2005" y="3180"/>
                    <a:pt x="1418" y="2454"/>
                    <a:pt x="1003" y="1729"/>
                  </a:cubicBezTo>
                  <a:lnTo>
                    <a:pt x="865" y="1590"/>
                  </a:lnTo>
                  <a:cubicBezTo>
                    <a:pt x="692" y="1590"/>
                    <a:pt x="692" y="1452"/>
                    <a:pt x="692" y="1452"/>
                  </a:cubicBezTo>
                  <a:cubicBezTo>
                    <a:pt x="554" y="1279"/>
                    <a:pt x="554" y="1279"/>
                    <a:pt x="554" y="1141"/>
                  </a:cubicBezTo>
                  <a:cubicBezTo>
                    <a:pt x="415" y="864"/>
                    <a:pt x="415" y="726"/>
                    <a:pt x="415" y="415"/>
                  </a:cubicBezTo>
                  <a:cubicBezTo>
                    <a:pt x="277" y="277"/>
                    <a:pt x="277" y="139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7419911" y="3792548"/>
              <a:ext cx="2827" cy="2827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139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7118314" y="3725061"/>
              <a:ext cx="313582" cy="205292"/>
            </a:xfrm>
            <a:custGeom>
              <a:avLst/>
              <a:gdLst/>
              <a:ahLst/>
              <a:cxnLst/>
              <a:rect l="l" t="t" r="r" b="b"/>
              <a:pathLst>
                <a:path w="15417" h="10093" extrusionOk="0">
                  <a:moveTo>
                    <a:pt x="7328" y="1867"/>
                  </a:moveTo>
                  <a:cubicBezTo>
                    <a:pt x="7777" y="1867"/>
                    <a:pt x="8192" y="2005"/>
                    <a:pt x="8641" y="2143"/>
                  </a:cubicBezTo>
                  <a:cubicBezTo>
                    <a:pt x="9056" y="2316"/>
                    <a:pt x="9506" y="2454"/>
                    <a:pt x="9920" y="2731"/>
                  </a:cubicBezTo>
                  <a:cubicBezTo>
                    <a:pt x="10231" y="3180"/>
                    <a:pt x="10508" y="3457"/>
                    <a:pt x="10646" y="3871"/>
                  </a:cubicBezTo>
                  <a:cubicBezTo>
                    <a:pt x="10784" y="4321"/>
                    <a:pt x="10957" y="4597"/>
                    <a:pt x="10957" y="4735"/>
                  </a:cubicBezTo>
                  <a:cubicBezTo>
                    <a:pt x="11096" y="5185"/>
                    <a:pt x="11096" y="5461"/>
                    <a:pt x="11096" y="5772"/>
                  </a:cubicBezTo>
                  <a:cubicBezTo>
                    <a:pt x="11096" y="6049"/>
                    <a:pt x="11096" y="6325"/>
                    <a:pt x="10957" y="6637"/>
                  </a:cubicBezTo>
                  <a:cubicBezTo>
                    <a:pt x="10957" y="6913"/>
                    <a:pt x="10784" y="7190"/>
                    <a:pt x="10646" y="7501"/>
                  </a:cubicBezTo>
                  <a:cubicBezTo>
                    <a:pt x="10508" y="7777"/>
                    <a:pt x="10231" y="7915"/>
                    <a:pt x="9920" y="8054"/>
                  </a:cubicBezTo>
                  <a:cubicBezTo>
                    <a:pt x="9782" y="8365"/>
                    <a:pt x="9506" y="8365"/>
                    <a:pt x="9229" y="8503"/>
                  </a:cubicBezTo>
                  <a:cubicBezTo>
                    <a:pt x="8918" y="8503"/>
                    <a:pt x="8503" y="8641"/>
                    <a:pt x="8054" y="8641"/>
                  </a:cubicBezTo>
                  <a:cubicBezTo>
                    <a:pt x="7916" y="8641"/>
                    <a:pt x="7639" y="8641"/>
                    <a:pt x="7328" y="8503"/>
                  </a:cubicBezTo>
                  <a:cubicBezTo>
                    <a:pt x="6913" y="8503"/>
                    <a:pt x="6637" y="8365"/>
                    <a:pt x="6326" y="8365"/>
                  </a:cubicBezTo>
                  <a:cubicBezTo>
                    <a:pt x="6187" y="8192"/>
                    <a:pt x="5911" y="8054"/>
                    <a:pt x="5600" y="7915"/>
                  </a:cubicBezTo>
                  <a:cubicBezTo>
                    <a:pt x="5323" y="7777"/>
                    <a:pt x="5047" y="7501"/>
                    <a:pt x="4908" y="7328"/>
                  </a:cubicBezTo>
                  <a:cubicBezTo>
                    <a:pt x="4597" y="7051"/>
                    <a:pt x="4459" y="6775"/>
                    <a:pt x="4321" y="6464"/>
                  </a:cubicBezTo>
                  <a:cubicBezTo>
                    <a:pt x="4183" y="5911"/>
                    <a:pt x="4044" y="5323"/>
                    <a:pt x="4183" y="4597"/>
                  </a:cubicBezTo>
                  <a:cubicBezTo>
                    <a:pt x="4183" y="4321"/>
                    <a:pt x="4321" y="4044"/>
                    <a:pt x="4459" y="3733"/>
                  </a:cubicBezTo>
                  <a:cubicBezTo>
                    <a:pt x="4597" y="3595"/>
                    <a:pt x="4597" y="3457"/>
                    <a:pt x="4736" y="3318"/>
                  </a:cubicBezTo>
                  <a:cubicBezTo>
                    <a:pt x="5047" y="2869"/>
                    <a:pt x="5323" y="2454"/>
                    <a:pt x="5773" y="2316"/>
                  </a:cubicBezTo>
                  <a:cubicBezTo>
                    <a:pt x="6187" y="2005"/>
                    <a:pt x="6775" y="1867"/>
                    <a:pt x="7190" y="1867"/>
                  </a:cubicBezTo>
                  <a:close/>
                  <a:moveTo>
                    <a:pt x="5323" y="0"/>
                  </a:moveTo>
                  <a:cubicBezTo>
                    <a:pt x="4736" y="588"/>
                    <a:pt x="4321" y="1141"/>
                    <a:pt x="3871" y="1728"/>
                  </a:cubicBezTo>
                  <a:cubicBezTo>
                    <a:pt x="3457" y="2454"/>
                    <a:pt x="3007" y="3007"/>
                    <a:pt x="2593" y="3595"/>
                  </a:cubicBezTo>
                  <a:cubicBezTo>
                    <a:pt x="1728" y="4908"/>
                    <a:pt x="864" y="6049"/>
                    <a:pt x="0" y="7328"/>
                  </a:cubicBezTo>
                  <a:lnTo>
                    <a:pt x="0" y="7777"/>
                  </a:lnTo>
                  <a:cubicBezTo>
                    <a:pt x="726" y="7915"/>
                    <a:pt x="1279" y="7915"/>
                    <a:pt x="2005" y="8054"/>
                  </a:cubicBezTo>
                  <a:cubicBezTo>
                    <a:pt x="2731" y="8365"/>
                    <a:pt x="3457" y="8503"/>
                    <a:pt x="4044" y="8780"/>
                  </a:cubicBezTo>
                  <a:cubicBezTo>
                    <a:pt x="4597" y="8918"/>
                    <a:pt x="5047" y="9056"/>
                    <a:pt x="5600" y="9056"/>
                  </a:cubicBezTo>
                  <a:cubicBezTo>
                    <a:pt x="6187" y="9229"/>
                    <a:pt x="6637" y="9367"/>
                    <a:pt x="7190" y="9505"/>
                  </a:cubicBezTo>
                  <a:cubicBezTo>
                    <a:pt x="7777" y="9505"/>
                    <a:pt x="8192" y="9644"/>
                    <a:pt x="8780" y="9782"/>
                  </a:cubicBezTo>
                  <a:cubicBezTo>
                    <a:pt x="9056" y="9782"/>
                    <a:pt x="9367" y="9920"/>
                    <a:pt x="9506" y="9920"/>
                  </a:cubicBezTo>
                  <a:cubicBezTo>
                    <a:pt x="9644" y="9920"/>
                    <a:pt x="9782" y="10093"/>
                    <a:pt x="9920" y="10093"/>
                  </a:cubicBezTo>
                  <a:cubicBezTo>
                    <a:pt x="10784" y="8918"/>
                    <a:pt x="11510" y="7777"/>
                    <a:pt x="12236" y="6637"/>
                  </a:cubicBezTo>
                  <a:cubicBezTo>
                    <a:pt x="12686" y="6049"/>
                    <a:pt x="13100" y="5600"/>
                    <a:pt x="13688" y="5047"/>
                  </a:cubicBezTo>
                  <a:cubicBezTo>
                    <a:pt x="13826" y="4735"/>
                    <a:pt x="14103" y="4459"/>
                    <a:pt x="14241" y="4182"/>
                  </a:cubicBezTo>
                  <a:cubicBezTo>
                    <a:pt x="14552" y="3871"/>
                    <a:pt x="14690" y="3595"/>
                    <a:pt x="14967" y="3318"/>
                  </a:cubicBezTo>
                  <a:cubicBezTo>
                    <a:pt x="15105" y="3007"/>
                    <a:pt x="15278" y="2869"/>
                    <a:pt x="15416" y="2592"/>
                  </a:cubicBezTo>
                  <a:cubicBezTo>
                    <a:pt x="14414" y="2316"/>
                    <a:pt x="13550" y="2143"/>
                    <a:pt x="12686" y="1867"/>
                  </a:cubicBezTo>
                  <a:cubicBezTo>
                    <a:pt x="12098" y="1867"/>
                    <a:pt x="11649" y="1728"/>
                    <a:pt x="11234" y="1590"/>
                  </a:cubicBezTo>
                  <a:cubicBezTo>
                    <a:pt x="10784" y="1590"/>
                    <a:pt x="10370" y="1452"/>
                    <a:pt x="9920" y="1279"/>
                  </a:cubicBezTo>
                  <a:cubicBezTo>
                    <a:pt x="9056" y="1141"/>
                    <a:pt x="8192" y="1002"/>
                    <a:pt x="7501" y="726"/>
                  </a:cubicBezTo>
                  <a:cubicBezTo>
                    <a:pt x="6637" y="588"/>
                    <a:pt x="5911" y="277"/>
                    <a:pt x="5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7115487" y="3874090"/>
              <a:ext cx="2848" cy="9173"/>
            </a:xfrm>
            <a:custGeom>
              <a:avLst/>
              <a:gdLst/>
              <a:ahLst/>
              <a:cxnLst/>
              <a:rect l="l" t="t" r="r" b="b"/>
              <a:pathLst>
                <a:path w="140" h="451" extrusionOk="0">
                  <a:moveTo>
                    <a:pt x="139" y="1"/>
                  </a:moveTo>
                  <a:cubicBezTo>
                    <a:pt x="139" y="174"/>
                    <a:pt x="1" y="312"/>
                    <a:pt x="1" y="450"/>
                  </a:cubicBezTo>
                  <a:lnTo>
                    <a:pt x="139" y="450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7258922" y="371942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7042387" y="3698335"/>
              <a:ext cx="471054" cy="307968"/>
            </a:xfrm>
            <a:custGeom>
              <a:avLst/>
              <a:gdLst/>
              <a:ahLst/>
              <a:cxnLst/>
              <a:rect l="l" t="t" r="r" b="b"/>
              <a:pathLst>
                <a:path w="23159" h="15141" extrusionOk="0">
                  <a:moveTo>
                    <a:pt x="23152" y="6040"/>
                  </a:moveTo>
                  <a:cubicBezTo>
                    <a:pt x="23156" y="6102"/>
                    <a:pt x="23159" y="6164"/>
                    <a:pt x="23159" y="6222"/>
                  </a:cubicBezTo>
                  <a:lnTo>
                    <a:pt x="23159" y="6049"/>
                  </a:lnTo>
                  <a:cubicBezTo>
                    <a:pt x="23157" y="6046"/>
                    <a:pt x="23154" y="6043"/>
                    <a:pt x="23152" y="6040"/>
                  </a:cubicBezTo>
                  <a:close/>
                  <a:moveTo>
                    <a:pt x="12374" y="11960"/>
                  </a:moveTo>
                  <a:cubicBezTo>
                    <a:pt x="12513" y="11960"/>
                    <a:pt x="12651" y="11960"/>
                    <a:pt x="12651" y="12098"/>
                  </a:cubicBezTo>
                  <a:lnTo>
                    <a:pt x="13239" y="12098"/>
                  </a:lnTo>
                  <a:cubicBezTo>
                    <a:pt x="13377" y="12098"/>
                    <a:pt x="13377" y="12271"/>
                    <a:pt x="13377" y="12271"/>
                  </a:cubicBezTo>
                  <a:cubicBezTo>
                    <a:pt x="13515" y="12824"/>
                    <a:pt x="13653" y="13550"/>
                    <a:pt x="13653" y="14138"/>
                  </a:cubicBezTo>
                  <a:cubicBezTo>
                    <a:pt x="13239" y="13412"/>
                    <a:pt x="12789" y="12686"/>
                    <a:pt x="12374" y="11960"/>
                  </a:cubicBezTo>
                  <a:close/>
                  <a:moveTo>
                    <a:pt x="15969" y="12962"/>
                  </a:moveTo>
                  <a:cubicBezTo>
                    <a:pt x="16246" y="12962"/>
                    <a:pt x="16695" y="13135"/>
                    <a:pt x="16972" y="13135"/>
                  </a:cubicBezTo>
                  <a:lnTo>
                    <a:pt x="16972" y="14138"/>
                  </a:lnTo>
                  <a:lnTo>
                    <a:pt x="16972" y="14414"/>
                  </a:lnTo>
                  <a:cubicBezTo>
                    <a:pt x="16833" y="14138"/>
                    <a:pt x="16695" y="13999"/>
                    <a:pt x="16557" y="13688"/>
                  </a:cubicBezTo>
                  <a:cubicBezTo>
                    <a:pt x="16419" y="13412"/>
                    <a:pt x="16246" y="13135"/>
                    <a:pt x="15969" y="12962"/>
                  </a:cubicBezTo>
                  <a:close/>
                  <a:moveTo>
                    <a:pt x="5738" y="1"/>
                  </a:moveTo>
                  <a:cubicBezTo>
                    <a:pt x="5185" y="450"/>
                    <a:pt x="4874" y="1038"/>
                    <a:pt x="4459" y="1591"/>
                  </a:cubicBezTo>
                  <a:cubicBezTo>
                    <a:pt x="4321" y="1902"/>
                    <a:pt x="4148" y="2178"/>
                    <a:pt x="3871" y="2316"/>
                  </a:cubicBezTo>
                  <a:cubicBezTo>
                    <a:pt x="3733" y="2766"/>
                    <a:pt x="3457" y="3042"/>
                    <a:pt x="3284" y="3319"/>
                  </a:cubicBezTo>
                  <a:cubicBezTo>
                    <a:pt x="2281" y="4632"/>
                    <a:pt x="1141" y="6049"/>
                    <a:pt x="138" y="7363"/>
                  </a:cubicBezTo>
                  <a:lnTo>
                    <a:pt x="138" y="7501"/>
                  </a:lnTo>
                  <a:cubicBezTo>
                    <a:pt x="138" y="7639"/>
                    <a:pt x="0" y="7778"/>
                    <a:pt x="0" y="7951"/>
                  </a:cubicBezTo>
                  <a:cubicBezTo>
                    <a:pt x="0" y="8089"/>
                    <a:pt x="138" y="8227"/>
                    <a:pt x="138" y="8365"/>
                  </a:cubicBezTo>
                  <a:cubicBezTo>
                    <a:pt x="277" y="7778"/>
                    <a:pt x="864" y="7363"/>
                    <a:pt x="1417" y="7225"/>
                  </a:cubicBezTo>
                  <a:cubicBezTo>
                    <a:pt x="2143" y="6222"/>
                    <a:pt x="2869" y="5358"/>
                    <a:pt x="3595" y="4321"/>
                  </a:cubicBezTo>
                  <a:cubicBezTo>
                    <a:pt x="3871" y="3906"/>
                    <a:pt x="4321" y="3319"/>
                    <a:pt x="4736" y="2766"/>
                  </a:cubicBezTo>
                  <a:cubicBezTo>
                    <a:pt x="5012" y="2316"/>
                    <a:pt x="5323" y="1902"/>
                    <a:pt x="5600" y="1452"/>
                  </a:cubicBezTo>
                  <a:cubicBezTo>
                    <a:pt x="5738" y="1176"/>
                    <a:pt x="5876" y="1038"/>
                    <a:pt x="6049" y="865"/>
                  </a:cubicBezTo>
                  <a:cubicBezTo>
                    <a:pt x="6740" y="1038"/>
                    <a:pt x="7328" y="1176"/>
                    <a:pt x="7916" y="1176"/>
                  </a:cubicBezTo>
                  <a:cubicBezTo>
                    <a:pt x="7604" y="1729"/>
                    <a:pt x="7190" y="2178"/>
                    <a:pt x="6913" y="2766"/>
                  </a:cubicBezTo>
                  <a:cubicBezTo>
                    <a:pt x="6326" y="3457"/>
                    <a:pt x="5876" y="4045"/>
                    <a:pt x="5323" y="4771"/>
                  </a:cubicBezTo>
                  <a:cubicBezTo>
                    <a:pt x="4597" y="5773"/>
                    <a:pt x="3871" y="6775"/>
                    <a:pt x="3284" y="7778"/>
                  </a:cubicBezTo>
                  <a:cubicBezTo>
                    <a:pt x="3457" y="8089"/>
                    <a:pt x="3595" y="8365"/>
                    <a:pt x="3733" y="8642"/>
                  </a:cubicBezTo>
                  <a:cubicBezTo>
                    <a:pt x="4597" y="7363"/>
                    <a:pt x="5461" y="6222"/>
                    <a:pt x="6326" y="4909"/>
                  </a:cubicBezTo>
                  <a:cubicBezTo>
                    <a:pt x="6740" y="4321"/>
                    <a:pt x="7190" y="3768"/>
                    <a:pt x="7604" y="3042"/>
                  </a:cubicBezTo>
                  <a:cubicBezTo>
                    <a:pt x="8054" y="2455"/>
                    <a:pt x="8469" y="1902"/>
                    <a:pt x="9056" y="1314"/>
                  </a:cubicBezTo>
                  <a:cubicBezTo>
                    <a:pt x="9644" y="1591"/>
                    <a:pt x="10370" y="1902"/>
                    <a:pt x="11234" y="2040"/>
                  </a:cubicBezTo>
                  <a:cubicBezTo>
                    <a:pt x="11925" y="2316"/>
                    <a:pt x="12789" y="2455"/>
                    <a:pt x="13653" y="2593"/>
                  </a:cubicBezTo>
                  <a:cubicBezTo>
                    <a:pt x="14103" y="2766"/>
                    <a:pt x="14517" y="2904"/>
                    <a:pt x="14967" y="2904"/>
                  </a:cubicBezTo>
                  <a:cubicBezTo>
                    <a:pt x="15382" y="3042"/>
                    <a:pt x="15831" y="3181"/>
                    <a:pt x="16419" y="3181"/>
                  </a:cubicBezTo>
                  <a:cubicBezTo>
                    <a:pt x="17283" y="3457"/>
                    <a:pt x="18147" y="3630"/>
                    <a:pt x="19149" y="3906"/>
                  </a:cubicBezTo>
                  <a:cubicBezTo>
                    <a:pt x="19011" y="4183"/>
                    <a:pt x="18838" y="4321"/>
                    <a:pt x="18700" y="4632"/>
                  </a:cubicBezTo>
                  <a:cubicBezTo>
                    <a:pt x="18423" y="4909"/>
                    <a:pt x="18285" y="5185"/>
                    <a:pt x="17974" y="5496"/>
                  </a:cubicBezTo>
                  <a:cubicBezTo>
                    <a:pt x="17836" y="5773"/>
                    <a:pt x="17559" y="6049"/>
                    <a:pt x="17421" y="6361"/>
                  </a:cubicBezTo>
                  <a:cubicBezTo>
                    <a:pt x="16833" y="6914"/>
                    <a:pt x="16419" y="7363"/>
                    <a:pt x="15969" y="7951"/>
                  </a:cubicBezTo>
                  <a:cubicBezTo>
                    <a:pt x="15243" y="9091"/>
                    <a:pt x="14517" y="10232"/>
                    <a:pt x="13653" y="11407"/>
                  </a:cubicBezTo>
                  <a:cubicBezTo>
                    <a:pt x="13515" y="11407"/>
                    <a:pt x="13377" y="11234"/>
                    <a:pt x="13239" y="11234"/>
                  </a:cubicBezTo>
                  <a:cubicBezTo>
                    <a:pt x="13100" y="11234"/>
                    <a:pt x="12789" y="11096"/>
                    <a:pt x="12513" y="11096"/>
                  </a:cubicBezTo>
                  <a:cubicBezTo>
                    <a:pt x="11925" y="10958"/>
                    <a:pt x="11510" y="10819"/>
                    <a:pt x="10923" y="10819"/>
                  </a:cubicBezTo>
                  <a:cubicBezTo>
                    <a:pt x="10370" y="10681"/>
                    <a:pt x="9920" y="10543"/>
                    <a:pt x="9333" y="10370"/>
                  </a:cubicBezTo>
                  <a:cubicBezTo>
                    <a:pt x="8780" y="10370"/>
                    <a:pt x="8330" y="10232"/>
                    <a:pt x="7777" y="10094"/>
                  </a:cubicBezTo>
                  <a:cubicBezTo>
                    <a:pt x="7190" y="9817"/>
                    <a:pt x="6464" y="9679"/>
                    <a:pt x="5738" y="9368"/>
                  </a:cubicBezTo>
                  <a:cubicBezTo>
                    <a:pt x="5012" y="9229"/>
                    <a:pt x="4459" y="9229"/>
                    <a:pt x="3733" y="9091"/>
                  </a:cubicBezTo>
                  <a:lnTo>
                    <a:pt x="3733" y="9229"/>
                  </a:lnTo>
                  <a:lnTo>
                    <a:pt x="3733" y="10094"/>
                  </a:lnTo>
                  <a:cubicBezTo>
                    <a:pt x="3733" y="10232"/>
                    <a:pt x="3871" y="10232"/>
                    <a:pt x="3871" y="10370"/>
                  </a:cubicBezTo>
                  <a:cubicBezTo>
                    <a:pt x="4010" y="10819"/>
                    <a:pt x="4148" y="11234"/>
                    <a:pt x="4459" y="11684"/>
                  </a:cubicBezTo>
                  <a:cubicBezTo>
                    <a:pt x="4459" y="11684"/>
                    <a:pt x="4597" y="11684"/>
                    <a:pt x="4597" y="11822"/>
                  </a:cubicBezTo>
                  <a:cubicBezTo>
                    <a:pt x="4874" y="11822"/>
                    <a:pt x="5185" y="11960"/>
                    <a:pt x="5323" y="11960"/>
                  </a:cubicBezTo>
                  <a:cubicBezTo>
                    <a:pt x="5012" y="11407"/>
                    <a:pt x="4736" y="10958"/>
                    <a:pt x="4459" y="10232"/>
                  </a:cubicBezTo>
                  <a:lnTo>
                    <a:pt x="4321" y="10094"/>
                  </a:lnTo>
                  <a:cubicBezTo>
                    <a:pt x="4597" y="10094"/>
                    <a:pt x="4736" y="10094"/>
                    <a:pt x="5012" y="10232"/>
                  </a:cubicBezTo>
                  <a:cubicBezTo>
                    <a:pt x="5323" y="10819"/>
                    <a:pt x="5738" y="11545"/>
                    <a:pt x="6049" y="12271"/>
                  </a:cubicBezTo>
                  <a:lnTo>
                    <a:pt x="6602" y="12271"/>
                  </a:lnTo>
                  <a:cubicBezTo>
                    <a:pt x="6602" y="12409"/>
                    <a:pt x="6740" y="12409"/>
                    <a:pt x="6913" y="12409"/>
                  </a:cubicBezTo>
                  <a:cubicBezTo>
                    <a:pt x="6464" y="11684"/>
                    <a:pt x="6049" y="11096"/>
                    <a:pt x="5738" y="10370"/>
                  </a:cubicBezTo>
                  <a:lnTo>
                    <a:pt x="5876" y="10370"/>
                  </a:lnTo>
                  <a:cubicBezTo>
                    <a:pt x="6187" y="10543"/>
                    <a:pt x="6464" y="10543"/>
                    <a:pt x="6913" y="10681"/>
                  </a:cubicBezTo>
                  <a:cubicBezTo>
                    <a:pt x="7190" y="11407"/>
                    <a:pt x="7466" y="11960"/>
                    <a:pt x="7777" y="12548"/>
                  </a:cubicBezTo>
                  <a:cubicBezTo>
                    <a:pt x="8054" y="12548"/>
                    <a:pt x="8330" y="12686"/>
                    <a:pt x="8469" y="12686"/>
                  </a:cubicBezTo>
                  <a:cubicBezTo>
                    <a:pt x="8192" y="12098"/>
                    <a:pt x="7916" y="11545"/>
                    <a:pt x="7604" y="10958"/>
                  </a:cubicBezTo>
                  <a:cubicBezTo>
                    <a:pt x="7916" y="10958"/>
                    <a:pt x="8192" y="11096"/>
                    <a:pt x="8469" y="11096"/>
                  </a:cubicBezTo>
                  <a:cubicBezTo>
                    <a:pt x="8780" y="11684"/>
                    <a:pt x="9056" y="12271"/>
                    <a:pt x="9333" y="12824"/>
                  </a:cubicBezTo>
                  <a:lnTo>
                    <a:pt x="9506" y="12962"/>
                  </a:lnTo>
                  <a:cubicBezTo>
                    <a:pt x="9644" y="12962"/>
                    <a:pt x="9920" y="12962"/>
                    <a:pt x="10197" y="13135"/>
                  </a:cubicBezTo>
                  <a:cubicBezTo>
                    <a:pt x="9782" y="12548"/>
                    <a:pt x="9506" y="11822"/>
                    <a:pt x="9194" y="11234"/>
                  </a:cubicBezTo>
                  <a:lnTo>
                    <a:pt x="9194" y="11234"/>
                  </a:lnTo>
                  <a:cubicBezTo>
                    <a:pt x="9333" y="11407"/>
                    <a:pt x="9506" y="11407"/>
                    <a:pt x="9644" y="11407"/>
                  </a:cubicBezTo>
                  <a:lnTo>
                    <a:pt x="9920" y="11407"/>
                  </a:lnTo>
                  <a:lnTo>
                    <a:pt x="9920" y="11545"/>
                  </a:lnTo>
                  <a:cubicBezTo>
                    <a:pt x="10370" y="12098"/>
                    <a:pt x="10646" y="12824"/>
                    <a:pt x="11061" y="13412"/>
                  </a:cubicBezTo>
                  <a:cubicBezTo>
                    <a:pt x="11372" y="13550"/>
                    <a:pt x="11649" y="13550"/>
                    <a:pt x="11787" y="13688"/>
                  </a:cubicBezTo>
                  <a:cubicBezTo>
                    <a:pt x="11510" y="12962"/>
                    <a:pt x="11061" y="12271"/>
                    <a:pt x="10646" y="11684"/>
                  </a:cubicBezTo>
                  <a:cubicBezTo>
                    <a:pt x="11061" y="11684"/>
                    <a:pt x="11372" y="11822"/>
                    <a:pt x="11649" y="11822"/>
                  </a:cubicBezTo>
                  <a:cubicBezTo>
                    <a:pt x="12098" y="12548"/>
                    <a:pt x="12513" y="13412"/>
                    <a:pt x="12962" y="14138"/>
                  </a:cubicBezTo>
                  <a:cubicBezTo>
                    <a:pt x="13515" y="14276"/>
                    <a:pt x="14103" y="14414"/>
                    <a:pt x="14517" y="14691"/>
                  </a:cubicBezTo>
                  <a:lnTo>
                    <a:pt x="14517" y="13688"/>
                  </a:lnTo>
                  <a:cubicBezTo>
                    <a:pt x="14690" y="13827"/>
                    <a:pt x="14829" y="14138"/>
                    <a:pt x="14967" y="14414"/>
                  </a:cubicBezTo>
                  <a:cubicBezTo>
                    <a:pt x="15105" y="14552"/>
                    <a:pt x="15105" y="14691"/>
                    <a:pt x="15243" y="14864"/>
                  </a:cubicBezTo>
                  <a:cubicBezTo>
                    <a:pt x="15382" y="14864"/>
                    <a:pt x="15693" y="15002"/>
                    <a:pt x="15831" y="15002"/>
                  </a:cubicBezTo>
                  <a:lnTo>
                    <a:pt x="16107" y="15002"/>
                  </a:lnTo>
                  <a:cubicBezTo>
                    <a:pt x="15554" y="14276"/>
                    <a:pt x="15105" y="13412"/>
                    <a:pt x="14690" y="12686"/>
                  </a:cubicBezTo>
                  <a:lnTo>
                    <a:pt x="14967" y="12686"/>
                  </a:lnTo>
                  <a:cubicBezTo>
                    <a:pt x="14967" y="12824"/>
                    <a:pt x="15105" y="12824"/>
                    <a:pt x="15105" y="12824"/>
                  </a:cubicBezTo>
                  <a:cubicBezTo>
                    <a:pt x="15243" y="12962"/>
                    <a:pt x="15554" y="13274"/>
                    <a:pt x="15693" y="13550"/>
                  </a:cubicBezTo>
                  <a:cubicBezTo>
                    <a:pt x="16107" y="13999"/>
                    <a:pt x="16419" y="14552"/>
                    <a:pt x="16695" y="15140"/>
                  </a:cubicBezTo>
                  <a:lnTo>
                    <a:pt x="17283" y="15140"/>
                  </a:lnTo>
                  <a:cubicBezTo>
                    <a:pt x="17421" y="15140"/>
                    <a:pt x="17697" y="15002"/>
                    <a:pt x="17836" y="15002"/>
                  </a:cubicBezTo>
                  <a:lnTo>
                    <a:pt x="17974" y="15002"/>
                  </a:lnTo>
                  <a:cubicBezTo>
                    <a:pt x="17974" y="14864"/>
                    <a:pt x="17836" y="14691"/>
                    <a:pt x="17836" y="14691"/>
                  </a:cubicBezTo>
                  <a:cubicBezTo>
                    <a:pt x="17974" y="14138"/>
                    <a:pt x="17974" y="13550"/>
                    <a:pt x="17836" y="12962"/>
                  </a:cubicBezTo>
                  <a:lnTo>
                    <a:pt x="17974" y="12824"/>
                  </a:lnTo>
                  <a:cubicBezTo>
                    <a:pt x="18562" y="11545"/>
                    <a:pt x="19426" y="10370"/>
                    <a:pt x="20290" y="9091"/>
                  </a:cubicBezTo>
                  <a:cubicBezTo>
                    <a:pt x="20290" y="8953"/>
                    <a:pt x="20152" y="8815"/>
                    <a:pt x="20152" y="8642"/>
                  </a:cubicBezTo>
                  <a:cubicBezTo>
                    <a:pt x="20152" y="8504"/>
                    <a:pt x="20013" y="8365"/>
                    <a:pt x="19875" y="8089"/>
                  </a:cubicBezTo>
                  <a:cubicBezTo>
                    <a:pt x="19875" y="8227"/>
                    <a:pt x="19702" y="8365"/>
                    <a:pt x="19702" y="8504"/>
                  </a:cubicBezTo>
                  <a:cubicBezTo>
                    <a:pt x="18838" y="9817"/>
                    <a:pt x="17974" y="10958"/>
                    <a:pt x="17283" y="12271"/>
                  </a:cubicBezTo>
                  <a:cubicBezTo>
                    <a:pt x="16419" y="12098"/>
                    <a:pt x="15554" y="11960"/>
                    <a:pt x="14690" y="11684"/>
                  </a:cubicBezTo>
                  <a:lnTo>
                    <a:pt x="14517" y="11684"/>
                  </a:lnTo>
                  <a:cubicBezTo>
                    <a:pt x="15382" y="10543"/>
                    <a:pt x="16246" y="9091"/>
                    <a:pt x="17110" y="7951"/>
                  </a:cubicBezTo>
                  <a:cubicBezTo>
                    <a:pt x="17697" y="7225"/>
                    <a:pt x="18285" y="6637"/>
                    <a:pt x="18838" y="5911"/>
                  </a:cubicBezTo>
                  <a:cubicBezTo>
                    <a:pt x="19149" y="5496"/>
                    <a:pt x="19426" y="5047"/>
                    <a:pt x="19702" y="4494"/>
                  </a:cubicBezTo>
                  <a:lnTo>
                    <a:pt x="20290" y="4494"/>
                  </a:lnTo>
                  <a:cubicBezTo>
                    <a:pt x="20739" y="4632"/>
                    <a:pt x="21292" y="4771"/>
                    <a:pt x="21880" y="5047"/>
                  </a:cubicBezTo>
                  <a:lnTo>
                    <a:pt x="22018" y="5047"/>
                  </a:lnTo>
                  <a:cubicBezTo>
                    <a:pt x="22464" y="5184"/>
                    <a:pt x="22876" y="5628"/>
                    <a:pt x="23152" y="6040"/>
                  </a:cubicBezTo>
                  <a:lnTo>
                    <a:pt x="23152" y="6040"/>
                  </a:lnTo>
                  <a:cubicBezTo>
                    <a:pt x="23125" y="5622"/>
                    <a:pt x="23020" y="5131"/>
                    <a:pt x="23020" y="4771"/>
                  </a:cubicBezTo>
                  <a:cubicBezTo>
                    <a:pt x="23020" y="4771"/>
                    <a:pt x="23020" y="4632"/>
                    <a:pt x="22882" y="4494"/>
                  </a:cubicBezTo>
                  <a:cubicBezTo>
                    <a:pt x="22882" y="4494"/>
                    <a:pt x="22744" y="4321"/>
                    <a:pt x="22606" y="4321"/>
                  </a:cubicBezTo>
                  <a:cubicBezTo>
                    <a:pt x="22156" y="4183"/>
                    <a:pt x="21742" y="4045"/>
                    <a:pt x="21292" y="3906"/>
                  </a:cubicBezTo>
                  <a:cubicBezTo>
                    <a:pt x="21016" y="3768"/>
                    <a:pt x="20566" y="3768"/>
                    <a:pt x="20152" y="3630"/>
                  </a:cubicBezTo>
                  <a:lnTo>
                    <a:pt x="20152" y="3457"/>
                  </a:lnTo>
                  <a:cubicBezTo>
                    <a:pt x="20152" y="3319"/>
                    <a:pt x="20013" y="3181"/>
                    <a:pt x="20013" y="3181"/>
                  </a:cubicBezTo>
                  <a:lnTo>
                    <a:pt x="19702" y="3181"/>
                  </a:lnTo>
                  <a:cubicBezTo>
                    <a:pt x="18147" y="2593"/>
                    <a:pt x="16557" y="2455"/>
                    <a:pt x="14967" y="2040"/>
                  </a:cubicBezTo>
                  <a:cubicBezTo>
                    <a:pt x="14517" y="2040"/>
                    <a:pt x="14241" y="1902"/>
                    <a:pt x="13826" y="1729"/>
                  </a:cubicBezTo>
                  <a:cubicBezTo>
                    <a:pt x="13515" y="1729"/>
                    <a:pt x="13100" y="1591"/>
                    <a:pt x="12789" y="1452"/>
                  </a:cubicBezTo>
                  <a:cubicBezTo>
                    <a:pt x="12098" y="1314"/>
                    <a:pt x="11372" y="1176"/>
                    <a:pt x="10646" y="1038"/>
                  </a:cubicBezTo>
                  <a:cubicBezTo>
                    <a:pt x="10197" y="865"/>
                    <a:pt x="9644" y="726"/>
                    <a:pt x="9194" y="450"/>
                  </a:cubicBezTo>
                  <a:lnTo>
                    <a:pt x="8780" y="450"/>
                  </a:lnTo>
                  <a:cubicBezTo>
                    <a:pt x="8641" y="450"/>
                    <a:pt x="8641" y="312"/>
                    <a:pt x="8469" y="312"/>
                  </a:cubicBezTo>
                  <a:lnTo>
                    <a:pt x="7916" y="312"/>
                  </a:lnTo>
                  <a:cubicBezTo>
                    <a:pt x="7328" y="312"/>
                    <a:pt x="6740" y="173"/>
                    <a:pt x="6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7045193" y="3800989"/>
              <a:ext cx="474573" cy="240459"/>
            </a:xfrm>
            <a:custGeom>
              <a:avLst/>
              <a:gdLst/>
              <a:ahLst/>
              <a:cxnLst/>
              <a:rect l="l" t="t" r="r" b="b"/>
              <a:pathLst>
                <a:path w="23332" h="11822" extrusionOk="0">
                  <a:moveTo>
                    <a:pt x="3595" y="4908"/>
                  </a:moveTo>
                  <a:lnTo>
                    <a:pt x="3595" y="5047"/>
                  </a:lnTo>
                  <a:cubicBezTo>
                    <a:pt x="3595" y="5080"/>
                    <a:pt x="3603" y="5105"/>
                    <a:pt x="3615" y="5126"/>
                  </a:cubicBezTo>
                  <a:lnTo>
                    <a:pt x="3615" y="5126"/>
                  </a:lnTo>
                  <a:cubicBezTo>
                    <a:pt x="3595" y="5053"/>
                    <a:pt x="3595" y="4981"/>
                    <a:pt x="3595" y="4908"/>
                  </a:cubicBezTo>
                  <a:close/>
                  <a:moveTo>
                    <a:pt x="3615" y="5126"/>
                  </a:moveTo>
                  <a:cubicBezTo>
                    <a:pt x="3633" y="5192"/>
                    <a:pt x="3668" y="5257"/>
                    <a:pt x="3733" y="5323"/>
                  </a:cubicBezTo>
                  <a:cubicBezTo>
                    <a:pt x="3733" y="5218"/>
                    <a:pt x="3653" y="5193"/>
                    <a:pt x="3615" y="5126"/>
                  </a:cubicBezTo>
                  <a:close/>
                  <a:moveTo>
                    <a:pt x="1418" y="3906"/>
                  </a:moveTo>
                  <a:lnTo>
                    <a:pt x="1418" y="3906"/>
                  </a:lnTo>
                  <a:cubicBezTo>
                    <a:pt x="1729" y="4044"/>
                    <a:pt x="2005" y="4182"/>
                    <a:pt x="2454" y="4321"/>
                  </a:cubicBezTo>
                  <a:cubicBezTo>
                    <a:pt x="2282" y="4321"/>
                    <a:pt x="2282" y="4459"/>
                    <a:pt x="2282" y="4459"/>
                  </a:cubicBezTo>
                  <a:cubicBezTo>
                    <a:pt x="2282" y="4908"/>
                    <a:pt x="2454" y="5323"/>
                    <a:pt x="2593" y="5634"/>
                  </a:cubicBezTo>
                  <a:lnTo>
                    <a:pt x="2593" y="5772"/>
                  </a:lnTo>
                  <a:cubicBezTo>
                    <a:pt x="2593" y="5911"/>
                    <a:pt x="2731" y="6187"/>
                    <a:pt x="2731" y="6360"/>
                  </a:cubicBezTo>
                  <a:lnTo>
                    <a:pt x="2593" y="6187"/>
                  </a:lnTo>
                  <a:cubicBezTo>
                    <a:pt x="2143" y="5496"/>
                    <a:pt x="1729" y="4770"/>
                    <a:pt x="1418" y="3906"/>
                  </a:cubicBezTo>
                  <a:close/>
                  <a:moveTo>
                    <a:pt x="864" y="4182"/>
                  </a:moveTo>
                  <a:lnTo>
                    <a:pt x="864" y="4182"/>
                  </a:lnTo>
                  <a:cubicBezTo>
                    <a:pt x="1418" y="5185"/>
                    <a:pt x="1867" y="6049"/>
                    <a:pt x="2454" y="7051"/>
                  </a:cubicBezTo>
                  <a:cubicBezTo>
                    <a:pt x="2143" y="6913"/>
                    <a:pt x="2005" y="6913"/>
                    <a:pt x="1729" y="6775"/>
                  </a:cubicBezTo>
                  <a:cubicBezTo>
                    <a:pt x="1590" y="6637"/>
                    <a:pt x="1418" y="6637"/>
                    <a:pt x="1279" y="6498"/>
                  </a:cubicBezTo>
                  <a:cubicBezTo>
                    <a:pt x="1141" y="5772"/>
                    <a:pt x="1003" y="5047"/>
                    <a:pt x="864" y="4182"/>
                  </a:cubicBezTo>
                  <a:close/>
                  <a:moveTo>
                    <a:pt x="3595" y="7501"/>
                  </a:moveTo>
                  <a:lnTo>
                    <a:pt x="4010" y="7915"/>
                  </a:lnTo>
                  <a:cubicBezTo>
                    <a:pt x="4010" y="8088"/>
                    <a:pt x="4183" y="8365"/>
                    <a:pt x="4321" y="8503"/>
                  </a:cubicBezTo>
                  <a:cubicBezTo>
                    <a:pt x="4010" y="8365"/>
                    <a:pt x="3872" y="8365"/>
                    <a:pt x="3733" y="8227"/>
                  </a:cubicBezTo>
                  <a:cubicBezTo>
                    <a:pt x="3595" y="7915"/>
                    <a:pt x="3595" y="7639"/>
                    <a:pt x="3595" y="7501"/>
                  </a:cubicBezTo>
                  <a:close/>
                  <a:moveTo>
                    <a:pt x="21742" y="0"/>
                  </a:moveTo>
                  <a:cubicBezTo>
                    <a:pt x="21604" y="138"/>
                    <a:pt x="21465" y="449"/>
                    <a:pt x="21292" y="588"/>
                  </a:cubicBezTo>
                  <a:cubicBezTo>
                    <a:pt x="21154" y="864"/>
                    <a:pt x="21016" y="1314"/>
                    <a:pt x="20739" y="1590"/>
                  </a:cubicBezTo>
                  <a:cubicBezTo>
                    <a:pt x="20428" y="2039"/>
                    <a:pt x="20152" y="2592"/>
                    <a:pt x="19737" y="3042"/>
                  </a:cubicBezTo>
                  <a:cubicBezTo>
                    <a:pt x="19875" y="3318"/>
                    <a:pt x="20014" y="3457"/>
                    <a:pt x="20014" y="3595"/>
                  </a:cubicBezTo>
                  <a:cubicBezTo>
                    <a:pt x="20014" y="3768"/>
                    <a:pt x="20152" y="3906"/>
                    <a:pt x="20152" y="4044"/>
                  </a:cubicBezTo>
                  <a:cubicBezTo>
                    <a:pt x="20152" y="4044"/>
                    <a:pt x="20290" y="4044"/>
                    <a:pt x="20290" y="3906"/>
                  </a:cubicBezTo>
                  <a:cubicBezTo>
                    <a:pt x="20739" y="3318"/>
                    <a:pt x="21154" y="2592"/>
                    <a:pt x="21604" y="2039"/>
                  </a:cubicBezTo>
                  <a:cubicBezTo>
                    <a:pt x="21742" y="1728"/>
                    <a:pt x="21880" y="1452"/>
                    <a:pt x="22157" y="1002"/>
                  </a:cubicBezTo>
                  <a:cubicBezTo>
                    <a:pt x="22329" y="2039"/>
                    <a:pt x="22329" y="3042"/>
                    <a:pt x="22329" y="4044"/>
                  </a:cubicBezTo>
                  <a:cubicBezTo>
                    <a:pt x="22329" y="4044"/>
                    <a:pt x="22329" y="4182"/>
                    <a:pt x="22468" y="4182"/>
                  </a:cubicBezTo>
                  <a:cubicBezTo>
                    <a:pt x="22329" y="4321"/>
                    <a:pt x="22157" y="4459"/>
                    <a:pt x="22018" y="4632"/>
                  </a:cubicBezTo>
                  <a:cubicBezTo>
                    <a:pt x="21880" y="4908"/>
                    <a:pt x="21742" y="5047"/>
                    <a:pt x="21604" y="5323"/>
                  </a:cubicBezTo>
                  <a:cubicBezTo>
                    <a:pt x="21292" y="5772"/>
                    <a:pt x="21016" y="6187"/>
                    <a:pt x="20739" y="6637"/>
                  </a:cubicBezTo>
                  <a:cubicBezTo>
                    <a:pt x="20152" y="7501"/>
                    <a:pt x="19737" y="8503"/>
                    <a:pt x="19011" y="9367"/>
                  </a:cubicBezTo>
                  <a:cubicBezTo>
                    <a:pt x="18700" y="9817"/>
                    <a:pt x="18285" y="10231"/>
                    <a:pt x="17836" y="10681"/>
                  </a:cubicBezTo>
                  <a:lnTo>
                    <a:pt x="17836" y="9955"/>
                  </a:lnTo>
                  <a:lnTo>
                    <a:pt x="17698" y="9955"/>
                  </a:lnTo>
                  <a:cubicBezTo>
                    <a:pt x="17559" y="9955"/>
                    <a:pt x="17283" y="10093"/>
                    <a:pt x="17145" y="10093"/>
                  </a:cubicBezTo>
                  <a:lnTo>
                    <a:pt x="16557" y="10093"/>
                  </a:lnTo>
                  <a:cubicBezTo>
                    <a:pt x="16695" y="10093"/>
                    <a:pt x="16695" y="10231"/>
                    <a:pt x="16695" y="10231"/>
                  </a:cubicBezTo>
                  <a:cubicBezTo>
                    <a:pt x="16695" y="10370"/>
                    <a:pt x="16834" y="10370"/>
                    <a:pt x="16972" y="10370"/>
                  </a:cubicBezTo>
                  <a:lnTo>
                    <a:pt x="16972" y="10957"/>
                  </a:lnTo>
                  <a:cubicBezTo>
                    <a:pt x="16834" y="10819"/>
                    <a:pt x="16695" y="10819"/>
                    <a:pt x="16695" y="10819"/>
                  </a:cubicBezTo>
                  <a:cubicBezTo>
                    <a:pt x="16419" y="10681"/>
                    <a:pt x="16281" y="10370"/>
                    <a:pt x="16108" y="10231"/>
                  </a:cubicBezTo>
                  <a:cubicBezTo>
                    <a:pt x="15969" y="10093"/>
                    <a:pt x="15969" y="10093"/>
                    <a:pt x="15969" y="9955"/>
                  </a:cubicBezTo>
                  <a:lnTo>
                    <a:pt x="15693" y="9955"/>
                  </a:lnTo>
                  <a:cubicBezTo>
                    <a:pt x="15555" y="9955"/>
                    <a:pt x="15244" y="9817"/>
                    <a:pt x="15105" y="9817"/>
                  </a:cubicBezTo>
                  <a:cubicBezTo>
                    <a:pt x="15244" y="10093"/>
                    <a:pt x="15555" y="10370"/>
                    <a:pt x="15693" y="10681"/>
                  </a:cubicBezTo>
                  <a:cubicBezTo>
                    <a:pt x="15416" y="10508"/>
                    <a:pt x="15105" y="10508"/>
                    <a:pt x="14829" y="10370"/>
                  </a:cubicBezTo>
                  <a:lnTo>
                    <a:pt x="14552" y="10370"/>
                  </a:lnTo>
                  <a:cubicBezTo>
                    <a:pt x="14552" y="10093"/>
                    <a:pt x="14379" y="9817"/>
                    <a:pt x="14379" y="9644"/>
                  </a:cubicBezTo>
                  <a:cubicBezTo>
                    <a:pt x="13965" y="9367"/>
                    <a:pt x="13377" y="9229"/>
                    <a:pt x="12824" y="9091"/>
                  </a:cubicBezTo>
                  <a:lnTo>
                    <a:pt x="12824" y="9091"/>
                  </a:lnTo>
                  <a:cubicBezTo>
                    <a:pt x="13101" y="9505"/>
                    <a:pt x="13377" y="9955"/>
                    <a:pt x="13515" y="10370"/>
                  </a:cubicBezTo>
                  <a:lnTo>
                    <a:pt x="13515" y="10681"/>
                  </a:lnTo>
                  <a:cubicBezTo>
                    <a:pt x="13239" y="10681"/>
                    <a:pt x="13101" y="10681"/>
                    <a:pt x="12824" y="10508"/>
                  </a:cubicBezTo>
                  <a:cubicBezTo>
                    <a:pt x="12375" y="9955"/>
                    <a:pt x="12098" y="9229"/>
                    <a:pt x="11649" y="8641"/>
                  </a:cubicBezTo>
                  <a:cubicBezTo>
                    <a:pt x="11511" y="8503"/>
                    <a:pt x="11234" y="8503"/>
                    <a:pt x="10923" y="8365"/>
                  </a:cubicBezTo>
                  <a:lnTo>
                    <a:pt x="10923" y="8365"/>
                  </a:lnTo>
                  <a:cubicBezTo>
                    <a:pt x="11234" y="9091"/>
                    <a:pt x="11649" y="9644"/>
                    <a:pt x="12098" y="10370"/>
                  </a:cubicBezTo>
                  <a:lnTo>
                    <a:pt x="11787" y="10370"/>
                  </a:lnTo>
                  <a:cubicBezTo>
                    <a:pt x="11649" y="10370"/>
                    <a:pt x="11511" y="10231"/>
                    <a:pt x="11372" y="10231"/>
                  </a:cubicBezTo>
                  <a:cubicBezTo>
                    <a:pt x="10785" y="9505"/>
                    <a:pt x="10370" y="8780"/>
                    <a:pt x="10059" y="8088"/>
                  </a:cubicBezTo>
                  <a:cubicBezTo>
                    <a:pt x="9782" y="7915"/>
                    <a:pt x="9506" y="7915"/>
                    <a:pt x="9368" y="7915"/>
                  </a:cubicBezTo>
                  <a:lnTo>
                    <a:pt x="9195" y="7777"/>
                  </a:lnTo>
                  <a:lnTo>
                    <a:pt x="9195" y="7777"/>
                  </a:lnTo>
                  <a:cubicBezTo>
                    <a:pt x="9368" y="7916"/>
                    <a:pt x="9368" y="8088"/>
                    <a:pt x="9506" y="8227"/>
                  </a:cubicBezTo>
                  <a:cubicBezTo>
                    <a:pt x="9782" y="8780"/>
                    <a:pt x="10059" y="9505"/>
                    <a:pt x="10508" y="10093"/>
                  </a:cubicBezTo>
                  <a:cubicBezTo>
                    <a:pt x="10232" y="9955"/>
                    <a:pt x="10059" y="9955"/>
                    <a:pt x="9782" y="9955"/>
                  </a:cubicBezTo>
                  <a:cubicBezTo>
                    <a:pt x="9368" y="9229"/>
                    <a:pt x="8918" y="8503"/>
                    <a:pt x="8503" y="7915"/>
                  </a:cubicBezTo>
                  <a:cubicBezTo>
                    <a:pt x="8503" y="7777"/>
                    <a:pt x="8503" y="7777"/>
                    <a:pt x="8331" y="7639"/>
                  </a:cubicBezTo>
                  <a:cubicBezTo>
                    <a:pt x="8192" y="7639"/>
                    <a:pt x="7916" y="7501"/>
                    <a:pt x="7639" y="7501"/>
                  </a:cubicBezTo>
                  <a:cubicBezTo>
                    <a:pt x="7639" y="7639"/>
                    <a:pt x="7778" y="7777"/>
                    <a:pt x="7778" y="7777"/>
                  </a:cubicBezTo>
                  <a:cubicBezTo>
                    <a:pt x="8192" y="8503"/>
                    <a:pt x="8642" y="9091"/>
                    <a:pt x="8918" y="9644"/>
                  </a:cubicBezTo>
                  <a:cubicBezTo>
                    <a:pt x="8780" y="9644"/>
                    <a:pt x="8503" y="9505"/>
                    <a:pt x="8192" y="9505"/>
                  </a:cubicBezTo>
                  <a:lnTo>
                    <a:pt x="8192" y="9367"/>
                  </a:lnTo>
                  <a:cubicBezTo>
                    <a:pt x="7639" y="8641"/>
                    <a:pt x="7190" y="8088"/>
                    <a:pt x="6775" y="7362"/>
                  </a:cubicBezTo>
                  <a:cubicBezTo>
                    <a:pt x="6602" y="7362"/>
                    <a:pt x="6464" y="7362"/>
                    <a:pt x="6464" y="7224"/>
                  </a:cubicBezTo>
                  <a:lnTo>
                    <a:pt x="5911" y="7224"/>
                  </a:lnTo>
                  <a:cubicBezTo>
                    <a:pt x="6464" y="7915"/>
                    <a:pt x="6913" y="8641"/>
                    <a:pt x="7466" y="9367"/>
                  </a:cubicBezTo>
                  <a:cubicBezTo>
                    <a:pt x="7190" y="9229"/>
                    <a:pt x="6913" y="9229"/>
                    <a:pt x="6602" y="9091"/>
                  </a:cubicBezTo>
                  <a:lnTo>
                    <a:pt x="6464" y="9091"/>
                  </a:lnTo>
                  <a:cubicBezTo>
                    <a:pt x="6188" y="8365"/>
                    <a:pt x="5600" y="7639"/>
                    <a:pt x="5185" y="6913"/>
                  </a:cubicBezTo>
                  <a:cubicBezTo>
                    <a:pt x="5047" y="6913"/>
                    <a:pt x="4736" y="6775"/>
                    <a:pt x="4459" y="6775"/>
                  </a:cubicBezTo>
                  <a:cubicBezTo>
                    <a:pt x="4459" y="6637"/>
                    <a:pt x="4321" y="6637"/>
                    <a:pt x="4321" y="6637"/>
                  </a:cubicBezTo>
                  <a:lnTo>
                    <a:pt x="4321" y="6637"/>
                  </a:lnTo>
                  <a:cubicBezTo>
                    <a:pt x="4736" y="7362"/>
                    <a:pt x="5323" y="8088"/>
                    <a:pt x="5738" y="8952"/>
                  </a:cubicBezTo>
                  <a:cubicBezTo>
                    <a:pt x="5600" y="8780"/>
                    <a:pt x="5323" y="8780"/>
                    <a:pt x="5185" y="8780"/>
                  </a:cubicBezTo>
                  <a:lnTo>
                    <a:pt x="5185" y="8641"/>
                  </a:lnTo>
                  <a:cubicBezTo>
                    <a:pt x="5047" y="8641"/>
                    <a:pt x="5047" y="8641"/>
                    <a:pt x="5047" y="8503"/>
                  </a:cubicBezTo>
                  <a:cubicBezTo>
                    <a:pt x="4736" y="8227"/>
                    <a:pt x="4598" y="7777"/>
                    <a:pt x="4321" y="7501"/>
                  </a:cubicBezTo>
                  <a:cubicBezTo>
                    <a:pt x="4183" y="7051"/>
                    <a:pt x="3872" y="6775"/>
                    <a:pt x="3595" y="6498"/>
                  </a:cubicBezTo>
                  <a:lnTo>
                    <a:pt x="3595" y="6360"/>
                  </a:lnTo>
                  <a:cubicBezTo>
                    <a:pt x="3595" y="6187"/>
                    <a:pt x="3595" y="6049"/>
                    <a:pt x="3457" y="5772"/>
                  </a:cubicBezTo>
                  <a:cubicBezTo>
                    <a:pt x="3457" y="5634"/>
                    <a:pt x="3457" y="5323"/>
                    <a:pt x="3319" y="5047"/>
                  </a:cubicBezTo>
                  <a:lnTo>
                    <a:pt x="3319" y="4908"/>
                  </a:lnTo>
                  <a:lnTo>
                    <a:pt x="3595" y="4908"/>
                  </a:lnTo>
                  <a:lnTo>
                    <a:pt x="3595" y="4182"/>
                  </a:lnTo>
                  <a:lnTo>
                    <a:pt x="3595" y="4044"/>
                  </a:lnTo>
                  <a:lnTo>
                    <a:pt x="3457" y="4044"/>
                  </a:lnTo>
                  <a:cubicBezTo>
                    <a:pt x="3457" y="3906"/>
                    <a:pt x="3595" y="3768"/>
                    <a:pt x="3595" y="3595"/>
                  </a:cubicBezTo>
                  <a:cubicBezTo>
                    <a:pt x="3457" y="3318"/>
                    <a:pt x="3319" y="3042"/>
                    <a:pt x="3146" y="2731"/>
                  </a:cubicBezTo>
                  <a:cubicBezTo>
                    <a:pt x="3008" y="3042"/>
                    <a:pt x="2869" y="3180"/>
                    <a:pt x="2731" y="3457"/>
                  </a:cubicBezTo>
                  <a:lnTo>
                    <a:pt x="2593" y="3457"/>
                  </a:lnTo>
                  <a:cubicBezTo>
                    <a:pt x="2143" y="3318"/>
                    <a:pt x="1590" y="3042"/>
                    <a:pt x="1141" y="2592"/>
                  </a:cubicBezTo>
                  <a:lnTo>
                    <a:pt x="1003" y="2592"/>
                  </a:lnTo>
                  <a:cubicBezTo>
                    <a:pt x="1141" y="2454"/>
                    <a:pt x="1141" y="2316"/>
                    <a:pt x="1279" y="2178"/>
                  </a:cubicBezTo>
                  <a:lnTo>
                    <a:pt x="1279" y="2178"/>
                  </a:lnTo>
                  <a:cubicBezTo>
                    <a:pt x="726" y="2316"/>
                    <a:pt x="139" y="2731"/>
                    <a:pt x="0" y="3318"/>
                  </a:cubicBezTo>
                  <a:cubicBezTo>
                    <a:pt x="0" y="4459"/>
                    <a:pt x="139" y="5634"/>
                    <a:pt x="415" y="6775"/>
                  </a:cubicBezTo>
                  <a:cubicBezTo>
                    <a:pt x="415" y="6913"/>
                    <a:pt x="553" y="6913"/>
                    <a:pt x="553" y="7051"/>
                  </a:cubicBezTo>
                  <a:lnTo>
                    <a:pt x="726" y="7224"/>
                  </a:lnTo>
                  <a:cubicBezTo>
                    <a:pt x="1418" y="7639"/>
                    <a:pt x="2005" y="7777"/>
                    <a:pt x="2731" y="8088"/>
                  </a:cubicBezTo>
                  <a:cubicBezTo>
                    <a:pt x="2731" y="8227"/>
                    <a:pt x="2869" y="8503"/>
                    <a:pt x="2869" y="8641"/>
                  </a:cubicBezTo>
                  <a:cubicBezTo>
                    <a:pt x="2869" y="8780"/>
                    <a:pt x="2869" y="8952"/>
                    <a:pt x="3008" y="8952"/>
                  </a:cubicBezTo>
                  <a:lnTo>
                    <a:pt x="3146" y="9091"/>
                  </a:lnTo>
                  <a:cubicBezTo>
                    <a:pt x="4874" y="9644"/>
                    <a:pt x="6602" y="10093"/>
                    <a:pt x="8503" y="10508"/>
                  </a:cubicBezTo>
                  <a:cubicBezTo>
                    <a:pt x="9368" y="10681"/>
                    <a:pt x="10232" y="10957"/>
                    <a:pt x="11234" y="11095"/>
                  </a:cubicBezTo>
                  <a:cubicBezTo>
                    <a:pt x="11649" y="11234"/>
                    <a:pt x="12098" y="11234"/>
                    <a:pt x="12513" y="11372"/>
                  </a:cubicBezTo>
                  <a:cubicBezTo>
                    <a:pt x="12962" y="11545"/>
                    <a:pt x="13377" y="11545"/>
                    <a:pt x="13826" y="11683"/>
                  </a:cubicBezTo>
                  <a:cubicBezTo>
                    <a:pt x="14103" y="11683"/>
                    <a:pt x="14241" y="11683"/>
                    <a:pt x="14379" y="11545"/>
                  </a:cubicBezTo>
                  <a:lnTo>
                    <a:pt x="14379" y="11372"/>
                  </a:lnTo>
                  <a:lnTo>
                    <a:pt x="14552" y="11234"/>
                  </a:lnTo>
                  <a:cubicBezTo>
                    <a:pt x="15416" y="11545"/>
                    <a:pt x="16281" y="11683"/>
                    <a:pt x="17283" y="11821"/>
                  </a:cubicBezTo>
                  <a:lnTo>
                    <a:pt x="17559" y="11821"/>
                  </a:lnTo>
                  <a:cubicBezTo>
                    <a:pt x="17559" y="11821"/>
                    <a:pt x="17698" y="11821"/>
                    <a:pt x="17836" y="11683"/>
                  </a:cubicBezTo>
                  <a:cubicBezTo>
                    <a:pt x="18424" y="11234"/>
                    <a:pt x="19011" y="10819"/>
                    <a:pt x="19426" y="10231"/>
                  </a:cubicBezTo>
                  <a:cubicBezTo>
                    <a:pt x="19875" y="9644"/>
                    <a:pt x="20290" y="8952"/>
                    <a:pt x="20739" y="8365"/>
                  </a:cubicBezTo>
                  <a:cubicBezTo>
                    <a:pt x="21154" y="7639"/>
                    <a:pt x="21604" y="7051"/>
                    <a:pt x="21880" y="6498"/>
                  </a:cubicBezTo>
                  <a:cubicBezTo>
                    <a:pt x="22157" y="6049"/>
                    <a:pt x="22329" y="5772"/>
                    <a:pt x="22468" y="5496"/>
                  </a:cubicBezTo>
                  <a:cubicBezTo>
                    <a:pt x="22606" y="5323"/>
                    <a:pt x="22744" y="5185"/>
                    <a:pt x="22744" y="5047"/>
                  </a:cubicBezTo>
                  <a:lnTo>
                    <a:pt x="23194" y="4632"/>
                  </a:lnTo>
                  <a:lnTo>
                    <a:pt x="23194" y="4321"/>
                  </a:lnTo>
                  <a:cubicBezTo>
                    <a:pt x="23194" y="4182"/>
                    <a:pt x="23332" y="4182"/>
                    <a:pt x="23332" y="4044"/>
                  </a:cubicBezTo>
                  <a:cubicBezTo>
                    <a:pt x="23194" y="3042"/>
                    <a:pt x="23194" y="2039"/>
                    <a:pt x="23021" y="1175"/>
                  </a:cubicBezTo>
                  <a:lnTo>
                    <a:pt x="23021" y="1002"/>
                  </a:lnTo>
                  <a:cubicBezTo>
                    <a:pt x="22744" y="588"/>
                    <a:pt x="22329" y="138"/>
                    <a:pt x="218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7200568" y="3763015"/>
              <a:ext cx="143438" cy="137824"/>
            </a:xfrm>
            <a:custGeom>
              <a:avLst/>
              <a:gdLst/>
              <a:ahLst/>
              <a:cxnLst/>
              <a:rect l="l" t="t" r="r" b="b"/>
              <a:pathLst>
                <a:path w="7052" h="6776" extrusionOk="0">
                  <a:moveTo>
                    <a:pt x="3146" y="1"/>
                  </a:moveTo>
                  <a:cubicBezTo>
                    <a:pt x="2731" y="1"/>
                    <a:pt x="2143" y="139"/>
                    <a:pt x="1729" y="450"/>
                  </a:cubicBezTo>
                  <a:cubicBezTo>
                    <a:pt x="1279" y="588"/>
                    <a:pt x="1003" y="1003"/>
                    <a:pt x="692" y="1452"/>
                  </a:cubicBezTo>
                  <a:cubicBezTo>
                    <a:pt x="553" y="1591"/>
                    <a:pt x="553" y="1729"/>
                    <a:pt x="415" y="1867"/>
                  </a:cubicBezTo>
                  <a:cubicBezTo>
                    <a:pt x="277" y="2178"/>
                    <a:pt x="139" y="2455"/>
                    <a:pt x="139" y="2731"/>
                  </a:cubicBezTo>
                  <a:cubicBezTo>
                    <a:pt x="0" y="3457"/>
                    <a:pt x="139" y="4045"/>
                    <a:pt x="277" y="4598"/>
                  </a:cubicBezTo>
                  <a:cubicBezTo>
                    <a:pt x="415" y="4909"/>
                    <a:pt x="553" y="5185"/>
                    <a:pt x="864" y="5462"/>
                  </a:cubicBezTo>
                  <a:cubicBezTo>
                    <a:pt x="1003" y="5635"/>
                    <a:pt x="1279" y="5911"/>
                    <a:pt x="1556" y="6049"/>
                  </a:cubicBezTo>
                  <a:cubicBezTo>
                    <a:pt x="1867" y="6188"/>
                    <a:pt x="2143" y="6326"/>
                    <a:pt x="2282" y="6499"/>
                  </a:cubicBezTo>
                  <a:cubicBezTo>
                    <a:pt x="2593" y="6499"/>
                    <a:pt x="2869" y="6637"/>
                    <a:pt x="3284" y="6637"/>
                  </a:cubicBezTo>
                  <a:cubicBezTo>
                    <a:pt x="3595" y="6775"/>
                    <a:pt x="3872" y="6775"/>
                    <a:pt x="4010" y="6775"/>
                  </a:cubicBezTo>
                  <a:cubicBezTo>
                    <a:pt x="4459" y="6775"/>
                    <a:pt x="4874" y="6637"/>
                    <a:pt x="5185" y="6637"/>
                  </a:cubicBezTo>
                  <a:cubicBezTo>
                    <a:pt x="5462" y="6499"/>
                    <a:pt x="5738" y="6499"/>
                    <a:pt x="5876" y="6188"/>
                  </a:cubicBezTo>
                  <a:cubicBezTo>
                    <a:pt x="6187" y="6049"/>
                    <a:pt x="6464" y="5911"/>
                    <a:pt x="6602" y="5635"/>
                  </a:cubicBezTo>
                  <a:cubicBezTo>
                    <a:pt x="6740" y="5324"/>
                    <a:pt x="6913" y="5047"/>
                    <a:pt x="6913" y="4771"/>
                  </a:cubicBezTo>
                  <a:cubicBezTo>
                    <a:pt x="7052" y="4459"/>
                    <a:pt x="7052" y="4183"/>
                    <a:pt x="7052" y="3906"/>
                  </a:cubicBezTo>
                  <a:cubicBezTo>
                    <a:pt x="7052" y="3595"/>
                    <a:pt x="7052" y="3319"/>
                    <a:pt x="6913" y="2869"/>
                  </a:cubicBezTo>
                  <a:cubicBezTo>
                    <a:pt x="6913" y="2731"/>
                    <a:pt x="6740" y="2455"/>
                    <a:pt x="6602" y="2005"/>
                  </a:cubicBezTo>
                  <a:cubicBezTo>
                    <a:pt x="6464" y="1591"/>
                    <a:pt x="6187" y="1314"/>
                    <a:pt x="5876" y="865"/>
                  </a:cubicBezTo>
                  <a:cubicBezTo>
                    <a:pt x="5462" y="588"/>
                    <a:pt x="5012" y="450"/>
                    <a:pt x="4597" y="277"/>
                  </a:cubicBezTo>
                  <a:cubicBezTo>
                    <a:pt x="4148" y="139"/>
                    <a:pt x="3733" y="1"/>
                    <a:pt x="3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" name="Google Shape;1378;p8"/>
          <p:cNvGrpSpPr/>
          <p:nvPr/>
        </p:nvGrpSpPr>
        <p:grpSpPr>
          <a:xfrm>
            <a:off x="1238457" y="3095676"/>
            <a:ext cx="1533281" cy="1331530"/>
            <a:chOff x="2599736" y="3491668"/>
            <a:chExt cx="1280081" cy="1111832"/>
          </a:xfrm>
        </p:grpSpPr>
        <p:sp>
          <p:nvSpPr>
            <p:cNvPr id="1379" name="Google Shape;1379;p8"/>
            <p:cNvSpPr/>
            <p:nvPr/>
          </p:nvSpPr>
          <p:spPr>
            <a:xfrm>
              <a:off x="2599736" y="3864141"/>
              <a:ext cx="1280081" cy="739359"/>
            </a:xfrm>
            <a:custGeom>
              <a:avLst/>
              <a:gdLst/>
              <a:ahLst/>
              <a:cxnLst/>
              <a:rect l="l" t="t" r="r" b="b"/>
              <a:pathLst>
                <a:path w="71274" h="41167" extrusionOk="0">
                  <a:moveTo>
                    <a:pt x="3872" y="1"/>
                  </a:moveTo>
                  <a:cubicBezTo>
                    <a:pt x="3319" y="1"/>
                    <a:pt x="2593" y="277"/>
                    <a:pt x="2316" y="1003"/>
                  </a:cubicBezTo>
                  <a:cubicBezTo>
                    <a:pt x="1452" y="2317"/>
                    <a:pt x="1003" y="3872"/>
                    <a:pt x="588" y="5324"/>
                  </a:cubicBezTo>
                  <a:cubicBezTo>
                    <a:pt x="139" y="7052"/>
                    <a:pt x="1" y="8780"/>
                    <a:pt x="139" y="10509"/>
                  </a:cubicBezTo>
                  <a:cubicBezTo>
                    <a:pt x="139" y="11234"/>
                    <a:pt x="277" y="11960"/>
                    <a:pt x="588" y="12686"/>
                  </a:cubicBezTo>
                  <a:cubicBezTo>
                    <a:pt x="865" y="13550"/>
                    <a:pt x="1280" y="14103"/>
                    <a:pt x="1729" y="14829"/>
                  </a:cubicBezTo>
                  <a:cubicBezTo>
                    <a:pt x="2144" y="15417"/>
                    <a:pt x="2731" y="15832"/>
                    <a:pt x="3319" y="16281"/>
                  </a:cubicBezTo>
                  <a:cubicBezTo>
                    <a:pt x="3872" y="16696"/>
                    <a:pt x="4598" y="17283"/>
                    <a:pt x="5324" y="17698"/>
                  </a:cubicBezTo>
                  <a:cubicBezTo>
                    <a:pt x="8054" y="19426"/>
                    <a:pt x="11096" y="20878"/>
                    <a:pt x="13965" y="22468"/>
                  </a:cubicBezTo>
                  <a:cubicBezTo>
                    <a:pt x="15555" y="23332"/>
                    <a:pt x="17007" y="24196"/>
                    <a:pt x="18424" y="25199"/>
                  </a:cubicBezTo>
                  <a:cubicBezTo>
                    <a:pt x="20152" y="26512"/>
                    <a:pt x="22019" y="27791"/>
                    <a:pt x="23747" y="29243"/>
                  </a:cubicBezTo>
                  <a:cubicBezTo>
                    <a:pt x="27653" y="32250"/>
                    <a:pt x="31524" y="35430"/>
                    <a:pt x="35706" y="38161"/>
                  </a:cubicBezTo>
                  <a:cubicBezTo>
                    <a:pt x="36709" y="38886"/>
                    <a:pt x="37573" y="39474"/>
                    <a:pt x="38610" y="40027"/>
                  </a:cubicBezTo>
                  <a:cubicBezTo>
                    <a:pt x="39474" y="40476"/>
                    <a:pt x="40338" y="40753"/>
                    <a:pt x="41202" y="40891"/>
                  </a:cubicBezTo>
                  <a:cubicBezTo>
                    <a:pt x="41995" y="41082"/>
                    <a:pt x="42813" y="41167"/>
                    <a:pt x="43635" y="41167"/>
                  </a:cubicBezTo>
                  <a:cubicBezTo>
                    <a:pt x="44747" y="41167"/>
                    <a:pt x="45866" y="41011"/>
                    <a:pt x="46940" y="40753"/>
                  </a:cubicBezTo>
                  <a:cubicBezTo>
                    <a:pt x="47804" y="40476"/>
                    <a:pt x="48668" y="40027"/>
                    <a:pt x="49532" y="39751"/>
                  </a:cubicBezTo>
                  <a:cubicBezTo>
                    <a:pt x="50397" y="39301"/>
                    <a:pt x="51122" y="38886"/>
                    <a:pt x="51848" y="38437"/>
                  </a:cubicBezTo>
                  <a:cubicBezTo>
                    <a:pt x="53715" y="37296"/>
                    <a:pt x="55305" y="36018"/>
                    <a:pt x="56895" y="34704"/>
                  </a:cubicBezTo>
                  <a:cubicBezTo>
                    <a:pt x="59764" y="32250"/>
                    <a:pt x="62218" y="29658"/>
                    <a:pt x="65087" y="27376"/>
                  </a:cubicBezTo>
                  <a:cubicBezTo>
                    <a:pt x="66815" y="26063"/>
                    <a:pt x="68543" y="25060"/>
                    <a:pt x="69857" y="23470"/>
                  </a:cubicBezTo>
                  <a:cubicBezTo>
                    <a:pt x="70272" y="23056"/>
                    <a:pt x="70583" y="22606"/>
                    <a:pt x="70859" y="22019"/>
                  </a:cubicBezTo>
                  <a:cubicBezTo>
                    <a:pt x="70859" y="21742"/>
                    <a:pt x="70997" y="21466"/>
                    <a:pt x="71136" y="21155"/>
                  </a:cubicBezTo>
                  <a:cubicBezTo>
                    <a:pt x="71274" y="20878"/>
                    <a:pt x="71274" y="20602"/>
                    <a:pt x="71274" y="20152"/>
                  </a:cubicBezTo>
                  <a:lnTo>
                    <a:pt x="71274" y="19599"/>
                  </a:lnTo>
                  <a:cubicBezTo>
                    <a:pt x="71274" y="19288"/>
                    <a:pt x="71136" y="18873"/>
                    <a:pt x="70997" y="18562"/>
                  </a:cubicBezTo>
                  <a:cubicBezTo>
                    <a:pt x="70721" y="17698"/>
                    <a:pt x="70272" y="17145"/>
                    <a:pt x="69719" y="16557"/>
                  </a:cubicBezTo>
                  <a:cubicBezTo>
                    <a:pt x="69371" y="16144"/>
                    <a:pt x="68890" y="15960"/>
                    <a:pt x="68421" y="15960"/>
                  </a:cubicBezTo>
                  <a:cubicBezTo>
                    <a:pt x="67910" y="15960"/>
                    <a:pt x="67415" y="16179"/>
                    <a:pt x="67126" y="16557"/>
                  </a:cubicBezTo>
                  <a:cubicBezTo>
                    <a:pt x="66262" y="17283"/>
                    <a:pt x="66400" y="18424"/>
                    <a:pt x="67126" y="19288"/>
                  </a:cubicBezTo>
                  <a:lnTo>
                    <a:pt x="67264" y="19426"/>
                  </a:lnTo>
                  <a:cubicBezTo>
                    <a:pt x="67264" y="19599"/>
                    <a:pt x="67403" y="19599"/>
                    <a:pt x="67403" y="19737"/>
                  </a:cubicBezTo>
                  <a:lnTo>
                    <a:pt x="67403" y="19876"/>
                  </a:lnTo>
                  <a:lnTo>
                    <a:pt x="67403" y="20014"/>
                  </a:lnTo>
                  <a:lnTo>
                    <a:pt x="67403" y="20290"/>
                  </a:lnTo>
                  <a:cubicBezTo>
                    <a:pt x="67264" y="20602"/>
                    <a:pt x="67126" y="20740"/>
                    <a:pt x="66953" y="20878"/>
                  </a:cubicBezTo>
                  <a:cubicBezTo>
                    <a:pt x="66539" y="21466"/>
                    <a:pt x="65951" y="22019"/>
                    <a:pt x="65398" y="22468"/>
                  </a:cubicBezTo>
                  <a:cubicBezTo>
                    <a:pt x="64361" y="23194"/>
                    <a:pt x="63359" y="23920"/>
                    <a:pt x="62494" y="24611"/>
                  </a:cubicBezTo>
                  <a:cubicBezTo>
                    <a:pt x="61354" y="25475"/>
                    <a:pt x="60351" y="26339"/>
                    <a:pt x="59349" y="27376"/>
                  </a:cubicBezTo>
                  <a:cubicBezTo>
                    <a:pt x="57171" y="29381"/>
                    <a:pt x="54855" y="31386"/>
                    <a:pt x="52436" y="33425"/>
                  </a:cubicBezTo>
                  <a:cubicBezTo>
                    <a:pt x="50846" y="34566"/>
                    <a:pt x="49118" y="35706"/>
                    <a:pt x="47389" y="36571"/>
                  </a:cubicBezTo>
                  <a:cubicBezTo>
                    <a:pt x="46387" y="36882"/>
                    <a:pt x="45523" y="37158"/>
                    <a:pt x="44486" y="37296"/>
                  </a:cubicBezTo>
                  <a:lnTo>
                    <a:pt x="43069" y="37296"/>
                  </a:lnTo>
                  <a:cubicBezTo>
                    <a:pt x="43207" y="36432"/>
                    <a:pt x="43069" y="35568"/>
                    <a:pt x="42758" y="34704"/>
                  </a:cubicBezTo>
                  <a:cubicBezTo>
                    <a:pt x="42343" y="33702"/>
                    <a:pt x="41755" y="32838"/>
                    <a:pt x="41029" y="31973"/>
                  </a:cubicBezTo>
                  <a:cubicBezTo>
                    <a:pt x="40767" y="31629"/>
                    <a:pt x="40303" y="31480"/>
                    <a:pt x="39825" y="31480"/>
                  </a:cubicBezTo>
                  <a:cubicBezTo>
                    <a:pt x="39295" y="31480"/>
                    <a:pt x="38746" y="31664"/>
                    <a:pt x="38437" y="31973"/>
                  </a:cubicBezTo>
                  <a:cubicBezTo>
                    <a:pt x="38022" y="32388"/>
                    <a:pt x="37884" y="32838"/>
                    <a:pt x="37884" y="33425"/>
                  </a:cubicBezTo>
                  <a:lnTo>
                    <a:pt x="37884" y="33702"/>
                  </a:lnTo>
                  <a:cubicBezTo>
                    <a:pt x="37746" y="33563"/>
                    <a:pt x="37573" y="33425"/>
                    <a:pt x="37435" y="33425"/>
                  </a:cubicBezTo>
                  <a:cubicBezTo>
                    <a:pt x="36017" y="32112"/>
                    <a:pt x="34566" y="30833"/>
                    <a:pt x="33425" y="29381"/>
                  </a:cubicBezTo>
                  <a:cubicBezTo>
                    <a:pt x="32976" y="28793"/>
                    <a:pt x="32561" y="28068"/>
                    <a:pt x="32250" y="27515"/>
                  </a:cubicBezTo>
                  <a:cubicBezTo>
                    <a:pt x="31973" y="26927"/>
                    <a:pt x="31835" y="26650"/>
                    <a:pt x="31386" y="26339"/>
                  </a:cubicBezTo>
                  <a:cubicBezTo>
                    <a:pt x="30971" y="26201"/>
                    <a:pt x="30660" y="26063"/>
                    <a:pt x="30383" y="26063"/>
                  </a:cubicBezTo>
                  <a:lnTo>
                    <a:pt x="29796" y="26063"/>
                  </a:lnTo>
                  <a:cubicBezTo>
                    <a:pt x="29381" y="26201"/>
                    <a:pt x="28932" y="26650"/>
                    <a:pt x="28655" y="27065"/>
                  </a:cubicBezTo>
                  <a:cubicBezTo>
                    <a:pt x="28517" y="27376"/>
                    <a:pt x="28517" y="27653"/>
                    <a:pt x="28517" y="28068"/>
                  </a:cubicBezTo>
                  <a:cubicBezTo>
                    <a:pt x="24784" y="25199"/>
                    <a:pt x="21154" y="22330"/>
                    <a:pt x="17283" y="20014"/>
                  </a:cubicBezTo>
                  <a:cubicBezTo>
                    <a:pt x="15555" y="18873"/>
                    <a:pt x="13550" y="18009"/>
                    <a:pt x="11649" y="17007"/>
                  </a:cubicBezTo>
                  <a:cubicBezTo>
                    <a:pt x="9644" y="15832"/>
                    <a:pt x="7640" y="14829"/>
                    <a:pt x="5911" y="13377"/>
                  </a:cubicBezTo>
                  <a:cubicBezTo>
                    <a:pt x="5324" y="13101"/>
                    <a:pt x="4909" y="12686"/>
                    <a:pt x="4460" y="12099"/>
                  </a:cubicBezTo>
                  <a:cubicBezTo>
                    <a:pt x="4460" y="11960"/>
                    <a:pt x="4321" y="11822"/>
                    <a:pt x="4183" y="11649"/>
                  </a:cubicBezTo>
                  <a:cubicBezTo>
                    <a:pt x="4183" y="11373"/>
                    <a:pt x="4045" y="10958"/>
                    <a:pt x="4045" y="10647"/>
                  </a:cubicBezTo>
                  <a:cubicBezTo>
                    <a:pt x="3872" y="9783"/>
                    <a:pt x="3872" y="8780"/>
                    <a:pt x="4045" y="7916"/>
                  </a:cubicBezTo>
                  <a:cubicBezTo>
                    <a:pt x="4183" y="6464"/>
                    <a:pt x="4598" y="5186"/>
                    <a:pt x="5047" y="3872"/>
                  </a:cubicBezTo>
                  <a:cubicBezTo>
                    <a:pt x="5185" y="3457"/>
                    <a:pt x="5324" y="3181"/>
                    <a:pt x="5600" y="2870"/>
                  </a:cubicBezTo>
                  <a:cubicBezTo>
                    <a:pt x="6050" y="2006"/>
                    <a:pt x="5773" y="865"/>
                    <a:pt x="4909" y="277"/>
                  </a:cubicBezTo>
                  <a:cubicBezTo>
                    <a:pt x="4598" y="139"/>
                    <a:pt x="4321" y="1"/>
                    <a:pt x="38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2990222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2915095" y="4141012"/>
              <a:ext cx="62106" cy="46588"/>
            </a:xfrm>
            <a:custGeom>
              <a:avLst/>
              <a:gdLst/>
              <a:ahLst/>
              <a:cxnLst/>
              <a:rect l="l" t="t" r="r" b="b"/>
              <a:pathLst>
                <a:path w="3458" h="2594" extrusionOk="0">
                  <a:moveTo>
                    <a:pt x="1" y="1"/>
                  </a:moveTo>
                  <a:cubicBezTo>
                    <a:pt x="139" y="139"/>
                    <a:pt x="139" y="277"/>
                    <a:pt x="139" y="416"/>
                  </a:cubicBezTo>
                  <a:cubicBezTo>
                    <a:pt x="727" y="1003"/>
                    <a:pt x="1314" y="1418"/>
                    <a:pt x="1867" y="1867"/>
                  </a:cubicBezTo>
                  <a:cubicBezTo>
                    <a:pt x="2455" y="2144"/>
                    <a:pt x="2904" y="2455"/>
                    <a:pt x="3457" y="2593"/>
                  </a:cubicBezTo>
                  <a:cubicBezTo>
                    <a:pt x="3457" y="2455"/>
                    <a:pt x="3457" y="2144"/>
                    <a:pt x="3319" y="2006"/>
                  </a:cubicBezTo>
                  <a:lnTo>
                    <a:pt x="3181" y="2006"/>
                  </a:lnTo>
                  <a:cubicBezTo>
                    <a:pt x="3042" y="1867"/>
                    <a:pt x="3042" y="1867"/>
                    <a:pt x="2904" y="1729"/>
                  </a:cubicBezTo>
                  <a:cubicBezTo>
                    <a:pt x="2317" y="1418"/>
                    <a:pt x="1729" y="1141"/>
                    <a:pt x="1176" y="865"/>
                  </a:cubicBezTo>
                  <a:cubicBezTo>
                    <a:pt x="865" y="554"/>
                    <a:pt x="450" y="416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3018778" y="4145987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lnTo>
                    <a:pt x="0" y="139"/>
                  </a:lnTo>
                  <a:cubicBezTo>
                    <a:pt x="0" y="139"/>
                    <a:pt x="138" y="139"/>
                    <a:pt x="13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3114380" y="418508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992701" y="4138533"/>
              <a:ext cx="39117" cy="51545"/>
            </a:xfrm>
            <a:custGeom>
              <a:avLst/>
              <a:gdLst/>
              <a:ahLst/>
              <a:cxnLst/>
              <a:rect l="l" t="t" r="r" b="b"/>
              <a:pathLst>
                <a:path w="2178" h="2870" extrusionOk="0">
                  <a:moveTo>
                    <a:pt x="2040" y="1"/>
                  </a:moveTo>
                  <a:lnTo>
                    <a:pt x="1452" y="554"/>
                  </a:lnTo>
                  <a:cubicBezTo>
                    <a:pt x="1003" y="1003"/>
                    <a:pt x="588" y="1418"/>
                    <a:pt x="139" y="2005"/>
                  </a:cubicBezTo>
                  <a:lnTo>
                    <a:pt x="0" y="2144"/>
                  </a:lnTo>
                  <a:lnTo>
                    <a:pt x="0" y="2869"/>
                  </a:lnTo>
                  <a:cubicBezTo>
                    <a:pt x="726" y="2144"/>
                    <a:pt x="1452" y="1279"/>
                    <a:pt x="2178" y="554"/>
                  </a:cubicBezTo>
                  <a:lnTo>
                    <a:pt x="2178" y="415"/>
                  </a:ln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3262118" y="41435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0"/>
                  </a:moveTo>
                  <a:lnTo>
                    <a:pt x="1" y="13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3388754" y="4057839"/>
              <a:ext cx="2514" cy="3107"/>
            </a:xfrm>
            <a:custGeom>
              <a:avLst/>
              <a:gdLst/>
              <a:ahLst/>
              <a:cxnLst/>
              <a:rect l="l" t="t" r="r" b="b"/>
              <a:pathLst>
                <a:path w="140" h="173" extrusionOk="0">
                  <a:moveTo>
                    <a:pt x="139" y="0"/>
                  </a:moveTo>
                  <a:cubicBezTo>
                    <a:pt x="139" y="173"/>
                    <a:pt x="1" y="173"/>
                    <a:pt x="1" y="173"/>
                  </a:cubicBezTo>
                  <a:lnTo>
                    <a:pt x="139" y="17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391251" y="40578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3044838" y="4226070"/>
              <a:ext cx="58999" cy="44092"/>
            </a:xfrm>
            <a:custGeom>
              <a:avLst/>
              <a:gdLst/>
              <a:ahLst/>
              <a:cxnLst/>
              <a:rect l="l" t="t" r="r" b="b"/>
              <a:pathLst>
                <a:path w="3285" h="2455" extrusionOk="0">
                  <a:moveTo>
                    <a:pt x="1" y="0"/>
                  </a:moveTo>
                  <a:lnTo>
                    <a:pt x="1" y="311"/>
                  </a:lnTo>
                  <a:cubicBezTo>
                    <a:pt x="554" y="726"/>
                    <a:pt x="1141" y="1175"/>
                    <a:pt x="1729" y="1590"/>
                  </a:cubicBezTo>
                  <a:cubicBezTo>
                    <a:pt x="2282" y="1867"/>
                    <a:pt x="2731" y="2178"/>
                    <a:pt x="3285" y="2454"/>
                  </a:cubicBezTo>
                  <a:lnTo>
                    <a:pt x="3285" y="1867"/>
                  </a:lnTo>
                  <a:cubicBezTo>
                    <a:pt x="3215" y="1953"/>
                    <a:pt x="3146" y="1996"/>
                    <a:pt x="3077" y="1996"/>
                  </a:cubicBezTo>
                  <a:cubicBezTo>
                    <a:pt x="3008" y="1996"/>
                    <a:pt x="2939" y="1953"/>
                    <a:pt x="2870" y="1867"/>
                  </a:cubicBezTo>
                  <a:cubicBezTo>
                    <a:pt x="1867" y="1314"/>
                    <a:pt x="865" y="726"/>
                    <a:pt x="1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3512912" y="431421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3370758" y="4042304"/>
              <a:ext cx="38506" cy="49695"/>
            </a:xfrm>
            <a:custGeom>
              <a:avLst/>
              <a:gdLst/>
              <a:ahLst/>
              <a:cxnLst/>
              <a:rect l="l" t="t" r="r" b="b"/>
              <a:pathLst>
                <a:path w="2144" h="2767" extrusionOk="0">
                  <a:moveTo>
                    <a:pt x="2144" y="1"/>
                  </a:moveTo>
                  <a:cubicBezTo>
                    <a:pt x="1867" y="312"/>
                    <a:pt x="1418" y="589"/>
                    <a:pt x="1141" y="865"/>
                  </a:cubicBezTo>
                  <a:lnTo>
                    <a:pt x="1141" y="1038"/>
                  </a:lnTo>
                  <a:cubicBezTo>
                    <a:pt x="692" y="1314"/>
                    <a:pt x="277" y="1729"/>
                    <a:pt x="1" y="2179"/>
                  </a:cubicBezTo>
                  <a:cubicBezTo>
                    <a:pt x="1" y="2317"/>
                    <a:pt x="1" y="2455"/>
                    <a:pt x="139" y="2766"/>
                  </a:cubicBezTo>
                  <a:cubicBezTo>
                    <a:pt x="865" y="1902"/>
                    <a:pt x="1418" y="1176"/>
                    <a:pt x="2144" y="450"/>
                  </a:cubicBezTo>
                  <a:lnTo>
                    <a:pt x="2144" y="312"/>
                  </a:lnTo>
                  <a:lnTo>
                    <a:pt x="2144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3262118" y="41459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3349656" y="4086396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0"/>
                  </a:moveTo>
                  <a:cubicBezTo>
                    <a:pt x="139" y="138"/>
                    <a:pt x="311" y="138"/>
                    <a:pt x="311" y="138"/>
                  </a:cubicBezTo>
                  <a:lnTo>
                    <a:pt x="31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3365173" y="439182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040" y="277"/>
                    <a:pt x="1729" y="415"/>
                    <a:pt x="1590" y="588"/>
                  </a:cubicBezTo>
                  <a:cubicBezTo>
                    <a:pt x="1176" y="1002"/>
                    <a:pt x="726" y="1452"/>
                    <a:pt x="312" y="2005"/>
                  </a:cubicBezTo>
                  <a:cubicBezTo>
                    <a:pt x="312" y="2005"/>
                    <a:pt x="139" y="2143"/>
                    <a:pt x="0" y="2143"/>
                  </a:cubicBezTo>
                  <a:lnTo>
                    <a:pt x="0" y="2454"/>
                  </a:lnTo>
                  <a:cubicBezTo>
                    <a:pt x="726" y="1728"/>
                    <a:pt x="1452" y="1002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393729" y="439925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90064" y="4391823"/>
              <a:ext cx="59609" cy="44092"/>
            </a:xfrm>
            <a:custGeom>
              <a:avLst/>
              <a:gdLst/>
              <a:ahLst/>
              <a:cxnLst/>
              <a:rect l="l" t="t" r="r" b="b"/>
              <a:pathLst>
                <a:path w="3319" h="2455" extrusionOk="0">
                  <a:moveTo>
                    <a:pt x="0" y="0"/>
                  </a:moveTo>
                  <a:lnTo>
                    <a:pt x="0" y="277"/>
                  </a:lnTo>
                  <a:cubicBezTo>
                    <a:pt x="588" y="726"/>
                    <a:pt x="1175" y="1141"/>
                    <a:pt x="1901" y="1590"/>
                  </a:cubicBezTo>
                  <a:cubicBezTo>
                    <a:pt x="2316" y="1867"/>
                    <a:pt x="2765" y="2143"/>
                    <a:pt x="3318" y="2454"/>
                  </a:cubicBezTo>
                  <a:lnTo>
                    <a:pt x="3318" y="2143"/>
                  </a:lnTo>
                  <a:lnTo>
                    <a:pt x="3180" y="2143"/>
                  </a:lnTo>
                  <a:cubicBezTo>
                    <a:pt x="2178" y="1452"/>
                    <a:pt x="1037" y="864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3484356" y="42651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3409247" y="4306154"/>
              <a:ext cx="62106" cy="41595"/>
            </a:xfrm>
            <a:custGeom>
              <a:avLst/>
              <a:gdLst/>
              <a:ahLst/>
              <a:cxnLst/>
              <a:rect l="l" t="t" r="r" b="b"/>
              <a:pathLst>
                <a:path w="3458" h="2316" extrusionOk="0">
                  <a:moveTo>
                    <a:pt x="1" y="0"/>
                  </a:moveTo>
                  <a:cubicBezTo>
                    <a:pt x="46" y="33"/>
                    <a:pt x="92" y="66"/>
                    <a:pt x="139" y="99"/>
                  </a:cubicBezTo>
                  <a:lnTo>
                    <a:pt x="139" y="99"/>
                  </a:lnTo>
                  <a:lnTo>
                    <a:pt x="139" y="0"/>
                  </a:lnTo>
                  <a:close/>
                  <a:moveTo>
                    <a:pt x="139" y="99"/>
                  </a:moveTo>
                  <a:lnTo>
                    <a:pt x="139" y="173"/>
                  </a:lnTo>
                  <a:cubicBezTo>
                    <a:pt x="726" y="588"/>
                    <a:pt x="1314" y="1037"/>
                    <a:pt x="1867" y="1452"/>
                  </a:cubicBezTo>
                  <a:cubicBezTo>
                    <a:pt x="2316" y="1728"/>
                    <a:pt x="2869" y="2039"/>
                    <a:pt x="3457" y="2316"/>
                  </a:cubicBezTo>
                  <a:cubicBezTo>
                    <a:pt x="3457" y="2178"/>
                    <a:pt x="3457" y="2178"/>
                    <a:pt x="3319" y="2039"/>
                  </a:cubicBezTo>
                  <a:lnTo>
                    <a:pt x="3181" y="2039"/>
                  </a:lnTo>
                  <a:cubicBezTo>
                    <a:pt x="2224" y="1347"/>
                    <a:pt x="1110" y="780"/>
                    <a:pt x="139" y="9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3365173" y="435270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3163410" y="4309243"/>
              <a:ext cx="59627" cy="43481"/>
            </a:xfrm>
            <a:custGeom>
              <a:avLst/>
              <a:gdLst/>
              <a:ahLst/>
              <a:cxnLst/>
              <a:rect l="l" t="t" r="r" b="b"/>
              <a:pathLst>
                <a:path w="3320" h="2421" extrusionOk="0">
                  <a:moveTo>
                    <a:pt x="1" y="1"/>
                  </a:moveTo>
                  <a:lnTo>
                    <a:pt x="1" y="277"/>
                  </a:lnTo>
                  <a:cubicBezTo>
                    <a:pt x="588" y="692"/>
                    <a:pt x="1176" y="1280"/>
                    <a:pt x="1867" y="1556"/>
                  </a:cubicBezTo>
                  <a:cubicBezTo>
                    <a:pt x="2317" y="2006"/>
                    <a:pt x="2731" y="2282"/>
                    <a:pt x="3319" y="2420"/>
                  </a:cubicBezTo>
                  <a:lnTo>
                    <a:pt x="3319" y="2006"/>
                  </a:lnTo>
                  <a:cubicBezTo>
                    <a:pt x="2904" y="1729"/>
                    <a:pt x="2593" y="1556"/>
                    <a:pt x="2178" y="1280"/>
                  </a:cubicBezTo>
                  <a:cubicBezTo>
                    <a:pt x="1867" y="1142"/>
                    <a:pt x="1453" y="865"/>
                    <a:pt x="1003" y="692"/>
                  </a:cubicBezTo>
                  <a:cubicBezTo>
                    <a:pt x="727" y="416"/>
                    <a:pt x="312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3241015" y="427014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119336" y="422109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040" y="1"/>
                  </a:moveTo>
                  <a:lnTo>
                    <a:pt x="1729" y="277"/>
                  </a:lnTo>
                  <a:cubicBezTo>
                    <a:pt x="1314" y="727"/>
                    <a:pt x="865" y="1003"/>
                    <a:pt x="450" y="1452"/>
                  </a:cubicBezTo>
                  <a:cubicBezTo>
                    <a:pt x="312" y="1729"/>
                    <a:pt x="173" y="1867"/>
                    <a:pt x="1" y="2005"/>
                  </a:cubicBezTo>
                  <a:lnTo>
                    <a:pt x="1" y="2144"/>
                  </a:lnTo>
                  <a:lnTo>
                    <a:pt x="1" y="2731"/>
                  </a:lnTo>
                  <a:cubicBezTo>
                    <a:pt x="727" y="2005"/>
                    <a:pt x="1452" y="1280"/>
                    <a:pt x="2178" y="415"/>
                  </a:cubicBez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3269572" y="431669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3269572" y="431669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3238537" y="4311740"/>
              <a:ext cx="39117" cy="44092"/>
            </a:xfrm>
            <a:custGeom>
              <a:avLst/>
              <a:gdLst/>
              <a:ahLst/>
              <a:cxnLst/>
              <a:rect l="l" t="t" r="r" b="b"/>
              <a:pathLst>
                <a:path w="2178" h="2455" extrusionOk="0">
                  <a:moveTo>
                    <a:pt x="2178" y="0"/>
                  </a:moveTo>
                  <a:cubicBezTo>
                    <a:pt x="2005" y="138"/>
                    <a:pt x="1867" y="138"/>
                    <a:pt x="1728" y="277"/>
                  </a:cubicBezTo>
                  <a:cubicBezTo>
                    <a:pt x="1314" y="726"/>
                    <a:pt x="864" y="1141"/>
                    <a:pt x="588" y="1728"/>
                  </a:cubicBezTo>
                  <a:cubicBezTo>
                    <a:pt x="449" y="1867"/>
                    <a:pt x="277" y="1867"/>
                    <a:pt x="138" y="1867"/>
                  </a:cubicBezTo>
                  <a:lnTo>
                    <a:pt x="0" y="1867"/>
                  </a:lnTo>
                  <a:lnTo>
                    <a:pt x="0" y="2454"/>
                  </a:lnTo>
                  <a:cubicBezTo>
                    <a:pt x="726" y="1590"/>
                    <a:pt x="1452" y="864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3163410" y="4141012"/>
              <a:ext cx="62106" cy="41003"/>
            </a:xfrm>
            <a:custGeom>
              <a:avLst/>
              <a:gdLst/>
              <a:ahLst/>
              <a:cxnLst/>
              <a:rect l="l" t="t" r="r" b="b"/>
              <a:pathLst>
                <a:path w="3458" h="2283" extrusionOk="0">
                  <a:moveTo>
                    <a:pt x="1" y="1"/>
                  </a:moveTo>
                  <a:lnTo>
                    <a:pt x="1" y="139"/>
                  </a:lnTo>
                  <a:cubicBezTo>
                    <a:pt x="727" y="554"/>
                    <a:pt x="1314" y="1003"/>
                    <a:pt x="1867" y="1418"/>
                  </a:cubicBezTo>
                  <a:cubicBezTo>
                    <a:pt x="2317" y="1729"/>
                    <a:pt x="2904" y="2006"/>
                    <a:pt x="3457" y="2282"/>
                  </a:cubicBezTo>
                  <a:cubicBezTo>
                    <a:pt x="3319" y="2144"/>
                    <a:pt x="3319" y="2006"/>
                    <a:pt x="3319" y="1867"/>
                  </a:cubicBezTo>
                  <a:cubicBezTo>
                    <a:pt x="3181" y="1867"/>
                    <a:pt x="3043" y="1867"/>
                    <a:pt x="2904" y="1729"/>
                  </a:cubicBezTo>
                  <a:cubicBezTo>
                    <a:pt x="2040" y="1141"/>
                    <a:pt x="1003" y="72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3243494" y="3962238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178" y="0"/>
                  </a:moveTo>
                  <a:cubicBezTo>
                    <a:pt x="1902" y="138"/>
                    <a:pt x="1591" y="449"/>
                    <a:pt x="1314" y="726"/>
                  </a:cubicBezTo>
                  <a:cubicBezTo>
                    <a:pt x="865" y="1175"/>
                    <a:pt x="450" y="1590"/>
                    <a:pt x="1" y="2178"/>
                  </a:cubicBezTo>
                  <a:cubicBezTo>
                    <a:pt x="1" y="2316"/>
                    <a:pt x="1" y="2454"/>
                    <a:pt x="173" y="2592"/>
                  </a:cubicBezTo>
                  <a:cubicBezTo>
                    <a:pt x="865" y="1867"/>
                    <a:pt x="1452" y="1002"/>
                    <a:pt x="2178" y="311"/>
                  </a:cubicBezTo>
                  <a:lnTo>
                    <a:pt x="2178" y="138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3491809" y="4172065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1" y="0"/>
                  </a:moveTo>
                  <a:lnTo>
                    <a:pt x="1" y="138"/>
                  </a:lnTo>
                  <a:cubicBezTo>
                    <a:pt x="1" y="0"/>
                    <a:pt x="1" y="0"/>
                    <a:pt x="174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3191967" y="3985820"/>
              <a:ext cx="36028" cy="22989"/>
            </a:xfrm>
            <a:custGeom>
              <a:avLst/>
              <a:gdLst/>
              <a:ahLst/>
              <a:cxnLst/>
              <a:rect l="l" t="t" r="r" b="b"/>
              <a:pathLst>
                <a:path w="2006" h="128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39"/>
                    <a:pt x="277" y="277"/>
                    <a:pt x="588" y="415"/>
                  </a:cubicBezTo>
                  <a:cubicBezTo>
                    <a:pt x="1003" y="726"/>
                    <a:pt x="1591" y="1003"/>
                    <a:pt x="2006" y="1279"/>
                  </a:cubicBezTo>
                  <a:lnTo>
                    <a:pt x="2006" y="1003"/>
                  </a:lnTo>
                  <a:lnTo>
                    <a:pt x="1591" y="1003"/>
                  </a:lnTo>
                  <a:cubicBezTo>
                    <a:pt x="1003" y="554"/>
                    <a:pt x="450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3445257" y="4156529"/>
              <a:ext cx="21121" cy="13057"/>
            </a:xfrm>
            <a:custGeom>
              <a:avLst/>
              <a:gdLst/>
              <a:ahLst/>
              <a:cxnLst/>
              <a:rect l="l" t="t" r="r" b="b"/>
              <a:pathLst>
                <a:path w="1176" h="727" extrusionOk="0">
                  <a:moveTo>
                    <a:pt x="0" y="1"/>
                  </a:moveTo>
                  <a:lnTo>
                    <a:pt x="173" y="139"/>
                  </a:lnTo>
                  <a:cubicBezTo>
                    <a:pt x="450" y="277"/>
                    <a:pt x="864" y="554"/>
                    <a:pt x="1176" y="727"/>
                  </a:cubicBezTo>
                  <a:cubicBezTo>
                    <a:pt x="864" y="416"/>
                    <a:pt x="450" y="277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3489330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3233562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2664302" y="403734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3238537" y="4420380"/>
              <a:ext cx="4975" cy="2496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277" y="138"/>
                  </a:moveTo>
                  <a:cubicBezTo>
                    <a:pt x="277" y="138"/>
                    <a:pt x="138" y="0"/>
                    <a:pt x="0" y="0"/>
                  </a:cubicBezTo>
                  <a:cubicBezTo>
                    <a:pt x="138" y="0"/>
                    <a:pt x="277" y="138"/>
                    <a:pt x="277" y="138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3437803" y="3807028"/>
              <a:ext cx="181288" cy="124175"/>
            </a:xfrm>
            <a:custGeom>
              <a:avLst/>
              <a:gdLst/>
              <a:ahLst/>
              <a:cxnLst/>
              <a:rect l="l" t="t" r="r" b="b"/>
              <a:pathLst>
                <a:path w="10094" h="6914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5"/>
                    <a:pt x="63" y="48"/>
                    <a:pt x="95" y="72"/>
                  </a:cubicBezTo>
                  <a:lnTo>
                    <a:pt x="95" y="72"/>
                  </a:lnTo>
                  <a:cubicBezTo>
                    <a:pt x="64" y="49"/>
                    <a:pt x="33" y="25"/>
                    <a:pt x="1" y="1"/>
                  </a:cubicBezTo>
                  <a:close/>
                  <a:moveTo>
                    <a:pt x="95" y="72"/>
                  </a:moveTo>
                  <a:lnTo>
                    <a:pt x="95" y="72"/>
                  </a:lnTo>
                  <a:cubicBezTo>
                    <a:pt x="250" y="191"/>
                    <a:pt x="392" y="303"/>
                    <a:pt x="533" y="402"/>
                  </a:cubicBezTo>
                  <a:lnTo>
                    <a:pt x="533" y="402"/>
                  </a:lnTo>
                  <a:cubicBezTo>
                    <a:pt x="386" y="292"/>
                    <a:pt x="240" y="182"/>
                    <a:pt x="95" y="72"/>
                  </a:cubicBezTo>
                  <a:close/>
                  <a:moveTo>
                    <a:pt x="533" y="402"/>
                  </a:moveTo>
                  <a:cubicBezTo>
                    <a:pt x="1507" y="1132"/>
                    <a:pt x="2514" y="1863"/>
                    <a:pt x="3595" y="2593"/>
                  </a:cubicBezTo>
                  <a:cubicBezTo>
                    <a:pt x="4909" y="3596"/>
                    <a:pt x="6326" y="4460"/>
                    <a:pt x="7778" y="5497"/>
                  </a:cubicBezTo>
                  <a:cubicBezTo>
                    <a:pt x="8504" y="5911"/>
                    <a:pt x="9368" y="6499"/>
                    <a:pt x="10094" y="6914"/>
                  </a:cubicBezTo>
                  <a:cubicBezTo>
                    <a:pt x="7778" y="5324"/>
                    <a:pt x="5462" y="3768"/>
                    <a:pt x="3181" y="2178"/>
                  </a:cubicBezTo>
                  <a:lnTo>
                    <a:pt x="1141" y="727"/>
                  </a:lnTo>
                  <a:cubicBezTo>
                    <a:pt x="919" y="653"/>
                    <a:pt x="727" y="539"/>
                    <a:pt x="533" y="40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3349656" y="4489903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3378212" y="45078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3238537" y="39262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3473813" y="4172065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3517887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3137961" y="406092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3036774" y="4052864"/>
              <a:ext cx="59609" cy="46570"/>
            </a:xfrm>
            <a:custGeom>
              <a:avLst/>
              <a:gdLst/>
              <a:ahLst/>
              <a:cxnLst/>
              <a:rect l="l" t="t" r="r" b="b"/>
              <a:pathLst>
                <a:path w="3319" h="2593" extrusionOk="0">
                  <a:moveTo>
                    <a:pt x="0" y="1"/>
                  </a:moveTo>
                  <a:lnTo>
                    <a:pt x="0" y="450"/>
                  </a:lnTo>
                  <a:cubicBezTo>
                    <a:pt x="588" y="865"/>
                    <a:pt x="1314" y="1314"/>
                    <a:pt x="1867" y="1729"/>
                  </a:cubicBezTo>
                  <a:cubicBezTo>
                    <a:pt x="2316" y="2005"/>
                    <a:pt x="2869" y="2316"/>
                    <a:pt x="3319" y="2593"/>
                  </a:cubicBezTo>
                  <a:lnTo>
                    <a:pt x="3319" y="2005"/>
                  </a:lnTo>
                  <a:lnTo>
                    <a:pt x="3180" y="2005"/>
                  </a:lnTo>
                  <a:cubicBezTo>
                    <a:pt x="2005" y="1314"/>
                    <a:pt x="1003" y="726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3111883" y="4050386"/>
              <a:ext cx="38506" cy="49049"/>
            </a:xfrm>
            <a:custGeom>
              <a:avLst/>
              <a:gdLst/>
              <a:ahLst/>
              <a:cxnLst/>
              <a:rect l="l" t="t" r="r" b="b"/>
              <a:pathLst>
                <a:path w="2144" h="2731" extrusionOk="0">
                  <a:moveTo>
                    <a:pt x="2144" y="0"/>
                  </a:moveTo>
                  <a:cubicBezTo>
                    <a:pt x="2006" y="277"/>
                    <a:pt x="1729" y="415"/>
                    <a:pt x="1591" y="588"/>
                  </a:cubicBezTo>
                  <a:cubicBezTo>
                    <a:pt x="1003" y="1003"/>
                    <a:pt x="588" y="1452"/>
                    <a:pt x="277" y="2005"/>
                  </a:cubicBezTo>
                  <a:cubicBezTo>
                    <a:pt x="139" y="2005"/>
                    <a:pt x="139" y="2143"/>
                    <a:pt x="1" y="2143"/>
                  </a:cubicBezTo>
                  <a:cubicBezTo>
                    <a:pt x="1" y="2316"/>
                    <a:pt x="139" y="2593"/>
                    <a:pt x="139" y="2731"/>
                  </a:cubicBezTo>
                  <a:cubicBezTo>
                    <a:pt x="865" y="2005"/>
                    <a:pt x="1453" y="1279"/>
                    <a:pt x="2144" y="415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3360198" y="4223574"/>
              <a:ext cx="36028" cy="41613"/>
            </a:xfrm>
            <a:custGeom>
              <a:avLst/>
              <a:gdLst/>
              <a:ahLst/>
              <a:cxnLst/>
              <a:rect l="l" t="t" r="r" b="b"/>
              <a:pathLst>
                <a:path w="2006" h="2317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940" y="87"/>
                    <a:pt x="1872" y="176"/>
                    <a:pt x="1801" y="265"/>
                  </a:cubicBezTo>
                  <a:lnTo>
                    <a:pt x="1801" y="265"/>
                  </a:lnTo>
                  <a:cubicBezTo>
                    <a:pt x="1912" y="229"/>
                    <a:pt x="2006" y="115"/>
                    <a:pt x="2006" y="1"/>
                  </a:cubicBezTo>
                  <a:close/>
                  <a:moveTo>
                    <a:pt x="1801" y="265"/>
                  </a:moveTo>
                  <a:cubicBezTo>
                    <a:pt x="1778" y="273"/>
                    <a:pt x="1753" y="277"/>
                    <a:pt x="1729" y="277"/>
                  </a:cubicBezTo>
                  <a:lnTo>
                    <a:pt x="1729" y="357"/>
                  </a:lnTo>
                  <a:lnTo>
                    <a:pt x="1729" y="357"/>
                  </a:lnTo>
                  <a:cubicBezTo>
                    <a:pt x="1753" y="326"/>
                    <a:pt x="1777" y="296"/>
                    <a:pt x="1801" y="265"/>
                  </a:cubicBezTo>
                  <a:close/>
                  <a:moveTo>
                    <a:pt x="1729" y="357"/>
                  </a:moveTo>
                  <a:cubicBezTo>
                    <a:pt x="1670" y="432"/>
                    <a:pt x="1610" y="507"/>
                    <a:pt x="1548" y="583"/>
                  </a:cubicBezTo>
                  <a:lnTo>
                    <a:pt x="1548" y="583"/>
                  </a:lnTo>
                  <a:cubicBezTo>
                    <a:pt x="1606" y="539"/>
                    <a:pt x="1667" y="494"/>
                    <a:pt x="1729" y="450"/>
                  </a:cubicBezTo>
                  <a:lnTo>
                    <a:pt x="1729" y="357"/>
                  </a:lnTo>
                  <a:close/>
                  <a:moveTo>
                    <a:pt x="1548" y="583"/>
                  </a:moveTo>
                  <a:lnTo>
                    <a:pt x="1548" y="583"/>
                  </a:lnTo>
                  <a:cubicBezTo>
                    <a:pt x="1055" y="960"/>
                    <a:pt x="694" y="1358"/>
                    <a:pt x="416" y="1729"/>
                  </a:cubicBezTo>
                  <a:cubicBezTo>
                    <a:pt x="277" y="1867"/>
                    <a:pt x="139" y="2006"/>
                    <a:pt x="1" y="2006"/>
                  </a:cubicBezTo>
                  <a:lnTo>
                    <a:pt x="1" y="2317"/>
                  </a:lnTo>
                  <a:cubicBezTo>
                    <a:pt x="540" y="1777"/>
                    <a:pt x="1079" y="1162"/>
                    <a:pt x="1548" y="583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3111883" y="40112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3494916" y="4141012"/>
              <a:ext cx="25467" cy="28574"/>
            </a:xfrm>
            <a:custGeom>
              <a:avLst/>
              <a:gdLst/>
              <a:ahLst/>
              <a:cxnLst/>
              <a:rect l="l" t="t" r="r" b="b"/>
              <a:pathLst>
                <a:path w="1418" h="1591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383" y="48"/>
                    <a:pt x="1347" y="94"/>
                    <a:pt x="1312" y="139"/>
                  </a:cubicBezTo>
                  <a:lnTo>
                    <a:pt x="1312" y="139"/>
                  </a:lnTo>
                  <a:cubicBezTo>
                    <a:pt x="1418" y="138"/>
                    <a:pt x="1418" y="127"/>
                    <a:pt x="1418" y="1"/>
                  </a:cubicBezTo>
                  <a:close/>
                  <a:moveTo>
                    <a:pt x="1312" y="139"/>
                  </a:moveTo>
                  <a:cubicBezTo>
                    <a:pt x="1302" y="139"/>
                    <a:pt x="1291" y="139"/>
                    <a:pt x="1279" y="139"/>
                  </a:cubicBezTo>
                  <a:cubicBezTo>
                    <a:pt x="865" y="554"/>
                    <a:pt x="415" y="1003"/>
                    <a:pt x="1" y="1591"/>
                  </a:cubicBezTo>
                  <a:cubicBezTo>
                    <a:pt x="507" y="1053"/>
                    <a:pt x="926" y="631"/>
                    <a:pt x="1312" y="13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3362694" y="41819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3282611" y="4218617"/>
              <a:ext cx="62088" cy="46570"/>
            </a:xfrm>
            <a:custGeom>
              <a:avLst/>
              <a:gdLst/>
              <a:ahLst/>
              <a:cxnLst/>
              <a:rect l="l" t="t" r="r" b="b"/>
              <a:pathLst>
                <a:path w="3457" h="2593" extrusionOk="0">
                  <a:moveTo>
                    <a:pt x="0" y="0"/>
                  </a:moveTo>
                  <a:lnTo>
                    <a:pt x="0" y="415"/>
                  </a:lnTo>
                  <a:lnTo>
                    <a:pt x="139" y="415"/>
                  </a:lnTo>
                  <a:cubicBezTo>
                    <a:pt x="726" y="865"/>
                    <a:pt x="1279" y="1279"/>
                    <a:pt x="1867" y="1729"/>
                  </a:cubicBezTo>
                  <a:cubicBezTo>
                    <a:pt x="2316" y="2005"/>
                    <a:pt x="2869" y="2282"/>
                    <a:pt x="3457" y="2593"/>
                  </a:cubicBezTo>
                  <a:cubicBezTo>
                    <a:pt x="3457" y="2455"/>
                    <a:pt x="3319" y="2282"/>
                    <a:pt x="3319" y="2143"/>
                  </a:cubicBezTo>
                  <a:cubicBezTo>
                    <a:pt x="2143" y="1418"/>
                    <a:pt x="1003" y="865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3388754" y="4231656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3238537" y="4132948"/>
              <a:ext cx="39117" cy="49067"/>
            </a:xfrm>
            <a:custGeom>
              <a:avLst/>
              <a:gdLst/>
              <a:ahLst/>
              <a:cxnLst/>
              <a:rect l="l" t="t" r="r" b="b"/>
              <a:pathLst>
                <a:path w="2178" h="2732" extrusionOk="0">
                  <a:moveTo>
                    <a:pt x="2178" y="0"/>
                  </a:moveTo>
                  <a:cubicBezTo>
                    <a:pt x="1867" y="139"/>
                    <a:pt x="1590" y="450"/>
                    <a:pt x="1314" y="588"/>
                  </a:cubicBezTo>
                  <a:lnTo>
                    <a:pt x="1314" y="726"/>
                  </a:lnTo>
                  <a:lnTo>
                    <a:pt x="0" y="2040"/>
                  </a:lnTo>
                  <a:lnTo>
                    <a:pt x="0" y="2178"/>
                  </a:lnTo>
                  <a:cubicBezTo>
                    <a:pt x="0" y="2316"/>
                    <a:pt x="138" y="2455"/>
                    <a:pt x="138" y="2731"/>
                  </a:cubicBezTo>
                  <a:cubicBezTo>
                    <a:pt x="864" y="2040"/>
                    <a:pt x="1452" y="1176"/>
                    <a:pt x="2178" y="450"/>
                  </a:cubicBezTo>
                  <a:lnTo>
                    <a:pt x="2178" y="312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3484356" y="392125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3510433" y="3970302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3468838" y="3995751"/>
              <a:ext cx="7471" cy="5604"/>
            </a:xfrm>
            <a:custGeom>
              <a:avLst/>
              <a:gdLst/>
              <a:ahLst/>
              <a:cxnLst/>
              <a:rect l="l" t="t" r="r" b="b"/>
              <a:pathLst>
                <a:path w="416" h="312" extrusionOk="0">
                  <a:moveTo>
                    <a:pt x="277" y="1"/>
                  </a:moveTo>
                  <a:cubicBezTo>
                    <a:pt x="139" y="173"/>
                    <a:pt x="139" y="173"/>
                    <a:pt x="1" y="173"/>
                  </a:cubicBezTo>
                  <a:cubicBezTo>
                    <a:pt x="139" y="173"/>
                    <a:pt x="277" y="312"/>
                    <a:pt x="416" y="312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3639566" y="405286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3621552" y="4052864"/>
              <a:ext cx="18032" cy="20510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1003" y="1"/>
                  </a:moveTo>
                  <a:cubicBezTo>
                    <a:pt x="939" y="104"/>
                    <a:pt x="866" y="207"/>
                    <a:pt x="788" y="306"/>
                  </a:cubicBezTo>
                  <a:lnTo>
                    <a:pt x="788" y="306"/>
                  </a:lnTo>
                  <a:cubicBezTo>
                    <a:pt x="855" y="248"/>
                    <a:pt x="927" y="192"/>
                    <a:pt x="1003" y="139"/>
                  </a:cubicBezTo>
                  <a:lnTo>
                    <a:pt x="1003" y="1"/>
                  </a:lnTo>
                  <a:close/>
                  <a:moveTo>
                    <a:pt x="788" y="306"/>
                  </a:moveTo>
                  <a:cubicBezTo>
                    <a:pt x="460" y="587"/>
                    <a:pt x="230" y="912"/>
                    <a:pt x="1" y="1141"/>
                  </a:cubicBezTo>
                  <a:cubicBezTo>
                    <a:pt x="213" y="929"/>
                    <a:pt x="528" y="634"/>
                    <a:pt x="788" y="306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3491809" y="3954785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0"/>
                  </a:moveTo>
                  <a:cubicBezTo>
                    <a:pt x="1729" y="277"/>
                    <a:pt x="1452" y="415"/>
                    <a:pt x="1176" y="726"/>
                  </a:cubicBezTo>
                  <a:lnTo>
                    <a:pt x="1176" y="864"/>
                  </a:lnTo>
                  <a:cubicBezTo>
                    <a:pt x="727" y="1141"/>
                    <a:pt x="312" y="1590"/>
                    <a:pt x="1" y="2143"/>
                  </a:cubicBezTo>
                  <a:lnTo>
                    <a:pt x="1" y="2593"/>
                  </a:lnTo>
                  <a:cubicBezTo>
                    <a:pt x="727" y="1867"/>
                    <a:pt x="1452" y="1141"/>
                    <a:pt x="2178" y="277"/>
                  </a:cubicBezTo>
                  <a:cubicBezTo>
                    <a:pt x="2178" y="139"/>
                    <a:pt x="2040" y="0"/>
                    <a:pt x="204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3735167" y="408887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3388754" y="3884633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3619073" y="4221096"/>
              <a:ext cx="33549" cy="33549"/>
            </a:xfrm>
            <a:custGeom>
              <a:avLst/>
              <a:gdLst/>
              <a:ahLst/>
              <a:cxnLst/>
              <a:rect l="l" t="t" r="r" b="b"/>
              <a:pathLst>
                <a:path w="1868" h="1868" extrusionOk="0">
                  <a:moveTo>
                    <a:pt x="1867" y="1"/>
                  </a:moveTo>
                  <a:lnTo>
                    <a:pt x="1867" y="1"/>
                  </a:lnTo>
                  <a:cubicBezTo>
                    <a:pt x="1556" y="139"/>
                    <a:pt x="1418" y="277"/>
                    <a:pt x="1279" y="415"/>
                  </a:cubicBezTo>
                  <a:cubicBezTo>
                    <a:pt x="692" y="865"/>
                    <a:pt x="277" y="1280"/>
                    <a:pt x="1" y="1867"/>
                  </a:cubicBezTo>
                  <a:cubicBezTo>
                    <a:pt x="554" y="1280"/>
                    <a:pt x="1141" y="588"/>
                    <a:pt x="1867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3360198" y="383558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3290064" y="3879658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1"/>
                  </a:moveTo>
                  <a:cubicBezTo>
                    <a:pt x="317" y="267"/>
                    <a:pt x="658" y="510"/>
                    <a:pt x="1011" y="741"/>
                  </a:cubicBezTo>
                  <a:lnTo>
                    <a:pt x="1011" y="741"/>
                  </a:lnTo>
                  <a:cubicBezTo>
                    <a:pt x="679" y="491"/>
                    <a:pt x="339" y="240"/>
                    <a:pt x="0" y="1"/>
                  </a:cubicBezTo>
                  <a:close/>
                  <a:moveTo>
                    <a:pt x="1011" y="741"/>
                  </a:moveTo>
                  <a:cubicBezTo>
                    <a:pt x="1255" y="923"/>
                    <a:pt x="1495" y="1104"/>
                    <a:pt x="1728" y="1280"/>
                  </a:cubicBezTo>
                  <a:cubicBezTo>
                    <a:pt x="2316" y="1729"/>
                    <a:pt x="2765" y="2006"/>
                    <a:pt x="3318" y="2144"/>
                  </a:cubicBezTo>
                  <a:lnTo>
                    <a:pt x="3318" y="1867"/>
                  </a:lnTo>
                  <a:lnTo>
                    <a:pt x="2904" y="1867"/>
                  </a:lnTo>
                  <a:cubicBezTo>
                    <a:pt x="2269" y="1495"/>
                    <a:pt x="1621" y="1137"/>
                    <a:pt x="1011" y="74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3639566" y="4228549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3737645" y="4132948"/>
              <a:ext cx="33549" cy="33531"/>
            </a:xfrm>
            <a:custGeom>
              <a:avLst/>
              <a:gdLst/>
              <a:ahLst/>
              <a:cxnLst/>
              <a:rect l="l" t="t" r="r" b="b"/>
              <a:pathLst>
                <a:path w="1868" h="1867" extrusionOk="0">
                  <a:moveTo>
                    <a:pt x="1867" y="0"/>
                  </a:moveTo>
                  <a:cubicBezTo>
                    <a:pt x="1729" y="0"/>
                    <a:pt x="1591" y="139"/>
                    <a:pt x="1452" y="312"/>
                  </a:cubicBezTo>
                  <a:cubicBezTo>
                    <a:pt x="1003" y="726"/>
                    <a:pt x="588" y="1176"/>
                    <a:pt x="139" y="1729"/>
                  </a:cubicBezTo>
                  <a:lnTo>
                    <a:pt x="1" y="1867"/>
                  </a:lnTo>
                  <a:cubicBezTo>
                    <a:pt x="726" y="1314"/>
                    <a:pt x="1314" y="588"/>
                    <a:pt x="1867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3486852" y="4306154"/>
              <a:ext cx="39117" cy="41595"/>
            </a:xfrm>
            <a:custGeom>
              <a:avLst/>
              <a:gdLst/>
              <a:ahLst/>
              <a:cxnLst/>
              <a:rect l="l" t="t" r="r" b="b"/>
              <a:pathLst>
                <a:path w="2178" h="2316" extrusionOk="0">
                  <a:moveTo>
                    <a:pt x="2005" y="0"/>
                  </a:moveTo>
                  <a:cubicBezTo>
                    <a:pt x="1867" y="173"/>
                    <a:pt x="1728" y="311"/>
                    <a:pt x="1590" y="449"/>
                  </a:cubicBezTo>
                  <a:lnTo>
                    <a:pt x="1452" y="449"/>
                  </a:lnTo>
                  <a:cubicBezTo>
                    <a:pt x="1003" y="864"/>
                    <a:pt x="588" y="1314"/>
                    <a:pt x="277" y="1901"/>
                  </a:cubicBezTo>
                  <a:cubicBezTo>
                    <a:pt x="138" y="1901"/>
                    <a:pt x="0" y="2039"/>
                    <a:pt x="0" y="2039"/>
                  </a:cubicBezTo>
                  <a:lnTo>
                    <a:pt x="0" y="2316"/>
                  </a:lnTo>
                  <a:cubicBezTo>
                    <a:pt x="726" y="1590"/>
                    <a:pt x="1452" y="726"/>
                    <a:pt x="217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2682298" y="4019351"/>
              <a:ext cx="83209" cy="36010"/>
            </a:xfrm>
            <a:custGeom>
              <a:avLst/>
              <a:gdLst/>
              <a:ahLst/>
              <a:cxnLst/>
              <a:rect l="l" t="t" r="r" b="b"/>
              <a:pathLst>
                <a:path w="4633" h="2005" extrusionOk="0">
                  <a:moveTo>
                    <a:pt x="4633" y="0"/>
                  </a:moveTo>
                  <a:lnTo>
                    <a:pt x="4633" y="0"/>
                  </a:lnTo>
                  <a:cubicBezTo>
                    <a:pt x="3319" y="588"/>
                    <a:pt x="2040" y="1141"/>
                    <a:pt x="727" y="1452"/>
                  </a:cubicBezTo>
                  <a:lnTo>
                    <a:pt x="588" y="1590"/>
                  </a:lnTo>
                  <a:cubicBezTo>
                    <a:pt x="450" y="1590"/>
                    <a:pt x="139" y="1452"/>
                    <a:pt x="1" y="1279"/>
                  </a:cubicBezTo>
                  <a:lnTo>
                    <a:pt x="1" y="1279"/>
                  </a:lnTo>
                  <a:cubicBezTo>
                    <a:pt x="139" y="1452"/>
                    <a:pt x="139" y="1590"/>
                    <a:pt x="139" y="1728"/>
                  </a:cubicBezTo>
                  <a:cubicBezTo>
                    <a:pt x="588" y="1867"/>
                    <a:pt x="1176" y="2005"/>
                    <a:pt x="1591" y="2005"/>
                  </a:cubicBezTo>
                  <a:cubicBezTo>
                    <a:pt x="2731" y="1452"/>
                    <a:pt x="3596" y="726"/>
                    <a:pt x="4633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3365173" y="3871594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1"/>
                  </a:moveTo>
                  <a:cubicBezTo>
                    <a:pt x="1867" y="312"/>
                    <a:pt x="1590" y="450"/>
                    <a:pt x="1314" y="726"/>
                  </a:cubicBezTo>
                  <a:cubicBezTo>
                    <a:pt x="865" y="1176"/>
                    <a:pt x="450" y="1591"/>
                    <a:pt x="0" y="2178"/>
                  </a:cubicBezTo>
                  <a:lnTo>
                    <a:pt x="0" y="2593"/>
                  </a:lnTo>
                  <a:lnTo>
                    <a:pt x="2178" y="450"/>
                  </a:lnTo>
                  <a:lnTo>
                    <a:pt x="2178" y="312"/>
                  </a:lnTo>
                  <a:cubicBezTo>
                    <a:pt x="2178" y="173"/>
                    <a:pt x="2040" y="173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3535883" y="4045411"/>
              <a:ext cx="59627" cy="38506"/>
            </a:xfrm>
            <a:custGeom>
              <a:avLst/>
              <a:gdLst/>
              <a:ahLst/>
              <a:cxnLst/>
              <a:rect l="l" t="t" r="r" b="b"/>
              <a:pathLst>
                <a:path w="3320" h="2144" extrusionOk="0">
                  <a:moveTo>
                    <a:pt x="1" y="1"/>
                  </a:moveTo>
                  <a:cubicBezTo>
                    <a:pt x="353" y="305"/>
                    <a:pt x="727" y="570"/>
                    <a:pt x="1107" y="812"/>
                  </a:cubicBezTo>
                  <a:lnTo>
                    <a:pt x="1107" y="812"/>
                  </a:lnTo>
                  <a:cubicBezTo>
                    <a:pt x="744" y="539"/>
                    <a:pt x="373" y="263"/>
                    <a:pt x="1" y="1"/>
                  </a:cubicBezTo>
                  <a:close/>
                  <a:moveTo>
                    <a:pt x="1107" y="812"/>
                  </a:moveTo>
                  <a:cubicBezTo>
                    <a:pt x="1318" y="970"/>
                    <a:pt x="1526" y="1127"/>
                    <a:pt x="1729" y="1280"/>
                  </a:cubicBezTo>
                  <a:cubicBezTo>
                    <a:pt x="2317" y="1556"/>
                    <a:pt x="2731" y="2006"/>
                    <a:pt x="3319" y="2144"/>
                  </a:cubicBezTo>
                  <a:lnTo>
                    <a:pt x="3319" y="2006"/>
                  </a:lnTo>
                  <a:lnTo>
                    <a:pt x="3181" y="2006"/>
                  </a:lnTo>
                  <a:cubicBezTo>
                    <a:pt x="2531" y="1625"/>
                    <a:pt x="1808" y="1258"/>
                    <a:pt x="1107" y="81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2718936" y="3688456"/>
              <a:ext cx="1132953" cy="809529"/>
            </a:xfrm>
            <a:custGeom>
              <a:avLst/>
              <a:gdLst/>
              <a:ahLst/>
              <a:cxnLst/>
              <a:rect l="l" t="t" r="r" b="b"/>
              <a:pathLst>
                <a:path w="63082" h="45074" extrusionOk="0">
                  <a:moveTo>
                    <a:pt x="34704" y="5739"/>
                  </a:moveTo>
                  <a:cubicBezTo>
                    <a:pt x="34842" y="5739"/>
                    <a:pt x="34842" y="5877"/>
                    <a:pt x="34842" y="5877"/>
                  </a:cubicBezTo>
                  <a:cubicBezTo>
                    <a:pt x="36294" y="6603"/>
                    <a:pt x="37572" y="7605"/>
                    <a:pt x="38713" y="8642"/>
                  </a:cubicBezTo>
                  <a:cubicBezTo>
                    <a:pt x="38886" y="8780"/>
                    <a:pt x="38886" y="8919"/>
                    <a:pt x="38886" y="9057"/>
                  </a:cubicBezTo>
                  <a:cubicBezTo>
                    <a:pt x="38886" y="9506"/>
                    <a:pt x="38886" y="10059"/>
                    <a:pt x="39024" y="10509"/>
                  </a:cubicBezTo>
                  <a:cubicBezTo>
                    <a:pt x="39024" y="10509"/>
                    <a:pt x="39024" y="10647"/>
                    <a:pt x="38886" y="10647"/>
                  </a:cubicBezTo>
                  <a:cubicBezTo>
                    <a:pt x="39024" y="10785"/>
                    <a:pt x="38886" y="10923"/>
                    <a:pt x="38886" y="11062"/>
                  </a:cubicBezTo>
                  <a:cubicBezTo>
                    <a:pt x="38437" y="11649"/>
                    <a:pt x="37849" y="12099"/>
                    <a:pt x="37434" y="12652"/>
                  </a:cubicBezTo>
                  <a:lnTo>
                    <a:pt x="36121" y="13965"/>
                  </a:lnTo>
                  <a:cubicBezTo>
                    <a:pt x="35982" y="14103"/>
                    <a:pt x="35844" y="14103"/>
                    <a:pt x="35844" y="14103"/>
                  </a:cubicBezTo>
                  <a:cubicBezTo>
                    <a:pt x="35706" y="13965"/>
                    <a:pt x="35568" y="13965"/>
                    <a:pt x="35568" y="13965"/>
                  </a:cubicBezTo>
                  <a:cubicBezTo>
                    <a:pt x="35429" y="13965"/>
                    <a:pt x="35429" y="13965"/>
                    <a:pt x="35257" y="13827"/>
                  </a:cubicBezTo>
                  <a:cubicBezTo>
                    <a:pt x="34565" y="13654"/>
                    <a:pt x="33839" y="13239"/>
                    <a:pt x="33114" y="12790"/>
                  </a:cubicBezTo>
                  <a:cubicBezTo>
                    <a:pt x="32526" y="12375"/>
                    <a:pt x="31800" y="11788"/>
                    <a:pt x="31247" y="11373"/>
                  </a:cubicBezTo>
                  <a:cubicBezTo>
                    <a:pt x="31109" y="11235"/>
                    <a:pt x="31109" y="11235"/>
                    <a:pt x="31109" y="11062"/>
                  </a:cubicBezTo>
                  <a:cubicBezTo>
                    <a:pt x="30936" y="11062"/>
                    <a:pt x="30936" y="10923"/>
                    <a:pt x="30936" y="10785"/>
                  </a:cubicBezTo>
                  <a:cubicBezTo>
                    <a:pt x="30798" y="10370"/>
                    <a:pt x="30798" y="9921"/>
                    <a:pt x="30798" y="9333"/>
                  </a:cubicBezTo>
                  <a:cubicBezTo>
                    <a:pt x="30798" y="9195"/>
                    <a:pt x="30798" y="9057"/>
                    <a:pt x="30936" y="9057"/>
                  </a:cubicBezTo>
                  <a:cubicBezTo>
                    <a:pt x="30936" y="8919"/>
                    <a:pt x="30936" y="8642"/>
                    <a:pt x="31109" y="8642"/>
                  </a:cubicBezTo>
                  <a:lnTo>
                    <a:pt x="31385" y="8331"/>
                  </a:lnTo>
                  <a:lnTo>
                    <a:pt x="32664" y="7052"/>
                  </a:lnTo>
                  <a:cubicBezTo>
                    <a:pt x="32975" y="6914"/>
                    <a:pt x="33114" y="6603"/>
                    <a:pt x="33390" y="6465"/>
                  </a:cubicBezTo>
                  <a:cubicBezTo>
                    <a:pt x="33701" y="6326"/>
                    <a:pt x="33978" y="6188"/>
                    <a:pt x="34116" y="6050"/>
                  </a:cubicBezTo>
                  <a:lnTo>
                    <a:pt x="34392" y="6050"/>
                  </a:lnTo>
                  <a:cubicBezTo>
                    <a:pt x="34392" y="5877"/>
                    <a:pt x="34565" y="5739"/>
                    <a:pt x="34704" y="5739"/>
                  </a:cubicBezTo>
                  <a:close/>
                  <a:moveTo>
                    <a:pt x="42031" y="10370"/>
                  </a:moveTo>
                  <a:cubicBezTo>
                    <a:pt x="43345" y="11235"/>
                    <a:pt x="44624" y="12237"/>
                    <a:pt x="45799" y="13239"/>
                  </a:cubicBezTo>
                  <a:cubicBezTo>
                    <a:pt x="45937" y="13378"/>
                    <a:pt x="45937" y="13516"/>
                    <a:pt x="45937" y="13654"/>
                  </a:cubicBezTo>
                  <a:cubicBezTo>
                    <a:pt x="45937" y="14103"/>
                    <a:pt x="45937" y="14518"/>
                    <a:pt x="46075" y="14968"/>
                  </a:cubicBezTo>
                  <a:cubicBezTo>
                    <a:pt x="46075" y="15106"/>
                    <a:pt x="46075" y="15106"/>
                    <a:pt x="45937" y="15244"/>
                  </a:cubicBezTo>
                  <a:cubicBezTo>
                    <a:pt x="46075" y="15382"/>
                    <a:pt x="45937" y="15555"/>
                    <a:pt x="45937" y="15693"/>
                  </a:cubicBezTo>
                  <a:cubicBezTo>
                    <a:pt x="45488" y="16108"/>
                    <a:pt x="44935" y="16696"/>
                    <a:pt x="44485" y="17111"/>
                  </a:cubicBezTo>
                  <a:cubicBezTo>
                    <a:pt x="44071" y="17698"/>
                    <a:pt x="43621" y="18148"/>
                    <a:pt x="43207" y="18562"/>
                  </a:cubicBezTo>
                  <a:lnTo>
                    <a:pt x="42895" y="18562"/>
                  </a:lnTo>
                  <a:cubicBezTo>
                    <a:pt x="42757" y="18562"/>
                    <a:pt x="42619" y="18562"/>
                    <a:pt x="42619" y="18424"/>
                  </a:cubicBezTo>
                  <a:lnTo>
                    <a:pt x="42342" y="18424"/>
                  </a:lnTo>
                  <a:cubicBezTo>
                    <a:pt x="41617" y="18148"/>
                    <a:pt x="40891" y="17698"/>
                    <a:pt x="40165" y="17283"/>
                  </a:cubicBezTo>
                  <a:cubicBezTo>
                    <a:pt x="39577" y="16834"/>
                    <a:pt x="38886" y="16419"/>
                    <a:pt x="38298" y="15970"/>
                  </a:cubicBezTo>
                  <a:cubicBezTo>
                    <a:pt x="38160" y="15832"/>
                    <a:pt x="38160" y="15832"/>
                    <a:pt x="38160" y="15693"/>
                  </a:cubicBezTo>
                  <a:cubicBezTo>
                    <a:pt x="38022" y="15555"/>
                    <a:pt x="38022" y="15555"/>
                    <a:pt x="38022" y="15382"/>
                  </a:cubicBezTo>
                  <a:cubicBezTo>
                    <a:pt x="37849" y="15106"/>
                    <a:pt x="37849" y="14829"/>
                    <a:pt x="37849" y="14691"/>
                  </a:cubicBezTo>
                  <a:cubicBezTo>
                    <a:pt x="37711" y="14380"/>
                    <a:pt x="37711" y="14242"/>
                    <a:pt x="37849" y="14103"/>
                  </a:cubicBezTo>
                  <a:lnTo>
                    <a:pt x="37849" y="13965"/>
                  </a:lnTo>
                  <a:cubicBezTo>
                    <a:pt x="37849" y="13827"/>
                    <a:pt x="37849" y="13654"/>
                    <a:pt x="38022" y="13516"/>
                  </a:cubicBezTo>
                  <a:cubicBezTo>
                    <a:pt x="38022" y="13378"/>
                    <a:pt x="38022" y="13239"/>
                    <a:pt x="38160" y="13101"/>
                  </a:cubicBezTo>
                  <a:cubicBezTo>
                    <a:pt x="38298" y="13101"/>
                    <a:pt x="38437" y="12963"/>
                    <a:pt x="38437" y="12790"/>
                  </a:cubicBezTo>
                  <a:cubicBezTo>
                    <a:pt x="38886" y="12513"/>
                    <a:pt x="39301" y="12099"/>
                    <a:pt x="39750" y="11649"/>
                  </a:cubicBezTo>
                  <a:cubicBezTo>
                    <a:pt x="40027" y="11373"/>
                    <a:pt x="40165" y="11235"/>
                    <a:pt x="40441" y="11062"/>
                  </a:cubicBezTo>
                  <a:cubicBezTo>
                    <a:pt x="40752" y="10923"/>
                    <a:pt x="41029" y="10647"/>
                    <a:pt x="41305" y="10647"/>
                  </a:cubicBezTo>
                  <a:cubicBezTo>
                    <a:pt x="41305" y="10509"/>
                    <a:pt x="41305" y="10509"/>
                    <a:pt x="41478" y="10509"/>
                  </a:cubicBezTo>
                  <a:cubicBezTo>
                    <a:pt x="41478" y="10509"/>
                    <a:pt x="41617" y="10370"/>
                    <a:pt x="41755" y="10370"/>
                  </a:cubicBezTo>
                  <a:close/>
                  <a:moveTo>
                    <a:pt x="28205" y="10785"/>
                  </a:moveTo>
                  <a:cubicBezTo>
                    <a:pt x="29657" y="11511"/>
                    <a:pt x="30798" y="12513"/>
                    <a:pt x="31973" y="13654"/>
                  </a:cubicBezTo>
                  <a:cubicBezTo>
                    <a:pt x="32111" y="13654"/>
                    <a:pt x="32249" y="13827"/>
                    <a:pt x="32111" y="13965"/>
                  </a:cubicBezTo>
                  <a:cubicBezTo>
                    <a:pt x="32111" y="14103"/>
                    <a:pt x="32249" y="14103"/>
                    <a:pt x="32249" y="14103"/>
                  </a:cubicBezTo>
                  <a:lnTo>
                    <a:pt x="32249" y="15382"/>
                  </a:lnTo>
                  <a:lnTo>
                    <a:pt x="32249" y="15693"/>
                  </a:lnTo>
                  <a:cubicBezTo>
                    <a:pt x="32249" y="15832"/>
                    <a:pt x="32249" y="15970"/>
                    <a:pt x="32111" y="16108"/>
                  </a:cubicBezTo>
                  <a:cubicBezTo>
                    <a:pt x="31662" y="16558"/>
                    <a:pt x="31247" y="17111"/>
                    <a:pt x="30798" y="17560"/>
                  </a:cubicBezTo>
                  <a:cubicBezTo>
                    <a:pt x="30383" y="17975"/>
                    <a:pt x="29934" y="18562"/>
                    <a:pt x="29380" y="19012"/>
                  </a:cubicBezTo>
                  <a:lnTo>
                    <a:pt x="29069" y="19012"/>
                  </a:lnTo>
                  <a:cubicBezTo>
                    <a:pt x="28931" y="19012"/>
                    <a:pt x="28931" y="19012"/>
                    <a:pt x="28793" y="18839"/>
                  </a:cubicBezTo>
                  <a:lnTo>
                    <a:pt x="28655" y="18839"/>
                  </a:lnTo>
                  <a:cubicBezTo>
                    <a:pt x="27791" y="18562"/>
                    <a:pt x="27065" y="18148"/>
                    <a:pt x="26477" y="17698"/>
                  </a:cubicBezTo>
                  <a:cubicBezTo>
                    <a:pt x="25751" y="17283"/>
                    <a:pt x="25198" y="16834"/>
                    <a:pt x="24472" y="16246"/>
                  </a:cubicBezTo>
                  <a:cubicBezTo>
                    <a:pt x="24472" y="16246"/>
                    <a:pt x="24472" y="16108"/>
                    <a:pt x="24334" y="16108"/>
                  </a:cubicBezTo>
                  <a:cubicBezTo>
                    <a:pt x="24334" y="15970"/>
                    <a:pt x="24196" y="15832"/>
                    <a:pt x="24196" y="15832"/>
                  </a:cubicBezTo>
                  <a:cubicBezTo>
                    <a:pt x="24196" y="15244"/>
                    <a:pt x="24023" y="14829"/>
                    <a:pt x="24023" y="14380"/>
                  </a:cubicBezTo>
                  <a:cubicBezTo>
                    <a:pt x="24023" y="14242"/>
                    <a:pt x="24196" y="14103"/>
                    <a:pt x="24196" y="13965"/>
                  </a:cubicBezTo>
                  <a:cubicBezTo>
                    <a:pt x="24196" y="13827"/>
                    <a:pt x="24196" y="13654"/>
                    <a:pt x="24334" y="13516"/>
                  </a:cubicBezTo>
                  <a:cubicBezTo>
                    <a:pt x="24472" y="13378"/>
                    <a:pt x="24611" y="13378"/>
                    <a:pt x="24749" y="13239"/>
                  </a:cubicBezTo>
                  <a:cubicBezTo>
                    <a:pt x="25198" y="12790"/>
                    <a:pt x="25475" y="12375"/>
                    <a:pt x="25924" y="12099"/>
                  </a:cubicBezTo>
                  <a:cubicBezTo>
                    <a:pt x="26201" y="11788"/>
                    <a:pt x="26477" y="11649"/>
                    <a:pt x="26615" y="11511"/>
                  </a:cubicBezTo>
                  <a:cubicBezTo>
                    <a:pt x="26926" y="11235"/>
                    <a:pt x="27203" y="11062"/>
                    <a:pt x="27479" y="10923"/>
                  </a:cubicBezTo>
                  <a:lnTo>
                    <a:pt x="27652" y="10923"/>
                  </a:lnTo>
                  <a:cubicBezTo>
                    <a:pt x="27791" y="10785"/>
                    <a:pt x="27929" y="10785"/>
                    <a:pt x="28067" y="10785"/>
                  </a:cubicBezTo>
                  <a:close/>
                  <a:moveTo>
                    <a:pt x="27929" y="3285"/>
                  </a:moveTo>
                  <a:cubicBezTo>
                    <a:pt x="28205" y="3285"/>
                    <a:pt x="28344" y="3285"/>
                    <a:pt x="28655" y="3457"/>
                  </a:cubicBezTo>
                  <a:cubicBezTo>
                    <a:pt x="28655" y="3457"/>
                    <a:pt x="28793" y="3457"/>
                    <a:pt x="28793" y="3596"/>
                  </a:cubicBezTo>
                  <a:cubicBezTo>
                    <a:pt x="28931" y="3596"/>
                    <a:pt x="29208" y="3596"/>
                    <a:pt x="29208" y="3734"/>
                  </a:cubicBezTo>
                  <a:cubicBezTo>
                    <a:pt x="29519" y="3872"/>
                    <a:pt x="29519" y="4149"/>
                    <a:pt x="29519" y="4322"/>
                  </a:cubicBezTo>
                  <a:cubicBezTo>
                    <a:pt x="29657" y="4598"/>
                    <a:pt x="29519" y="4736"/>
                    <a:pt x="29519" y="5013"/>
                  </a:cubicBezTo>
                  <a:cubicBezTo>
                    <a:pt x="29519" y="5186"/>
                    <a:pt x="29380" y="5462"/>
                    <a:pt x="29208" y="5600"/>
                  </a:cubicBezTo>
                  <a:cubicBezTo>
                    <a:pt x="29069" y="6050"/>
                    <a:pt x="28793" y="6465"/>
                    <a:pt x="28344" y="6914"/>
                  </a:cubicBezTo>
                  <a:cubicBezTo>
                    <a:pt x="27929" y="7190"/>
                    <a:pt x="27479" y="7605"/>
                    <a:pt x="27065" y="7916"/>
                  </a:cubicBezTo>
                  <a:cubicBezTo>
                    <a:pt x="26788" y="8055"/>
                    <a:pt x="26477" y="8193"/>
                    <a:pt x="26201" y="8469"/>
                  </a:cubicBezTo>
                  <a:cubicBezTo>
                    <a:pt x="26062" y="8642"/>
                    <a:pt x="25751" y="8780"/>
                    <a:pt x="25475" y="9057"/>
                  </a:cubicBezTo>
                  <a:cubicBezTo>
                    <a:pt x="24887" y="9506"/>
                    <a:pt x="24334" y="9783"/>
                    <a:pt x="23746" y="10198"/>
                  </a:cubicBezTo>
                  <a:cubicBezTo>
                    <a:pt x="22606" y="11062"/>
                    <a:pt x="21431" y="11926"/>
                    <a:pt x="20290" y="12790"/>
                  </a:cubicBezTo>
                  <a:cubicBezTo>
                    <a:pt x="19149" y="13654"/>
                    <a:pt x="17974" y="14691"/>
                    <a:pt x="16833" y="15555"/>
                  </a:cubicBezTo>
                  <a:cubicBezTo>
                    <a:pt x="15831" y="16558"/>
                    <a:pt x="14829" y="17560"/>
                    <a:pt x="13653" y="18562"/>
                  </a:cubicBezTo>
                  <a:cubicBezTo>
                    <a:pt x="12962" y="19426"/>
                    <a:pt x="12098" y="20152"/>
                    <a:pt x="11234" y="20878"/>
                  </a:cubicBezTo>
                  <a:cubicBezTo>
                    <a:pt x="10784" y="21155"/>
                    <a:pt x="10370" y="21604"/>
                    <a:pt x="9782" y="21742"/>
                  </a:cubicBezTo>
                  <a:cubicBezTo>
                    <a:pt x="9333" y="22019"/>
                    <a:pt x="8780" y="22157"/>
                    <a:pt x="8192" y="22157"/>
                  </a:cubicBezTo>
                  <a:lnTo>
                    <a:pt x="7328" y="22157"/>
                  </a:lnTo>
                  <a:cubicBezTo>
                    <a:pt x="7190" y="22157"/>
                    <a:pt x="7051" y="22019"/>
                    <a:pt x="6913" y="22019"/>
                  </a:cubicBezTo>
                  <a:cubicBezTo>
                    <a:pt x="6602" y="21881"/>
                    <a:pt x="6326" y="21742"/>
                    <a:pt x="6187" y="21431"/>
                  </a:cubicBezTo>
                  <a:cubicBezTo>
                    <a:pt x="5876" y="20878"/>
                    <a:pt x="6049" y="20152"/>
                    <a:pt x="6326" y="19703"/>
                  </a:cubicBezTo>
                  <a:cubicBezTo>
                    <a:pt x="6602" y="19288"/>
                    <a:pt x="6740" y="19012"/>
                    <a:pt x="6913" y="18701"/>
                  </a:cubicBezTo>
                  <a:cubicBezTo>
                    <a:pt x="7190" y="18424"/>
                    <a:pt x="7466" y="17975"/>
                    <a:pt x="7777" y="17698"/>
                  </a:cubicBezTo>
                  <a:cubicBezTo>
                    <a:pt x="8330" y="16972"/>
                    <a:pt x="9056" y="16419"/>
                    <a:pt x="9782" y="15832"/>
                  </a:cubicBezTo>
                  <a:cubicBezTo>
                    <a:pt x="10370" y="15244"/>
                    <a:pt x="10923" y="14829"/>
                    <a:pt x="11510" y="14242"/>
                  </a:cubicBezTo>
                  <a:cubicBezTo>
                    <a:pt x="12098" y="13827"/>
                    <a:pt x="12651" y="13378"/>
                    <a:pt x="13239" y="12963"/>
                  </a:cubicBezTo>
                  <a:cubicBezTo>
                    <a:pt x="14829" y="11788"/>
                    <a:pt x="16419" y="10647"/>
                    <a:pt x="17974" y="9645"/>
                  </a:cubicBezTo>
                  <a:cubicBezTo>
                    <a:pt x="18700" y="9057"/>
                    <a:pt x="19564" y="8469"/>
                    <a:pt x="20290" y="7916"/>
                  </a:cubicBezTo>
                  <a:cubicBezTo>
                    <a:pt x="21016" y="7467"/>
                    <a:pt x="21603" y="7052"/>
                    <a:pt x="22295" y="6465"/>
                  </a:cubicBezTo>
                  <a:cubicBezTo>
                    <a:pt x="23332" y="5739"/>
                    <a:pt x="24196" y="4875"/>
                    <a:pt x="25198" y="4322"/>
                  </a:cubicBezTo>
                  <a:cubicBezTo>
                    <a:pt x="25751" y="4010"/>
                    <a:pt x="26339" y="3596"/>
                    <a:pt x="26926" y="3457"/>
                  </a:cubicBezTo>
                  <a:cubicBezTo>
                    <a:pt x="27203" y="3457"/>
                    <a:pt x="27479" y="3285"/>
                    <a:pt x="27791" y="3285"/>
                  </a:cubicBezTo>
                  <a:close/>
                  <a:moveTo>
                    <a:pt x="48391" y="14968"/>
                  </a:moveTo>
                  <a:cubicBezTo>
                    <a:pt x="48530" y="14968"/>
                    <a:pt x="48530" y="15106"/>
                    <a:pt x="48668" y="15106"/>
                  </a:cubicBezTo>
                  <a:cubicBezTo>
                    <a:pt x="49947" y="15832"/>
                    <a:pt x="51260" y="16834"/>
                    <a:pt x="52401" y="17836"/>
                  </a:cubicBezTo>
                  <a:cubicBezTo>
                    <a:pt x="52539" y="17975"/>
                    <a:pt x="52539" y="18148"/>
                    <a:pt x="52539" y="18286"/>
                  </a:cubicBezTo>
                  <a:cubicBezTo>
                    <a:pt x="52539" y="18701"/>
                    <a:pt x="52712" y="19150"/>
                    <a:pt x="52712" y="19565"/>
                  </a:cubicBezTo>
                  <a:cubicBezTo>
                    <a:pt x="52712" y="19703"/>
                    <a:pt x="52712" y="19876"/>
                    <a:pt x="52539" y="19876"/>
                  </a:cubicBezTo>
                  <a:cubicBezTo>
                    <a:pt x="52712" y="20014"/>
                    <a:pt x="52712" y="20152"/>
                    <a:pt x="52539" y="20291"/>
                  </a:cubicBezTo>
                  <a:cubicBezTo>
                    <a:pt x="52124" y="20878"/>
                    <a:pt x="51675" y="21293"/>
                    <a:pt x="51122" y="21881"/>
                  </a:cubicBezTo>
                  <a:lnTo>
                    <a:pt x="49808" y="23159"/>
                  </a:lnTo>
                  <a:cubicBezTo>
                    <a:pt x="49739" y="23246"/>
                    <a:pt x="49670" y="23289"/>
                    <a:pt x="49618" y="23289"/>
                  </a:cubicBezTo>
                  <a:cubicBezTo>
                    <a:pt x="49567" y="23289"/>
                    <a:pt x="49532" y="23246"/>
                    <a:pt x="49532" y="23159"/>
                  </a:cubicBezTo>
                  <a:lnTo>
                    <a:pt x="49255" y="23159"/>
                  </a:lnTo>
                  <a:cubicBezTo>
                    <a:pt x="49255" y="23159"/>
                    <a:pt x="49083" y="23159"/>
                    <a:pt x="49083" y="23021"/>
                  </a:cubicBezTo>
                  <a:cubicBezTo>
                    <a:pt x="48218" y="22883"/>
                    <a:pt x="47527" y="22468"/>
                    <a:pt x="46801" y="21881"/>
                  </a:cubicBezTo>
                  <a:cubicBezTo>
                    <a:pt x="46214" y="21431"/>
                    <a:pt x="45488" y="21016"/>
                    <a:pt x="44935" y="20567"/>
                  </a:cubicBezTo>
                  <a:cubicBezTo>
                    <a:pt x="44762" y="20429"/>
                    <a:pt x="44762" y="20429"/>
                    <a:pt x="44762" y="20291"/>
                  </a:cubicBezTo>
                  <a:cubicBezTo>
                    <a:pt x="44624" y="20291"/>
                    <a:pt x="44624" y="20152"/>
                    <a:pt x="44624" y="20014"/>
                  </a:cubicBezTo>
                  <a:cubicBezTo>
                    <a:pt x="44485" y="19565"/>
                    <a:pt x="44485" y="19150"/>
                    <a:pt x="44485" y="18562"/>
                  </a:cubicBezTo>
                  <a:cubicBezTo>
                    <a:pt x="44485" y="18424"/>
                    <a:pt x="44485" y="18286"/>
                    <a:pt x="44624" y="18286"/>
                  </a:cubicBezTo>
                  <a:cubicBezTo>
                    <a:pt x="44624" y="18148"/>
                    <a:pt x="44624" y="17836"/>
                    <a:pt x="44762" y="17836"/>
                  </a:cubicBezTo>
                  <a:cubicBezTo>
                    <a:pt x="44935" y="17698"/>
                    <a:pt x="45073" y="17560"/>
                    <a:pt x="45211" y="17560"/>
                  </a:cubicBezTo>
                  <a:cubicBezTo>
                    <a:pt x="45488" y="17111"/>
                    <a:pt x="45937" y="16696"/>
                    <a:pt x="46352" y="16246"/>
                  </a:cubicBezTo>
                  <a:cubicBezTo>
                    <a:pt x="46663" y="16108"/>
                    <a:pt x="46801" y="15832"/>
                    <a:pt x="47078" y="15693"/>
                  </a:cubicBezTo>
                  <a:cubicBezTo>
                    <a:pt x="47354" y="15555"/>
                    <a:pt x="47665" y="15382"/>
                    <a:pt x="47942" y="15244"/>
                  </a:cubicBezTo>
                  <a:lnTo>
                    <a:pt x="48080" y="15244"/>
                  </a:lnTo>
                  <a:cubicBezTo>
                    <a:pt x="48218" y="15106"/>
                    <a:pt x="48218" y="14968"/>
                    <a:pt x="48391" y="14968"/>
                  </a:cubicBezTo>
                  <a:close/>
                  <a:moveTo>
                    <a:pt x="35257" y="15382"/>
                  </a:moveTo>
                  <a:cubicBezTo>
                    <a:pt x="36708" y="16108"/>
                    <a:pt x="37849" y="17111"/>
                    <a:pt x="39024" y="18148"/>
                  </a:cubicBezTo>
                  <a:cubicBezTo>
                    <a:pt x="39162" y="18286"/>
                    <a:pt x="39301" y="18424"/>
                    <a:pt x="39162" y="18562"/>
                  </a:cubicBezTo>
                  <a:cubicBezTo>
                    <a:pt x="39162" y="18562"/>
                    <a:pt x="39301" y="18562"/>
                    <a:pt x="39301" y="18701"/>
                  </a:cubicBezTo>
                  <a:lnTo>
                    <a:pt x="39301" y="20014"/>
                  </a:lnTo>
                  <a:lnTo>
                    <a:pt x="39301" y="20152"/>
                  </a:lnTo>
                  <a:cubicBezTo>
                    <a:pt x="39301" y="20291"/>
                    <a:pt x="39301" y="20567"/>
                    <a:pt x="39162" y="20567"/>
                  </a:cubicBezTo>
                  <a:cubicBezTo>
                    <a:pt x="38713" y="21155"/>
                    <a:pt x="38298" y="21604"/>
                    <a:pt x="37849" y="22157"/>
                  </a:cubicBezTo>
                  <a:cubicBezTo>
                    <a:pt x="37434" y="22606"/>
                    <a:pt x="36985" y="23021"/>
                    <a:pt x="36432" y="23471"/>
                  </a:cubicBezTo>
                  <a:cubicBezTo>
                    <a:pt x="36432" y="23609"/>
                    <a:pt x="36294" y="23609"/>
                    <a:pt x="36121" y="23609"/>
                  </a:cubicBezTo>
                  <a:cubicBezTo>
                    <a:pt x="35982" y="23609"/>
                    <a:pt x="35982" y="23471"/>
                    <a:pt x="35844" y="23471"/>
                  </a:cubicBezTo>
                  <a:lnTo>
                    <a:pt x="35706" y="23471"/>
                  </a:lnTo>
                  <a:cubicBezTo>
                    <a:pt x="34842" y="23159"/>
                    <a:pt x="34116" y="22745"/>
                    <a:pt x="33528" y="22295"/>
                  </a:cubicBezTo>
                  <a:cubicBezTo>
                    <a:pt x="32837" y="21881"/>
                    <a:pt x="32249" y="21293"/>
                    <a:pt x="31524" y="20878"/>
                  </a:cubicBezTo>
                  <a:cubicBezTo>
                    <a:pt x="31524" y="20878"/>
                    <a:pt x="31524" y="20740"/>
                    <a:pt x="31385" y="20567"/>
                  </a:cubicBezTo>
                  <a:cubicBezTo>
                    <a:pt x="31385" y="20567"/>
                    <a:pt x="31247" y="20429"/>
                    <a:pt x="31247" y="20291"/>
                  </a:cubicBezTo>
                  <a:lnTo>
                    <a:pt x="31247" y="19703"/>
                  </a:lnTo>
                  <a:lnTo>
                    <a:pt x="31109" y="19703"/>
                  </a:lnTo>
                  <a:cubicBezTo>
                    <a:pt x="30936" y="19565"/>
                    <a:pt x="30936" y="19150"/>
                    <a:pt x="31109" y="19012"/>
                  </a:cubicBezTo>
                  <a:lnTo>
                    <a:pt x="31109" y="18839"/>
                  </a:lnTo>
                  <a:cubicBezTo>
                    <a:pt x="31109" y="18701"/>
                    <a:pt x="31247" y="18701"/>
                    <a:pt x="31247" y="18562"/>
                  </a:cubicBezTo>
                  <a:cubicBezTo>
                    <a:pt x="31247" y="18424"/>
                    <a:pt x="31385" y="18286"/>
                    <a:pt x="31385" y="18148"/>
                  </a:cubicBezTo>
                  <a:cubicBezTo>
                    <a:pt x="31524" y="17975"/>
                    <a:pt x="31662" y="17836"/>
                    <a:pt x="31800" y="17836"/>
                  </a:cubicBezTo>
                  <a:cubicBezTo>
                    <a:pt x="32249" y="17422"/>
                    <a:pt x="32526" y="16972"/>
                    <a:pt x="32975" y="16558"/>
                  </a:cubicBezTo>
                  <a:cubicBezTo>
                    <a:pt x="33252" y="16419"/>
                    <a:pt x="33528" y="16108"/>
                    <a:pt x="33701" y="15970"/>
                  </a:cubicBezTo>
                  <a:cubicBezTo>
                    <a:pt x="33978" y="15832"/>
                    <a:pt x="34254" y="15693"/>
                    <a:pt x="34565" y="15555"/>
                  </a:cubicBezTo>
                  <a:lnTo>
                    <a:pt x="34704" y="15555"/>
                  </a:lnTo>
                  <a:cubicBezTo>
                    <a:pt x="34842" y="15382"/>
                    <a:pt x="34980" y="15382"/>
                    <a:pt x="35118" y="15382"/>
                  </a:cubicBezTo>
                  <a:close/>
                  <a:moveTo>
                    <a:pt x="20739" y="15832"/>
                  </a:moveTo>
                  <a:cubicBezTo>
                    <a:pt x="20739" y="15832"/>
                    <a:pt x="20877" y="15832"/>
                    <a:pt x="20877" y="15970"/>
                  </a:cubicBezTo>
                  <a:cubicBezTo>
                    <a:pt x="22295" y="16696"/>
                    <a:pt x="23470" y="17698"/>
                    <a:pt x="24749" y="18701"/>
                  </a:cubicBezTo>
                  <a:cubicBezTo>
                    <a:pt x="24749" y="18839"/>
                    <a:pt x="24887" y="19012"/>
                    <a:pt x="24887" y="19150"/>
                  </a:cubicBezTo>
                  <a:lnTo>
                    <a:pt x="24887" y="20429"/>
                  </a:lnTo>
                  <a:lnTo>
                    <a:pt x="24887" y="20740"/>
                  </a:lnTo>
                  <a:cubicBezTo>
                    <a:pt x="24887" y="20878"/>
                    <a:pt x="24887" y="21016"/>
                    <a:pt x="24749" y="21155"/>
                  </a:cubicBezTo>
                  <a:cubicBezTo>
                    <a:pt x="24334" y="21604"/>
                    <a:pt x="23885" y="22157"/>
                    <a:pt x="23470" y="22606"/>
                  </a:cubicBezTo>
                  <a:cubicBezTo>
                    <a:pt x="23021" y="23159"/>
                    <a:pt x="22606" y="23609"/>
                    <a:pt x="22018" y="24024"/>
                  </a:cubicBezTo>
                  <a:lnTo>
                    <a:pt x="21742" y="24024"/>
                  </a:lnTo>
                  <a:cubicBezTo>
                    <a:pt x="21742" y="24024"/>
                    <a:pt x="21603" y="24024"/>
                    <a:pt x="21603" y="23885"/>
                  </a:cubicBezTo>
                  <a:lnTo>
                    <a:pt x="21292" y="23885"/>
                  </a:lnTo>
                  <a:cubicBezTo>
                    <a:pt x="20566" y="23609"/>
                    <a:pt x="19875" y="23159"/>
                    <a:pt x="19149" y="22745"/>
                  </a:cubicBezTo>
                  <a:cubicBezTo>
                    <a:pt x="18423" y="22295"/>
                    <a:pt x="17836" y="21881"/>
                    <a:pt x="17110" y="21431"/>
                  </a:cubicBezTo>
                  <a:lnTo>
                    <a:pt x="17110" y="21155"/>
                  </a:lnTo>
                  <a:lnTo>
                    <a:pt x="16972" y="21155"/>
                  </a:lnTo>
                  <a:cubicBezTo>
                    <a:pt x="16972" y="21016"/>
                    <a:pt x="16833" y="21016"/>
                    <a:pt x="16833" y="20878"/>
                  </a:cubicBezTo>
                  <a:cubicBezTo>
                    <a:pt x="16833" y="20429"/>
                    <a:pt x="16695" y="19876"/>
                    <a:pt x="16695" y="19426"/>
                  </a:cubicBezTo>
                  <a:cubicBezTo>
                    <a:pt x="16695" y="19288"/>
                    <a:pt x="16833" y="19150"/>
                    <a:pt x="16833" y="19012"/>
                  </a:cubicBezTo>
                  <a:cubicBezTo>
                    <a:pt x="16833" y="18839"/>
                    <a:pt x="16972" y="18701"/>
                    <a:pt x="17110" y="18562"/>
                  </a:cubicBezTo>
                  <a:cubicBezTo>
                    <a:pt x="17110" y="18562"/>
                    <a:pt x="17283" y="18424"/>
                    <a:pt x="17421" y="18286"/>
                  </a:cubicBezTo>
                  <a:cubicBezTo>
                    <a:pt x="17836" y="17975"/>
                    <a:pt x="18285" y="17560"/>
                    <a:pt x="18700" y="17111"/>
                  </a:cubicBezTo>
                  <a:cubicBezTo>
                    <a:pt x="18838" y="16834"/>
                    <a:pt x="19149" y="16696"/>
                    <a:pt x="19426" y="16558"/>
                  </a:cubicBezTo>
                  <a:cubicBezTo>
                    <a:pt x="19564" y="16419"/>
                    <a:pt x="19875" y="16108"/>
                    <a:pt x="20152" y="16108"/>
                  </a:cubicBezTo>
                  <a:cubicBezTo>
                    <a:pt x="20152" y="15970"/>
                    <a:pt x="20290" y="15970"/>
                    <a:pt x="20290" y="15970"/>
                  </a:cubicBezTo>
                  <a:cubicBezTo>
                    <a:pt x="20428" y="15970"/>
                    <a:pt x="20566" y="15832"/>
                    <a:pt x="20739" y="15832"/>
                  </a:cubicBezTo>
                  <a:close/>
                  <a:moveTo>
                    <a:pt x="55719" y="19565"/>
                  </a:moveTo>
                  <a:cubicBezTo>
                    <a:pt x="57033" y="20429"/>
                    <a:pt x="58312" y="21431"/>
                    <a:pt x="59452" y="22468"/>
                  </a:cubicBezTo>
                  <a:cubicBezTo>
                    <a:pt x="59625" y="22606"/>
                    <a:pt x="59625" y="22745"/>
                    <a:pt x="59625" y="22883"/>
                  </a:cubicBezTo>
                  <a:cubicBezTo>
                    <a:pt x="59625" y="23332"/>
                    <a:pt x="59763" y="23747"/>
                    <a:pt x="59763" y="24196"/>
                  </a:cubicBezTo>
                  <a:cubicBezTo>
                    <a:pt x="59763" y="24335"/>
                    <a:pt x="59763" y="24335"/>
                    <a:pt x="59625" y="24473"/>
                  </a:cubicBezTo>
                  <a:cubicBezTo>
                    <a:pt x="59763" y="24611"/>
                    <a:pt x="59763" y="24749"/>
                    <a:pt x="59625" y="24888"/>
                  </a:cubicBezTo>
                  <a:cubicBezTo>
                    <a:pt x="59176" y="25337"/>
                    <a:pt x="58761" y="25925"/>
                    <a:pt x="58173" y="26339"/>
                  </a:cubicBezTo>
                  <a:cubicBezTo>
                    <a:pt x="57724" y="26927"/>
                    <a:pt x="57309" y="27342"/>
                    <a:pt x="56860" y="27791"/>
                  </a:cubicBezTo>
                  <a:lnTo>
                    <a:pt x="56583" y="27791"/>
                  </a:lnTo>
                  <a:cubicBezTo>
                    <a:pt x="56445" y="27791"/>
                    <a:pt x="56445" y="27791"/>
                    <a:pt x="56307" y="27653"/>
                  </a:cubicBezTo>
                  <a:lnTo>
                    <a:pt x="56168" y="27653"/>
                  </a:lnTo>
                  <a:cubicBezTo>
                    <a:pt x="55304" y="27342"/>
                    <a:pt x="54578" y="26927"/>
                    <a:pt x="53853" y="26478"/>
                  </a:cubicBezTo>
                  <a:cubicBezTo>
                    <a:pt x="53265" y="26063"/>
                    <a:pt x="52539" y="25614"/>
                    <a:pt x="51986" y="25061"/>
                  </a:cubicBezTo>
                  <a:cubicBezTo>
                    <a:pt x="51848" y="25061"/>
                    <a:pt x="51848" y="25061"/>
                    <a:pt x="51848" y="24888"/>
                  </a:cubicBezTo>
                  <a:cubicBezTo>
                    <a:pt x="51675" y="24749"/>
                    <a:pt x="51675" y="24749"/>
                    <a:pt x="51675" y="24611"/>
                  </a:cubicBezTo>
                  <a:cubicBezTo>
                    <a:pt x="51537" y="24024"/>
                    <a:pt x="51537" y="23609"/>
                    <a:pt x="51537" y="23159"/>
                  </a:cubicBezTo>
                  <a:cubicBezTo>
                    <a:pt x="51537" y="23021"/>
                    <a:pt x="51537" y="22883"/>
                    <a:pt x="51675" y="22745"/>
                  </a:cubicBezTo>
                  <a:cubicBezTo>
                    <a:pt x="51675" y="22606"/>
                    <a:pt x="51675" y="22468"/>
                    <a:pt x="51848" y="22295"/>
                  </a:cubicBezTo>
                  <a:cubicBezTo>
                    <a:pt x="51986" y="22295"/>
                    <a:pt x="52124" y="22157"/>
                    <a:pt x="52263" y="22019"/>
                  </a:cubicBezTo>
                  <a:lnTo>
                    <a:pt x="53403" y="20878"/>
                  </a:lnTo>
                  <a:cubicBezTo>
                    <a:pt x="53714" y="20567"/>
                    <a:pt x="53853" y="20429"/>
                    <a:pt x="54129" y="20291"/>
                  </a:cubicBezTo>
                  <a:cubicBezTo>
                    <a:pt x="54440" y="20014"/>
                    <a:pt x="54717" y="19876"/>
                    <a:pt x="54993" y="19703"/>
                  </a:cubicBezTo>
                  <a:lnTo>
                    <a:pt x="55132" y="19703"/>
                  </a:lnTo>
                  <a:cubicBezTo>
                    <a:pt x="55304" y="19703"/>
                    <a:pt x="55304" y="19565"/>
                    <a:pt x="55443" y="19565"/>
                  </a:cubicBezTo>
                  <a:close/>
                  <a:moveTo>
                    <a:pt x="41893" y="20014"/>
                  </a:moveTo>
                  <a:cubicBezTo>
                    <a:pt x="43345" y="20740"/>
                    <a:pt x="44485" y="21742"/>
                    <a:pt x="45799" y="22883"/>
                  </a:cubicBezTo>
                  <a:cubicBezTo>
                    <a:pt x="45799" y="22883"/>
                    <a:pt x="45937" y="23021"/>
                    <a:pt x="45937" y="23159"/>
                  </a:cubicBezTo>
                  <a:lnTo>
                    <a:pt x="45937" y="23332"/>
                  </a:lnTo>
                  <a:lnTo>
                    <a:pt x="45937" y="24611"/>
                  </a:lnTo>
                  <a:lnTo>
                    <a:pt x="45937" y="24888"/>
                  </a:lnTo>
                  <a:cubicBezTo>
                    <a:pt x="45937" y="25061"/>
                    <a:pt x="45937" y="25199"/>
                    <a:pt x="45799" y="25337"/>
                  </a:cubicBezTo>
                  <a:cubicBezTo>
                    <a:pt x="45350" y="25752"/>
                    <a:pt x="44935" y="26339"/>
                    <a:pt x="44485" y="26789"/>
                  </a:cubicBezTo>
                  <a:cubicBezTo>
                    <a:pt x="44071" y="27204"/>
                    <a:pt x="43621" y="27653"/>
                    <a:pt x="43034" y="28068"/>
                  </a:cubicBezTo>
                  <a:cubicBezTo>
                    <a:pt x="43034" y="28206"/>
                    <a:pt x="42895" y="28206"/>
                    <a:pt x="42757" y="28206"/>
                  </a:cubicBezTo>
                  <a:lnTo>
                    <a:pt x="42619" y="28068"/>
                  </a:lnTo>
                  <a:lnTo>
                    <a:pt x="42342" y="28068"/>
                  </a:lnTo>
                  <a:cubicBezTo>
                    <a:pt x="41617" y="27791"/>
                    <a:pt x="40891" y="27342"/>
                    <a:pt x="40165" y="26927"/>
                  </a:cubicBezTo>
                  <a:cubicBezTo>
                    <a:pt x="39439" y="26478"/>
                    <a:pt x="38886" y="26063"/>
                    <a:pt x="38160" y="25475"/>
                  </a:cubicBezTo>
                  <a:lnTo>
                    <a:pt x="38160" y="25337"/>
                  </a:lnTo>
                  <a:lnTo>
                    <a:pt x="38022" y="25337"/>
                  </a:lnTo>
                  <a:cubicBezTo>
                    <a:pt x="38022" y="25199"/>
                    <a:pt x="37849" y="25061"/>
                    <a:pt x="37849" y="25061"/>
                  </a:cubicBezTo>
                  <a:cubicBezTo>
                    <a:pt x="37849" y="24473"/>
                    <a:pt x="37711" y="24024"/>
                    <a:pt x="37711" y="23609"/>
                  </a:cubicBezTo>
                  <a:cubicBezTo>
                    <a:pt x="37711" y="23471"/>
                    <a:pt x="37849" y="23332"/>
                    <a:pt x="37849" y="23159"/>
                  </a:cubicBezTo>
                  <a:cubicBezTo>
                    <a:pt x="37849" y="23021"/>
                    <a:pt x="38022" y="22883"/>
                    <a:pt x="38160" y="22745"/>
                  </a:cubicBezTo>
                  <a:cubicBezTo>
                    <a:pt x="38160" y="22606"/>
                    <a:pt x="38298" y="22606"/>
                    <a:pt x="38437" y="22468"/>
                  </a:cubicBezTo>
                  <a:cubicBezTo>
                    <a:pt x="38886" y="22019"/>
                    <a:pt x="39301" y="21604"/>
                    <a:pt x="39750" y="21293"/>
                  </a:cubicBezTo>
                  <a:cubicBezTo>
                    <a:pt x="39888" y="21016"/>
                    <a:pt x="40165" y="20878"/>
                    <a:pt x="40441" y="20740"/>
                  </a:cubicBezTo>
                  <a:cubicBezTo>
                    <a:pt x="40614" y="20429"/>
                    <a:pt x="40891" y="20291"/>
                    <a:pt x="41167" y="20152"/>
                  </a:cubicBezTo>
                  <a:lnTo>
                    <a:pt x="41305" y="20152"/>
                  </a:lnTo>
                  <a:cubicBezTo>
                    <a:pt x="41478" y="20014"/>
                    <a:pt x="41617" y="20014"/>
                    <a:pt x="41755" y="20014"/>
                  </a:cubicBezTo>
                  <a:close/>
                  <a:moveTo>
                    <a:pt x="27929" y="20429"/>
                  </a:moveTo>
                  <a:cubicBezTo>
                    <a:pt x="29380" y="21155"/>
                    <a:pt x="30521" y="22157"/>
                    <a:pt x="31800" y="23332"/>
                  </a:cubicBezTo>
                  <a:cubicBezTo>
                    <a:pt x="31800" y="23332"/>
                    <a:pt x="31973" y="23471"/>
                    <a:pt x="31973" y="23609"/>
                  </a:cubicBezTo>
                  <a:lnTo>
                    <a:pt x="31973" y="23747"/>
                  </a:lnTo>
                  <a:lnTo>
                    <a:pt x="31973" y="25061"/>
                  </a:lnTo>
                  <a:lnTo>
                    <a:pt x="31973" y="25337"/>
                  </a:lnTo>
                  <a:cubicBezTo>
                    <a:pt x="31973" y="25475"/>
                    <a:pt x="31973" y="25614"/>
                    <a:pt x="31800" y="25752"/>
                  </a:cubicBezTo>
                  <a:cubicBezTo>
                    <a:pt x="31385" y="26201"/>
                    <a:pt x="30936" y="26789"/>
                    <a:pt x="30521" y="27204"/>
                  </a:cubicBezTo>
                  <a:lnTo>
                    <a:pt x="29208" y="28517"/>
                  </a:lnTo>
                  <a:cubicBezTo>
                    <a:pt x="29069" y="28655"/>
                    <a:pt x="28931" y="28655"/>
                    <a:pt x="28793" y="28655"/>
                  </a:cubicBezTo>
                  <a:lnTo>
                    <a:pt x="28655" y="28517"/>
                  </a:lnTo>
                  <a:lnTo>
                    <a:pt x="28344" y="28517"/>
                  </a:lnTo>
                  <a:cubicBezTo>
                    <a:pt x="27652" y="28206"/>
                    <a:pt x="26926" y="27791"/>
                    <a:pt x="26201" y="27342"/>
                  </a:cubicBezTo>
                  <a:cubicBezTo>
                    <a:pt x="25475" y="26927"/>
                    <a:pt x="24887" y="26478"/>
                    <a:pt x="24196" y="25925"/>
                  </a:cubicBezTo>
                  <a:lnTo>
                    <a:pt x="24196" y="25752"/>
                  </a:lnTo>
                  <a:lnTo>
                    <a:pt x="24023" y="25752"/>
                  </a:lnTo>
                  <a:cubicBezTo>
                    <a:pt x="24023" y="25614"/>
                    <a:pt x="23885" y="25475"/>
                    <a:pt x="23885" y="25475"/>
                  </a:cubicBezTo>
                  <a:cubicBezTo>
                    <a:pt x="23885" y="24888"/>
                    <a:pt x="23746" y="24473"/>
                    <a:pt x="23746" y="24024"/>
                  </a:cubicBezTo>
                  <a:cubicBezTo>
                    <a:pt x="23746" y="23885"/>
                    <a:pt x="23885" y="23747"/>
                    <a:pt x="23885" y="23609"/>
                  </a:cubicBezTo>
                  <a:cubicBezTo>
                    <a:pt x="23885" y="23471"/>
                    <a:pt x="24023" y="23332"/>
                    <a:pt x="24196" y="23159"/>
                  </a:cubicBezTo>
                  <a:cubicBezTo>
                    <a:pt x="24196" y="23021"/>
                    <a:pt x="24334" y="23021"/>
                    <a:pt x="24472" y="22883"/>
                  </a:cubicBezTo>
                  <a:cubicBezTo>
                    <a:pt x="24887" y="22468"/>
                    <a:pt x="25336" y="22019"/>
                    <a:pt x="25751" y="21742"/>
                  </a:cubicBezTo>
                  <a:cubicBezTo>
                    <a:pt x="25924" y="21431"/>
                    <a:pt x="26201" y="21293"/>
                    <a:pt x="26477" y="21016"/>
                  </a:cubicBezTo>
                  <a:cubicBezTo>
                    <a:pt x="26615" y="20878"/>
                    <a:pt x="26926" y="20740"/>
                    <a:pt x="27203" y="20567"/>
                  </a:cubicBezTo>
                  <a:lnTo>
                    <a:pt x="27341" y="20567"/>
                  </a:lnTo>
                  <a:cubicBezTo>
                    <a:pt x="27479" y="20429"/>
                    <a:pt x="27652" y="20429"/>
                    <a:pt x="27791" y="20429"/>
                  </a:cubicBezTo>
                  <a:close/>
                  <a:moveTo>
                    <a:pt x="14241" y="20878"/>
                  </a:moveTo>
                  <a:cubicBezTo>
                    <a:pt x="14379" y="20878"/>
                    <a:pt x="14379" y="21016"/>
                    <a:pt x="14517" y="21016"/>
                  </a:cubicBezTo>
                  <a:lnTo>
                    <a:pt x="14517" y="21155"/>
                  </a:lnTo>
                  <a:cubicBezTo>
                    <a:pt x="15693" y="21742"/>
                    <a:pt x="16695" y="22468"/>
                    <a:pt x="17559" y="23332"/>
                  </a:cubicBezTo>
                  <a:cubicBezTo>
                    <a:pt x="17697" y="23332"/>
                    <a:pt x="17697" y="23471"/>
                    <a:pt x="17836" y="23471"/>
                  </a:cubicBezTo>
                  <a:lnTo>
                    <a:pt x="17836" y="23609"/>
                  </a:lnTo>
                  <a:lnTo>
                    <a:pt x="17974" y="23609"/>
                  </a:lnTo>
                  <a:cubicBezTo>
                    <a:pt x="18147" y="23747"/>
                    <a:pt x="18147" y="23885"/>
                    <a:pt x="18147" y="24024"/>
                  </a:cubicBezTo>
                  <a:lnTo>
                    <a:pt x="18147" y="24196"/>
                  </a:lnTo>
                  <a:cubicBezTo>
                    <a:pt x="18147" y="24611"/>
                    <a:pt x="18147" y="25061"/>
                    <a:pt x="18285" y="25475"/>
                  </a:cubicBezTo>
                  <a:cubicBezTo>
                    <a:pt x="18285" y="25475"/>
                    <a:pt x="18285" y="25614"/>
                    <a:pt x="18147" y="25614"/>
                  </a:cubicBezTo>
                  <a:cubicBezTo>
                    <a:pt x="18285" y="25752"/>
                    <a:pt x="18147" y="26063"/>
                    <a:pt x="18147" y="26063"/>
                  </a:cubicBezTo>
                  <a:cubicBezTo>
                    <a:pt x="17697" y="26616"/>
                    <a:pt x="17283" y="27065"/>
                    <a:pt x="16695" y="27653"/>
                  </a:cubicBezTo>
                  <a:lnTo>
                    <a:pt x="15382" y="28932"/>
                  </a:lnTo>
                  <a:cubicBezTo>
                    <a:pt x="15243" y="29070"/>
                    <a:pt x="15105" y="29070"/>
                    <a:pt x="15105" y="29070"/>
                  </a:cubicBezTo>
                  <a:cubicBezTo>
                    <a:pt x="14967" y="29070"/>
                    <a:pt x="14829" y="28932"/>
                    <a:pt x="14829" y="28932"/>
                  </a:cubicBezTo>
                  <a:lnTo>
                    <a:pt x="14517" y="28932"/>
                  </a:lnTo>
                  <a:cubicBezTo>
                    <a:pt x="13826" y="28655"/>
                    <a:pt x="13100" y="28206"/>
                    <a:pt x="12374" y="27791"/>
                  </a:cubicBezTo>
                  <a:cubicBezTo>
                    <a:pt x="11787" y="27342"/>
                    <a:pt x="11061" y="26789"/>
                    <a:pt x="10508" y="26339"/>
                  </a:cubicBezTo>
                  <a:cubicBezTo>
                    <a:pt x="10370" y="26339"/>
                    <a:pt x="10370" y="26201"/>
                    <a:pt x="10370" y="26063"/>
                  </a:cubicBezTo>
                  <a:cubicBezTo>
                    <a:pt x="10197" y="26063"/>
                    <a:pt x="10197" y="25925"/>
                    <a:pt x="10197" y="25752"/>
                  </a:cubicBezTo>
                  <a:cubicBezTo>
                    <a:pt x="10059" y="25337"/>
                    <a:pt x="10059" y="24888"/>
                    <a:pt x="10059" y="24335"/>
                  </a:cubicBezTo>
                  <a:cubicBezTo>
                    <a:pt x="10059" y="24196"/>
                    <a:pt x="10059" y="24196"/>
                    <a:pt x="10197" y="24024"/>
                  </a:cubicBezTo>
                  <a:cubicBezTo>
                    <a:pt x="10197" y="23885"/>
                    <a:pt x="10197" y="23747"/>
                    <a:pt x="10370" y="23609"/>
                  </a:cubicBezTo>
                  <a:cubicBezTo>
                    <a:pt x="10508" y="23471"/>
                    <a:pt x="10646" y="23332"/>
                    <a:pt x="10646" y="23332"/>
                  </a:cubicBezTo>
                  <a:lnTo>
                    <a:pt x="11925" y="22019"/>
                  </a:lnTo>
                  <a:cubicBezTo>
                    <a:pt x="12236" y="21881"/>
                    <a:pt x="12374" y="21742"/>
                    <a:pt x="12651" y="21431"/>
                  </a:cubicBezTo>
                  <a:cubicBezTo>
                    <a:pt x="12962" y="21293"/>
                    <a:pt x="13239" y="21155"/>
                    <a:pt x="13515" y="21016"/>
                  </a:cubicBezTo>
                  <a:cubicBezTo>
                    <a:pt x="13653" y="21016"/>
                    <a:pt x="13653" y="20878"/>
                    <a:pt x="13653" y="20878"/>
                  </a:cubicBezTo>
                  <a:close/>
                  <a:moveTo>
                    <a:pt x="48944" y="24611"/>
                  </a:moveTo>
                  <a:cubicBezTo>
                    <a:pt x="50396" y="25337"/>
                    <a:pt x="51537" y="26339"/>
                    <a:pt x="52850" y="27342"/>
                  </a:cubicBezTo>
                  <a:cubicBezTo>
                    <a:pt x="52850" y="27480"/>
                    <a:pt x="52988" y="27653"/>
                    <a:pt x="52988" y="27791"/>
                  </a:cubicBezTo>
                  <a:lnTo>
                    <a:pt x="52988" y="29208"/>
                  </a:lnTo>
                  <a:lnTo>
                    <a:pt x="52988" y="29381"/>
                  </a:lnTo>
                  <a:cubicBezTo>
                    <a:pt x="52988" y="29519"/>
                    <a:pt x="52988" y="29658"/>
                    <a:pt x="52850" y="29796"/>
                  </a:cubicBezTo>
                  <a:cubicBezTo>
                    <a:pt x="52401" y="30384"/>
                    <a:pt x="51986" y="30798"/>
                    <a:pt x="51537" y="31386"/>
                  </a:cubicBezTo>
                  <a:cubicBezTo>
                    <a:pt x="51122" y="31801"/>
                    <a:pt x="50673" y="32250"/>
                    <a:pt x="50120" y="32665"/>
                  </a:cubicBezTo>
                  <a:cubicBezTo>
                    <a:pt x="50120" y="32838"/>
                    <a:pt x="49947" y="32838"/>
                    <a:pt x="49808" y="32838"/>
                  </a:cubicBezTo>
                  <a:lnTo>
                    <a:pt x="49670" y="32665"/>
                  </a:lnTo>
                  <a:cubicBezTo>
                    <a:pt x="49532" y="32665"/>
                    <a:pt x="49532" y="32665"/>
                    <a:pt x="49394" y="32527"/>
                  </a:cubicBezTo>
                  <a:cubicBezTo>
                    <a:pt x="48668" y="32388"/>
                    <a:pt x="47942" y="31974"/>
                    <a:pt x="47216" y="31524"/>
                  </a:cubicBezTo>
                  <a:cubicBezTo>
                    <a:pt x="46490" y="31109"/>
                    <a:pt x="45937" y="30522"/>
                    <a:pt x="45211" y="30072"/>
                  </a:cubicBezTo>
                  <a:lnTo>
                    <a:pt x="45211" y="29796"/>
                  </a:lnTo>
                  <a:lnTo>
                    <a:pt x="45073" y="29796"/>
                  </a:lnTo>
                  <a:cubicBezTo>
                    <a:pt x="45073" y="29796"/>
                    <a:pt x="44935" y="29658"/>
                    <a:pt x="44935" y="29519"/>
                  </a:cubicBezTo>
                  <a:cubicBezTo>
                    <a:pt x="44935" y="29070"/>
                    <a:pt x="44762" y="28655"/>
                    <a:pt x="44762" y="28068"/>
                  </a:cubicBezTo>
                  <a:cubicBezTo>
                    <a:pt x="44762" y="27929"/>
                    <a:pt x="44935" y="27791"/>
                    <a:pt x="44935" y="27791"/>
                  </a:cubicBezTo>
                  <a:cubicBezTo>
                    <a:pt x="44935" y="27653"/>
                    <a:pt x="45073" y="27480"/>
                    <a:pt x="45211" y="27342"/>
                  </a:cubicBezTo>
                  <a:cubicBezTo>
                    <a:pt x="45211" y="27204"/>
                    <a:pt x="45350" y="27065"/>
                    <a:pt x="45488" y="27065"/>
                  </a:cubicBezTo>
                  <a:lnTo>
                    <a:pt x="46801" y="25752"/>
                  </a:lnTo>
                  <a:cubicBezTo>
                    <a:pt x="46940" y="25614"/>
                    <a:pt x="47216" y="25337"/>
                    <a:pt x="47527" y="25199"/>
                  </a:cubicBezTo>
                  <a:cubicBezTo>
                    <a:pt x="47665" y="25061"/>
                    <a:pt x="47942" y="24888"/>
                    <a:pt x="48218" y="24749"/>
                  </a:cubicBezTo>
                  <a:lnTo>
                    <a:pt x="48391" y="24749"/>
                  </a:lnTo>
                  <a:cubicBezTo>
                    <a:pt x="48530" y="24611"/>
                    <a:pt x="48668" y="24611"/>
                    <a:pt x="48806" y="24611"/>
                  </a:cubicBezTo>
                  <a:close/>
                  <a:moveTo>
                    <a:pt x="34565" y="25061"/>
                  </a:moveTo>
                  <a:cubicBezTo>
                    <a:pt x="35982" y="25925"/>
                    <a:pt x="37296" y="26927"/>
                    <a:pt x="38437" y="27929"/>
                  </a:cubicBezTo>
                  <a:cubicBezTo>
                    <a:pt x="38437" y="27929"/>
                    <a:pt x="38437" y="28068"/>
                    <a:pt x="38575" y="28068"/>
                  </a:cubicBezTo>
                  <a:cubicBezTo>
                    <a:pt x="38575" y="28206"/>
                    <a:pt x="38713" y="28344"/>
                    <a:pt x="38575" y="28517"/>
                  </a:cubicBezTo>
                  <a:cubicBezTo>
                    <a:pt x="38713" y="28655"/>
                    <a:pt x="38713" y="28794"/>
                    <a:pt x="38713" y="28932"/>
                  </a:cubicBezTo>
                  <a:lnTo>
                    <a:pt x="38575" y="29070"/>
                  </a:lnTo>
                  <a:lnTo>
                    <a:pt x="38575" y="29658"/>
                  </a:lnTo>
                  <a:lnTo>
                    <a:pt x="38575" y="29934"/>
                  </a:lnTo>
                  <a:cubicBezTo>
                    <a:pt x="38575" y="30072"/>
                    <a:pt x="38575" y="30245"/>
                    <a:pt x="38437" y="30384"/>
                  </a:cubicBezTo>
                  <a:cubicBezTo>
                    <a:pt x="38022" y="30798"/>
                    <a:pt x="37572" y="31386"/>
                    <a:pt x="37158" y="31801"/>
                  </a:cubicBezTo>
                  <a:cubicBezTo>
                    <a:pt x="36708" y="32388"/>
                    <a:pt x="36294" y="32838"/>
                    <a:pt x="35844" y="33252"/>
                  </a:cubicBezTo>
                  <a:lnTo>
                    <a:pt x="35429" y="33252"/>
                  </a:lnTo>
                  <a:cubicBezTo>
                    <a:pt x="35429" y="33252"/>
                    <a:pt x="35257" y="33252"/>
                    <a:pt x="35257" y="33114"/>
                  </a:cubicBezTo>
                  <a:lnTo>
                    <a:pt x="34980" y="33114"/>
                  </a:lnTo>
                  <a:cubicBezTo>
                    <a:pt x="34254" y="32838"/>
                    <a:pt x="33528" y="32388"/>
                    <a:pt x="32837" y="31974"/>
                  </a:cubicBezTo>
                  <a:cubicBezTo>
                    <a:pt x="32111" y="31524"/>
                    <a:pt x="31524" y="31109"/>
                    <a:pt x="30936" y="30522"/>
                  </a:cubicBezTo>
                  <a:cubicBezTo>
                    <a:pt x="30798" y="30522"/>
                    <a:pt x="30798" y="30522"/>
                    <a:pt x="30798" y="30384"/>
                  </a:cubicBezTo>
                  <a:lnTo>
                    <a:pt x="30521" y="30072"/>
                  </a:lnTo>
                  <a:cubicBezTo>
                    <a:pt x="30521" y="29658"/>
                    <a:pt x="30383" y="29070"/>
                    <a:pt x="30383" y="28655"/>
                  </a:cubicBezTo>
                  <a:cubicBezTo>
                    <a:pt x="30383" y="28517"/>
                    <a:pt x="30521" y="28344"/>
                    <a:pt x="30659" y="28206"/>
                  </a:cubicBezTo>
                  <a:cubicBezTo>
                    <a:pt x="30521" y="28068"/>
                    <a:pt x="30659" y="27929"/>
                    <a:pt x="30798" y="27791"/>
                  </a:cubicBezTo>
                  <a:cubicBezTo>
                    <a:pt x="30936" y="27791"/>
                    <a:pt x="30936" y="27653"/>
                    <a:pt x="31109" y="27480"/>
                  </a:cubicBezTo>
                  <a:cubicBezTo>
                    <a:pt x="31524" y="27204"/>
                    <a:pt x="31973" y="26789"/>
                    <a:pt x="32388" y="26339"/>
                  </a:cubicBezTo>
                  <a:cubicBezTo>
                    <a:pt x="32526" y="26063"/>
                    <a:pt x="32837" y="25925"/>
                    <a:pt x="33114" y="25752"/>
                  </a:cubicBezTo>
                  <a:cubicBezTo>
                    <a:pt x="33252" y="25475"/>
                    <a:pt x="33528" y="25337"/>
                    <a:pt x="33839" y="25337"/>
                  </a:cubicBezTo>
                  <a:lnTo>
                    <a:pt x="33978" y="25199"/>
                  </a:lnTo>
                  <a:lnTo>
                    <a:pt x="34116" y="25199"/>
                  </a:lnTo>
                  <a:cubicBezTo>
                    <a:pt x="34116" y="25199"/>
                    <a:pt x="34254" y="25061"/>
                    <a:pt x="34392" y="25061"/>
                  </a:cubicBezTo>
                  <a:close/>
                  <a:moveTo>
                    <a:pt x="21016" y="25337"/>
                  </a:moveTo>
                  <a:cubicBezTo>
                    <a:pt x="21154" y="25337"/>
                    <a:pt x="21154" y="25337"/>
                    <a:pt x="21292" y="25475"/>
                  </a:cubicBezTo>
                  <a:cubicBezTo>
                    <a:pt x="22606" y="26201"/>
                    <a:pt x="23885" y="27204"/>
                    <a:pt x="25060" y="28206"/>
                  </a:cubicBezTo>
                  <a:cubicBezTo>
                    <a:pt x="25198" y="28344"/>
                    <a:pt x="25198" y="28517"/>
                    <a:pt x="25198" y="28655"/>
                  </a:cubicBezTo>
                  <a:cubicBezTo>
                    <a:pt x="25198" y="29070"/>
                    <a:pt x="25198" y="29519"/>
                    <a:pt x="25336" y="29934"/>
                  </a:cubicBezTo>
                  <a:cubicBezTo>
                    <a:pt x="25336" y="30072"/>
                    <a:pt x="25336" y="30245"/>
                    <a:pt x="25198" y="30245"/>
                  </a:cubicBezTo>
                  <a:cubicBezTo>
                    <a:pt x="25336" y="30384"/>
                    <a:pt x="25336" y="30522"/>
                    <a:pt x="25198" y="30660"/>
                  </a:cubicBezTo>
                  <a:cubicBezTo>
                    <a:pt x="24749" y="31109"/>
                    <a:pt x="24334" y="31662"/>
                    <a:pt x="23746" y="32112"/>
                  </a:cubicBezTo>
                  <a:cubicBezTo>
                    <a:pt x="23332" y="32665"/>
                    <a:pt x="22882" y="33114"/>
                    <a:pt x="22467" y="33529"/>
                  </a:cubicBezTo>
                  <a:cubicBezTo>
                    <a:pt x="22352" y="33529"/>
                    <a:pt x="22252" y="33606"/>
                    <a:pt x="22199" y="33606"/>
                  </a:cubicBezTo>
                  <a:cubicBezTo>
                    <a:pt x="22172" y="33606"/>
                    <a:pt x="22156" y="33587"/>
                    <a:pt x="22156" y="33529"/>
                  </a:cubicBezTo>
                  <a:cubicBezTo>
                    <a:pt x="22018" y="33529"/>
                    <a:pt x="21880" y="33529"/>
                    <a:pt x="21880" y="33391"/>
                  </a:cubicBezTo>
                  <a:cubicBezTo>
                    <a:pt x="21880" y="33437"/>
                    <a:pt x="21865" y="33452"/>
                    <a:pt x="21839" y="33452"/>
                  </a:cubicBezTo>
                  <a:cubicBezTo>
                    <a:pt x="21788" y="33452"/>
                    <a:pt x="21696" y="33391"/>
                    <a:pt x="21603" y="33391"/>
                  </a:cubicBezTo>
                  <a:cubicBezTo>
                    <a:pt x="20877" y="33114"/>
                    <a:pt x="20152" y="32838"/>
                    <a:pt x="19426" y="32250"/>
                  </a:cubicBezTo>
                  <a:cubicBezTo>
                    <a:pt x="18838" y="31801"/>
                    <a:pt x="18147" y="31386"/>
                    <a:pt x="17559" y="30937"/>
                  </a:cubicBezTo>
                  <a:cubicBezTo>
                    <a:pt x="17421" y="30798"/>
                    <a:pt x="17421" y="30798"/>
                    <a:pt x="17421" y="30660"/>
                  </a:cubicBezTo>
                  <a:cubicBezTo>
                    <a:pt x="17283" y="30522"/>
                    <a:pt x="17283" y="30522"/>
                    <a:pt x="17283" y="30384"/>
                  </a:cubicBezTo>
                  <a:cubicBezTo>
                    <a:pt x="17110" y="29934"/>
                    <a:pt x="17110" y="29381"/>
                    <a:pt x="17110" y="28932"/>
                  </a:cubicBezTo>
                  <a:cubicBezTo>
                    <a:pt x="17110" y="28794"/>
                    <a:pt x="17110" y="28655"/>
                    <a:pt x="17283" y="28655"/>
                  </a:cubicBezTo>
                  <a:cubicBezTo>
                    <a:pt x="17283" y="28344"/>
                    <a:pt x="17283" y="28206"/>
                    <a:pt x="17421" y="28068"/>
                  </a:cubicBezTo>
                  <a:cubicBezTo>
                    <a:pt x="17559" y="28068"/>
                    <a:pt x="17697" y="27929"/>
                    <a:pt x="17697" y="27791"/>
                  </a:cubicBezTo>
                  <a:cubicBezTo>
                    <a:pt x="17836" y="27791"/>
                    <a:pt x="17836" y="27791"/>
                    <a:pt x="17974" y="27653"/>
                  </a:cubicBezTo>
                  <a:cubicBezTo>
                    <a:pt x="17974" y="27653"/>
                    <a:pt x="17974" y="27480"/>
                    <a:pt x="18147" y="27480"/>
                  </a:cubicBezTo>
                  <a:cubicBezTo>
                    <a:pt x="18285" y="27204"/>
                    <a:pt x="18562" y="27065"/>
                    <a:pt x="18838" y="26789"/>
                  </a:cubicBezTo>
                  <a:lnTo>
                    <a:pt x="19011" y="26616"/>
                  </a:lnTo>
                  <a:cubicBezTo>
                    <a:pt x="19287" y="26478"/>
                    <a:pt x="19426" y="26201"/>
                    <a:pt x="19702" y="26063"/>
                  </a:cubicBezTo>
                  <a:cubicBezTo>
                    <a:pt x="20013" y="25925"/>
                    <a:pt x="20290" y="25752"/>
                    <a:pt x="20566" y="25614"/>
                  </a:cubicBezTo>
                  <a:cubicBezTo>
                    <a:pt x="20566" y="25614"/>
                    <a:pt x="20566" y="25475"/>
                    <a:pt x="20739" y="25475"/>
                  </a:cubicBezTo>
                  <a:lnTo>
                    <a:pt x="20739" y="25614"/>
                  </a:lnTo>
                  <a:cubicBezTo>
                    <a:pt x="20739" y="25475"/>
                    <a:pt x="20877" y="25337"/>
                    <a:pt x="21016" y="25337"/>
                  </a:cubicBezTo>
                  <a:close/>
                  <a:moveTo>
                    <a:pt x="41617" y="29658"/>
                  </a:moveTo>
                  <a:cubicBezTo>
                    <a:pt x="43034" y="30384"/>
                    <a:pt x="44347" y="31386"/>
                    <a:pt x="45488" y="32527"/>
                  </a:cubicBezTo>
                  <a:cubicBezTo>
                    <a:pt x="45626" y="32527"/>
                    <a:pt x="45626" y="32665"/>
                    <a:pt x="45626" y="32838"/>
                  </a:cubicBezTo>
                  <a:lnTo>
                    <a:pt x="45626" y="32976"/>
                  </a:lnTo>
                  <a:lnTo>
                    <a:pt x="45626" y="34255"/>
                  </a:lnTo>
                  <a:cubicBezTo>
                    <a:pt x="45799" y="34393"/>
                    <a:pt x="45626" y="34393"/>
                    <a:pt x="45626" y="34566"/>
                  </a:cubicBezTo>
                  <a:cubicBezTo>
                    <a:pt x="45626" y="34704"/>
                    <a:pt x="45626" y="34842"/>
                    <a:pt x="45488" y="34981"/>
                  </a:cubicBezTo>
                  <a:cubicBezTo>
                    <a:pt x="45073" y="35430"/>
                    <a:pt x="44624" y="35845"/>
                    <a:pt x="44209" y="36432"/>
                  </a:cubicBezTo>
                  <a:lnTo>
                    <a:pt x="42895" y="37711"/>
                  </a:lnTo>
                  <a:cubicBezTo>
                    <a:pt x="42757" y="37850"/>
                    <a:pt x="42619" y="37850"/>
                    <a:pt x="42481" y="37850"/>
                  </a:cubicBezTo>
                  <a:lnTo>
                    <a:pt x="42342" y="37711"/>
                  </a:lnTo>
                  <a:lnTo>
                    <a:pt x="42031" y="37711"/>
                  </a:lnTo>
                  <a:cubicBezTo>
                    <a:pt x="41305" y="37435"/>
                    <a:pt x="40614" y="36985"/>
                    <a:pt x="39888" y="36571"/>
                  </a:cubicBezTo>
                  <a:cubicBezTo>
                    <a:pt x="39162" y="36121"/>
                    <a:pt x="38575" y="35707"/>
                    <a:pt x="38022" y="35119"/>
                  </a:cubicBezTo>
                  <a:cubicBezTo>
                    <a:pt x="37849" y="35119"/>
                    <a:pt x="37849" y="34981"/>
                    <a:pt x="37849" y="34981"/>
                  </a:cubicBezTo>
                  <a:cubicBezTo>
                    <a:pt x="37711" y="34842"/>
                    <a:pt x="37711" y="34704"/>
                    <a:pt x="37572" y="34566"/>
                  </a:cubicBezTo>
                  <a:cubicBezTo>
                    <a:pt x="37572" y="34117"/>
                    <a:pt x="37572" y="33702"/>
                    <a:pt x="37434" y="33252"/>
                  </a:cubicBezTo>
                  <a:cubicBezTo>
                    <a:pt x="37434" y="33114"/>
                    <a:pt x="37572" y="32976"/>
                    <a:pt x="37711" y="32838"/>
                  </a:cubicBezTo>
                  <a:cubicBezTo>
                    <a:pt x="37572" y="32665"/>
                    <a:pt x="37711" y="32527"/>
                    <a:pt x="37849" y="32388"/>
                  </a:cubicBezTo>
                  <a:cubicBezTo>
                    <a:pt x="38022" y="32250"/>
                    <a:pt x="38022" y="32250"/>
                    <a:pt x="38160" y="32112"/>
                  </a:cubicBezTo>
                  <a:cubicBezTo>
                    <a:pt x="38575" y="31662"/>
                    <a:pt x="39024" y="31248"/>
                    <a:pt x="39439" y="30937"/>
                  </a:cubicBezTo>
                  <a:cubicBezTo>
                    <a:pt x="39577" y="30660"/>
                    <a:pt x="39888" y="30522"/>
                    <a:pt x="40165" y="30245"/>
                  </a:cubicBezTo>
                  <a:cubicBezTo>
                    <a:pt x="40303" y="30072"/>
                    <a:pt x="40614" y="29934"/>
                    <a:pt x="40891" y="29796"/>
                  </a:cubicBezTo>
                  <a:lnTo>
                    <a:pt x="41167" y="29796"/>
                  </a:lnTo>
                  <a:cubicBezTo>
                    <a:pt x="41167" y="29658"/>
                    <a:pt x="41305" y="29658"/>
                    <a:pt x="41478" y="29658"/>
                  </a:cubicBezTo>
                  <a:close/>
                  <a:moveTo>
                    <a:pt x="27929" y="30072"/>
                  </a:moveTo>
                  <a:cubicBezTo>
                    <a:pt x="29069" y="30798"/>
                    <a:pt x="30245" y="31524"/>
                    <a:pt x="31247" y="32527"/>
                  </a:cubicBezTo>
                  <a:cubicBezTo>
                    <a:pt x="31385" y="32665"/>
                    <a:pt x="31662" y="32838"/>
                    <a:pt x="31800" y="32976"/>
                  </a:cubicBezTo>
                  <a:cubicBezTo>
                    <a:pt x="31973" y="32976"/>
                    <a:pt x="31973" y="33252"/>
                    <a:pt x="31973" y="33391"/>
                  </a:cubicBezTo>
                  <a:cubicBezTo>
                    <a:pt x="31973" y="33529"/>
                    <a:pt x="32111" y="33702"/>
                    <a:pt x="31973" y="33702"/>
                  </a:cubicBezTo>
                  <a:lnTo>
                    <a:pt x="31973" y="33978"/>
                  </a:lnTo>
                  <a:lnTo>
                    <a:pt x="31973" y="34704"/>
                  </a:lnTo>
                  <a:cubicBezTo>
                    <a:pt x="31973" y="34704"/>
                    <a:pt x="31973" y="34842"/>
                    <a:pt x="31800" y="34842"/>
                  </a:cubicBezTo>
                  <a:cubicBezTo>
                    <a:pt x="31973" y="34981"/>
                    <a:pt x="31973" y="35257"/>
                    <a:pt x="31800" y="35257"/>
                  </a:cubicBezTo>
                  <a:cubicBezTo>
                    <a:pt x="31385" y="35845"/>
                    <a:pt x="30936" y="36294"/>
                    <a:pt x="30521" y="36847"/>
                  </a:cubicBezTo>
                  <a:cubicBezTo>
                    <a:pt x="30072" y="37297"/>
                    <a:pt x="29519" y="37711"/>
                    <a:pt x="29069" y="38161"/>
                  </a:cubicBezTo>
                  <a:cubicBezTo>
                    <a:pt x="29069" y="38299"/>
                    <a:pt x="28793" y="38299"/>
                    <a:pt x="28793" y="38299"/>
                  </a:cubicBezTo>
                  <a:cubicBezTo>
                    <a:pt x="28655" y="38299"/>
                    <a:pt x="28655" y="38161"/>
                    <a:pt x="28516" y="38161"/>
                  </a:cubicBezTo>
                  <a:lnTo>
                    <a:pt x="28344" y="38161"/>
                  </a:lnTo>
                  <a:cubicBezTo>
                    <a:pt x="27479" y="37850"/>
                    <a:pt x="26788" y="37435"/>
                    <a:pt x="26062" y="36985"/>
                  </a:cubicBezTo>
                  <a:cubicBezTo>
                    <a:pt x="25475" y="36571"/>
                    <a:pt x="24749" y="35983"/>
                    <a:pt x="24196" y="35568"/>
                  </a:cubicBezTo>
                  <a:cubicBezTo>
                    <a:pt x="24196" y="35568"/>
                    <a:pt x="24023" y="35430"/>
                    <a:pt x="24023" y="35257"/>
                  </a:cubicBezTo>
                  <a:cubicBezTo>
                    <a:pt x="23885" y="35257"/>
                    <a:pt x="23885" y="35119"/>
                    <a:pt x="23885" y="34981"/>
                  </a:cubicBezTo>
                  <a:cubicBezTo>
                    <a:pt x="23746" y="34566"/>
                    <a:pt x="23746" y="34117"/>
                    <a:pt x="23746" y="33529"/>
                  </a:cubicBezTo>
                  <a:cubicBezTo>
                    <a:pt x="23746" y="33391"/>
                    <a:pt x="23746" y="33252"/>
                    <a:pt x="23885" y="33252"/>
                  </a:cubicBezTo>
                  <a:cubicBezTo>
                    <a:pt x="23885" y="33114"/>
                    <a:pt x="23885" y="32976"/>
                    <a:pt x="24023" y="32838"/>
                  </a:cubicBezTo>
                  <a:cubicBezTo>
                    <a:pt x="24196" y="32665"/>
                    <a:pt x="24334" y="32527"/>
                    <a:pt x="24472" y="32527"/>
                  </a:cubicBezTo>
                  <a:cubicBezTo>
                    <a:pt x="24887" y="32112"/>
                    <a:pt x="25198" y="31662"/>
                    <a:pt x="25613" y="31248"/>
                  </a:cubicBezTo>
                  <a:cubicBezTo>
                    <a:pt x="25924" y="31109"/>
                    <a:pt x="26062" y="30798"/>
                    <a:pt x="26339" y="30660"/>
                  </a:cubicBezTo>
                  <a:cubicBezTo>
                    <a:pt x="26615" y="30522"/>
                    <a:pt x="26926" y="30384"/>
                    <a:pt x="27203" y="30245"/>
                  </a:cubicBezTo>
                  <a:lnTo>
                    <a:pt x="27341" y="30245"/>
                  </a:lnTo>
                  <a:cubicBezTo>
                    <a:pt x="27479" y="30072"/>
                    <a:pt x="27479" y="30072"/>
                    <a:pt x="27652" y="30072"/>
                  </a:cubicBezTo>
                  <a:close/>
                  <a:moveTo>
                    <a:pt x="34704" y="34566"/>
                  </a:moveTo>
                  <a:cubicBezTo>
                    <a:pt x="34842" y="34566"/>
                    <a:pt x="34842" y="34566"/>
                    <a:pt x="34980" y="34704"/>
                  </a:cubicBezTo>
                  <a:cubicBezTo>
                    <a:pt x="36294" y="35430"/>
                    <a:pt x="37572" y="36432"/>
                    <a:pt x="38713" y="37435"/>
                  </a:cubicBezTo>
                  <a:cubicBezTo>
                    <a:pt x="38886" y="37573"/>
                    <a:pt x="38886" y="37711"/>
                    <a:pt x="38886" y="37850"/>
                  </a:cubicBezTo>
                  <a:cubicBezTo>
                    <a:pt x="38886" y="38299"/>
                    <a:pt x="39024" y="38714"/>
                    <a:pt x="39024" y="39163"/>
                  </a:cubicBezTo>
                  <a:cubicBezTo>
                    <a:pt x="39024" y="39301"/>
                    <a:pt x="39024" y="39440"/>
                    <a:pt x="38886" y="39440"/>
                  </a:cubicBezTo>
                  <a:cubicBezTo>
                    <a:pt x="39024" y="39578"/>
                    <a:pt x="39024" y="39751"/>
                    <a:pt x="38886" y="39889"/>
                  </a:cubicBezTo>
                  <a:cubicBezTo>
                    <a:pt x="38437" y="40304"/>
                    <a:pt x="38022" y="40891"/>
                    <a:pt x="37572" y="41306"/>
                  </a:cubicBezTo>
                  <a:cubicBezTo>
                    <a:pt x="37158" y="41894"/>
                    <a:pt x="36570" y="42343"/>
                    <a:pt x="36121" y="42758"/>
                  </a:cubicBezTo>
                  <a:lnTo>
                    <a:pt x="35844" y="42758"/>
                  </a:lnTo>
                  <a:cubicBezTo>
                    <a:pt x="35706" y="42758"/>
                    <a:pt x="35706" y="42758"/>
                    <a:pt x="35568" y="42620"/>
                  </a:cubicBezTo>
                  <a:lnTo>
                    <a:pt x="35429" y="42620"/>
                  </a:lnTo>
                  <a:cubicBezTo>
                    <a:pt x="34565" y="42343"/>
                    <a:pt x="33839" y="41894"/>
                    <a:pt x="33114" y="41479"/>
                  </a:cubicBezTo>
                  <a:cubicBezTo>
                    <a:pt x="32526" y="41030"/>
                    <a:pt x="31800" y="40615"/>
                    <a:pt x="31247" y="40165"/>
                  </a:cubicBezTo>
                  <a:cubicBezTo>
                    <a:pt x="31247" y="40027"/>
                    <a:pt x="31109" y="40027"/>
                    <a:pt x="31109" y="39889"/>
                  </a:cubicBezTo>
                  <a:cubicBezTo>
                    <a:pt x="30936" y="39751"/>
                    <a:pt x="30936" y="39751"/>
                    <a:pt x="30936" y="39578"/>
                  </a:cubicBezTo>
                  <a:cubicBezTo>
                    <a:pt x="30798" y="39163"/>
                    <a:pt x="30798" y="38575"/>
                    <a:pt x="30798" y="38161"/>
                  </a:cubicBezTo>
                  <a:cubicBezTo>
                    <a:pt x="30798" y="38022"/>
                    <a:pt x="30798" y="37850"/>
                    <a:pt x="30936" y="37850"/>
                  </a:cubicBezTo>
                  <a:cubicBezTo>
                    <a:pt x="30936" y="37573"/>
                    <a:pt x="30936" y="37435"/>
                    <a:pt x="31109" y="37297"/>
                  </a:cubicBezTo>
                  <a:cubicBezTo>
                    <a:pt x="31247" y="37297"/>
                    <a:pt x="31385" y="37158"/>
                    <a:pt x="31524" y="36985"/>
                  </a:cubicBezTo>
                  <a:cubicBezTo>
                    <a:pt x="31973" y="36709"/>
                    <a:pt x="32249" y="36294"/>
                    <a:pt x="32664" y="35845"/>
                  </a:cubicBezTo>
                  <a:cubicBezTo>
                    <a:pt x="32975" y="35707"/>
                    <a:pt x="33114" y="35430"/>
                    <a:pt x="33390" y="35257"/>
                  </a:cubicBezTo>
                  <a:cubicBezTo>
                    <a:pt x="33701" y="35119"/>
                    <a:pt x="33978" y="34981"/>
                    <a:pt x="34254" y="34842"/>
                  </a:cubicBezTo>
                  <a:cubicBezTo>
                    <a:pt x="34254" y="34842"/>
                    <a:pt x="34254" y="34704"/>
                    <a:pt x="34392" y="34704"/>
                  </a:cubicBezTo>
                  <a:cubicBezTo>
                    <a:pt x="34565" y="34704"/>
                    <a:pt x="34704" y="34566"/>
                    <a:pt x="34704" y="34566"/>
                  </a:cubicBezTo>
                  <a:close/>
                  <a:moveTo>
                    <a:pt x="29795" y="1"/>
                  </a:moveTo>
                  <a:cubicBezTo>
                    <a:pt x="29795" y="139"/>
                    <a:pt x="29795" y="139"/>
                    <a:pt x="29657" y="277"/>
                  </a:cubicBezTo>
                  <a:cubicBezTo>
                    <a:pt x="29657" y="416"/>
                    <a:pt x="29519" y="416"/>
                    <a:pt x="29519" y="554"/>
                  </a:cubicBezTo>
                  <a:cubicBezTo>
                    <a:pt x="29380" y="554"/>
                    <a:pt x="29380" y="692"/>
                    <a:pt x="29208" y="865"/>
                  </a:cubicBezTo>
                  <a:cubicBezTo>
                    <a:pt x="29208" y="1003"/>
                    <a:pt x="29069" y="1003"/>
                    <a:pt x="28931" y="1003"/>
                  </a:cubicBezTo>
                  <a:cubicBezTo>
                    <a:pt x="27341" y="2282"/>
                    <a:pt x="25751" y="3457"/>
                    <a:pt x="24196" y="4598"/>
                  </a:cubicBezTo>
                  <a:cubicBezTo>
                    <a:pt x="23159" y="5186"/>
                    <a:pt x="22295" y="5877"/>
                    <a:pt x="21292" y="6465"/>
                  </a:cubicBezTo>
                  <a:cubicBezTo>
                    <a:pt x="20877" y="6741"/>
                    <a:pt x="20290" y="7190"/>
                    <a:pt x="19875" y="7467"/>
                  </a:cubicBezTo>
                  <a:cubicBezTo>
                    <a:pt x="19426" y="7778"/>
                    <a:pt x="19011" y="8193"/>
                    <a:pt x="18562" y="8469"/>
                  </a:cubicBezTo>
                  <a:cubicBezTo>
                    <a:pt x="16972" y="9645"/>
                    <a:pt x="15382" y="10647"/>
                    <a:pt x="13826" y="11649"/>
                  </a:cubicBezTo>
                  <a:cubicBezTo>
                    <a:pt x="12236" y="12790"/>
                    <a:pt x="10646" y="13827"/>
                    <a:pt x="9056" y="14829"/>
                  </a:cubicBezTo>
                  <a:cubicBezTo>
                    <a:pt x="6049" y="16972"/>
                    <a:pt x="3146" y="19288"/>
                    <a:pt x="0" y="21293"/>
                  </a:cubicBezTo>
                  <a:cubicBezTo>
                    <a:pt x="864" y="21881"/>
                    <a:pt x="1728" y="22295"/>
                    <a:pt x="2731" y="22883"/>
                  </a:cubicBezTo>
                  <a:cubicBezTo>
                    <a:pt x="6740" y="25199"/>
                    <a:pt x="10784" y="27929"/>
                    <a:pt x="14517" y="30522"/>
                  </a:cubicBezTo>
                  <a:cubicBezTo>
                    <a:pt x="15831" y="31386"/>
                    <a:pt x="17283" y="32250"/>
                    <a:pt x="18700" y="33114"/>
                  </a:cubicBezTo>
                  <a:cubicBezTo>
                    <a:pt x="20290" y="34117"/>
                    <a:pt x="21880" y="34981"/>
                    <a:pt x="23470" y="35983"/>
                  </a:cubicBezTo>
                  <a:cubicBezTo>
                    <a:pt x="25060" y="36985"/>
                    <a:pt x="26615" y="38022"/>
                    <a:pt x="28067" y="39025"/>
                  </a:cubicBezTo>
                  <a:cubicBezTo>
                    <a:pt x="31247" y="41168"/>
                    <a:pt x="34392" y="43207"/>
                    <a:pt x="37572" y="45074"/>
                  </a:cubicBezTo>
                  <a:cubicBezTo>
                    <a:pt x="37711" y="45074"/>
                    <a:pt x="37849" y="44935"/>
                    <a:pt x="38022" y="44935"/>
                  </a:cubicBezTo>
                  <a:cubicBezTo>
                    <a:pt x="38298" y="44624"/>
                    <a:pt x="38575" y="44486"/>
                    <a:pt x="38886" y="44210"/>
                  </a:cubicBezTo>
                  <a:cubicBezTo>
                    <a:pt x="39162" y="43898"/>
                    <a:pt x="39439" y="43622"/>
                    <a:pt x="39750" y="43484"/>
                  </a:cubicBezTo>
                  <a:cubicBezTo>
                    <a:pt x="40303" y="42896"/>
                    <a:pt x="41029" y="42343"/>
                    <a:pt x="41755" y="41894"/>
                  </a:cubicBezTo>
                  <a:cubicBezTo>
                    <a:pt x="43034" y="40891"/>
                    <a:pt x="44347" y="39889"/>
                    <a:pt x="45626" y="38714"/>
                  </a:cubicBezTo>
                  <a:cubicBezTo>
                    <a:pt x="47078" y="37711"/>
                    <a:pt x="48668" y="36571"/>
                    <a:pt x="49947" y="35257"/>
                  </a:cubicBezTo>
                  <a:cubicBezTo>
                    <a:pt x="51398" y="34117"/>
                    <a:pt x="52850" y="32838"/>
                    <a:pt x="54267" y="31662"/>
                  </a:cubicBezTo>
                  <a:cubicBezTo>
                    <a:pt x="57171" y="29070"/>
                    <a:pt x="60040" y="26616"/>
                    <a:pt x="62909" y="24335"/>
                  </a:cubicBezTo>
                  <a:cubicBezTo>
                    <a:pt x="62909" y="24196"/>
                    <a:pt x="63082" y="24196"/>
                    <a:pt x="63082" y="24196"/>
                  </a:cubicBezTo>
                  <a:lnTo>
                    <a:pt x="62217" y="23332"/>
                  </a:lnTo>
                  <a:lnTo>
                    <a:pt x="61042" y="22157"/>
                  </a:lnTo>
                  <a:cubicBezTo>
                    <a:pt x="57033" y="18562"/>
                    <a:pt x="52263" y="15970"/>
                    <a:pt x="47665" y="13101"/>
                  </a:cubicBezTo>
                  <a:cubicBezTo>
                    <a:pt x="46214" y="12099"/>
                    <a:pt x="44762" y="11062"/>
                    <a:pt x="43345" y="10059"/>
                  </a:cubicBezTo>
                  <a:cubicBezTo>
                    <a:pt x="41893" y="9057"/>
                    <a:pt x="40303" y="7916"/>
                    <a:pt x="38713" y="6741"/>
                  </a:cubicBezTo>
                  <a:cubicBezTo>
                    <a:pt x="35706" y="4598"/>
                    <a:pt x="32837" y="2282"/>
                    <a:pt x="29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3611009" y="408142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1"/>
                  </a:moveTo>
                  <a:lnTo>
                    <a:pt x="0" y="139"/>
                  </a:lnTo>
                  <a:cubicBezTo>
                    <a:pt x="138" y="139"/>
                    <a:pt x="138" y="139"/>
                    <a:pt x="138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3611009" y="400631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3062852" y="4306154"/>
              <a:ext cx="22989" cy="44092"/>
            </a:xfrm>
            <a:custGeom>
              <a:avLst/>
              <a:gdLst/>
              <a:ahLst/>
              <a:cxnLst/>
              <a:rect l="l" t="t" r="r" b="b"/>
              <a:pathLst>
                <a:path w="1280" h="2455" extrusionOk="0">
                  <a:moveTo>
                    <a:pt x="138" y="0"/>
                  </a:moveTo>
                  <a:lnTo>
                    <a:pt x="138" y="311"/>
                  </a:lnTo>
                  <a:cubicBezTo>
                    <a:pt x="138" y="726"/>
                    <a:pt x="0" y="1314"/>
                    <a:pt x="0" y="1728"/>
                  </a:cubicBezTo>
                  <a:cubicBezTo>
                    <a:pt x="277" y="2039"/>
                    <a:pt x="726" y="2178"/>
                    <a:pt x="1003" y="2454"/>
                  </a:cubicBezTo>
                  <a:cubicBezTo>
                    <a:pt x="1141" y="1901"/>
                    <a:pt x="1141" y="1314"/>
                    <a:pt x="1279" y="726"/>
                  </a:cubicBezTo>
                  <a:cubicBezTo>
                    <a:pt x="864" y="588"/>
                    <a:pt x="553" y="311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3336617" y="4484928"/>
              <a:ext cx="23599" cy="49067"/>
            </a:xfrm>
            <a:custGeom>
              <a:avLst/>
              <a:gdLst/>
              <a:ahLst/>
              <a:cxnLst/>
              <a:rect l="l" t="t" r="r" b="b"/>
              <a:pathLst>
                <a:path w="1314" h="2732" extrusionOk="0">
                  <a:moveTo>
                    <a:pt x="312" y="1"/>
                  </a:moveTo>
                  <a:cubicBezTo>
                    <a:pt x="173" y="416"/>
                    <a:pt x="173" y="727"/>
                    <a:pt x="0" y="1003"/>
                  </a:cubicBezTo>
                  <a:lnTo>
                    <a:pt x="0" y="2006"/>
                  </a:lnTo>
                  <a:cubicBezTo>
                    <a:pt x="312" y="2317"/>
                    <a:pt x="726" y="2455"/>
                    <a:pt x="1037" y="2731"/>
                  </a:cubicBezTo>
                  <a:cubicBezTo>
                    <a:pt x="1037" y="2006"/>
                    <a:pt x="1176" y="1280"/>
                    <a:pt x="1314" y="727"/>
                  </a:cubicBezTo>
                  <a:cubicBezTo>
                    <a:pt x="1176" y="588"/>
                    <a:pt x="1037" y="588"/>
                    <a:pt x="865" y="416"/>
                  </a:cubicBezTo>
                  <a:lnTo>
                    <a:pt x="726" y="416"/>
                  </a:lnTo>
                  <a:lnTo>
                    <a:pt x="726" y="277"/>
                  </a:lnTo>
                  <a:cubicBezTo>
                    <a:pt x="588" y="277"/>
                    <a:pt x="450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3091409" y="4324779"/>
              <a:ext cx="20492" cy="43463"/>
            </a:xfrm>
            <a:custGeom>
              <a:avLst/>
              <a:gdLst/>
              <a:ahLst/>
              <a:cxnLst/>
              <a:rect l="l" t="t" r="r" b="b"/>
              <a:pathLst>
                <a:path w="1141" h="2420" extrusionOk="0">
                  <a:moveTo>
                    <a:pt x="277" y="0"/>
                  </a:moveTo>
                  <a:cubicBezTo>
                    <a:pt x="138" y="277"/>
                    <a:pt x="138" y="415"/>
                    <a:pt x="138" y="691"/>
                  </a:cubicBezTo>
                  <a:cubicBezTo>
                    <a:pt x="138" y="1002"/>
                    <a:pt x="0" y="1279"/>
                    <a:pt x="0" y="1555"/>
                  </a:cubicBezTo>
                  <a:lnTo>
                    <a:pt x="0" y="1728"/>
                  </a:lnTo>
                  <a:cubicBezTo>
                    <a:pt x="138" y="1867"/>
                    <a:pt x="277" y="2005"/>
                    <a:pt x="415" y="2005"/>
                  </a:cubicBezTo>
                  <a:cubicBezTo>
                    <a:pt x="649" y="2122"/>
                    <a:pt x="809" y="2239"/>
                    <a:pt x="1021" y="2357"/>
                  </a:cubicBezTo>
                  <a:lnTo>
                    <a:pt x="1021" y="2357"/>
                  </a:lnTo>
                  <a:cubicBezTo>
                    <a:pt x="1010" y="2338"/>
                    <a:pt x="1003" y="2313"/>
                    <a:pt x="1003" y="2281"/>
                  </a:cubicBezTo>
                  <a:cubicBezTo>
                    <a:pt x="1141" y="1867"/>
                    <a:pt x="1141" y="1279"/>
                    <a:pt x="1141" y="691"/>
                  </a:cubicBezTo>
                  <a:cubicBezTo>
                    <a:pt x="1003" y="415"/>
                    <a:pt x="692" y="277"/>
                    <a:pt x="415" y="138"/>
                  </a:cubicBezTo>
                  <a:cubicBezTo>
                    <a:pt x="415" y="138"/>
                    <a:pt x="277" y="138"/>
                    <a:pt x="277" y="0"/>
                  </a:cubicBezTo>
                  <a:close/>
                  <a:moveTo>
                    <a:pt x="1021" y="2357"/>
                  </a:moveTo>
                  <a:cubicBezTo>
                    <a:pt x="1059" y="2420"/>
                    <a:pt x="1141" y="2420"/>
                    <a:pt x="1141" y="2420"/>
                  </a:cubicBezTo>
                  <a:cubicBezTo>
                    <a:pt x="1099" y="2399"/>
                    <a:pt x="1059" y="2378"/>
                    <a:pt x="1021" y="235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3365173" y="4502942"/>
              <a:ext cx="21121" cy="49049"/>
            </a:xfrm>
            <a:custGeom>
              <a:avLst/>
              <a:gdLst/>
              <a:ahLst/>
              <a:cxnLst/>
              <a:rect l="l" t="t" r="r" b="b"/>
              <a:pathLst>
                <a:path w="1176" h="2731" extrusionOk="0">
                  <a:moveTo>
                    <a:pt x="312" y="0"/>
                  </a:moveTo>
                  <a:cubicBezTo>
                    <a:pt x="139" y="138"/>
                    <a:pt x="139" y="450"/>
                    <a:pt x="139" y="726"/>
                  </a:cubicBezTo>
                  <a:cubicBezTo>
                    <a:pt x="0" y="1141"/>
                    <a:pt x="0" y="1590"/>
                    <a:pt x="0" y="2178"/>
                  </a:cubicBezTo>
                  <a:cubicBezTo>
                    <a:pt x="450" y="2316"/>
                    <a:pt x="726" y="2593"/>
                    <a:pt x="1176" y="2731"/>
                  </a:cubicBezTo>
                  <a:cubicBezTo>
                    <a:pt x="1176" y="2005"/>
                    <a:pt x="1003" y="1141"/>
                    <a:pt x="1003" y="450"/>
                  </a:cubicBezTo>
                  <a:cubicBezTo>
                    <a:pt x="1003" y="450"/>
                    <a:pt x="865" y="277"/>
                    <a:pt x="726" y="277"/>
                  </a:cubicBezTo>
                  <a:cubicBezTo>
                    <a:pt x="588" y="138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3194463" y="4394302"/>
              <a:ext cx="23599" cy="44092"/>
            </a:xfrm>
            <a:custGeom>
              <a:avLst/>
              <a:gdLst/>
              <a:ahLst/>
              <a:cxnLst/>
              <a:rect l="l" t="t" r="r" b="b"/>
              <a:pathLst>
                <a:path w="1314" h="2455" extrusionOk="0">
                  <a:moveTo>
                    <a:pt x="449" y="0"/>
                  </a:moveTo>
                  <a:cubicBezTo>
                    <a:pt x="449" y="277"/>
                    <a:pt x="449" y="588"/>
                    <a:pt x="311" y="864"/>
                  </a:cubicBezTo>
                  <a:lnTo>
                    <a:pt x="311" y="1452"/>
                  </a:lnTo>
                  <a:cubicBezTo>
                    <a:pt x="311" y="1590"/>
                    <a:pt x="138" y="1729"/>
                    <a:pt x="0" y="1729"/>
                  </a:cubicBezTo>
                  <a:cubicBezTo>
                    <a:pt x="449" y="2005"/>
                    <a:pt x="726" y="2178"/>
                    <a:pt x="1002" y="2454"/>
                  </a:cubicBezTo>
                  <a:cubicBezTo>
                    <a:pt x="1002" y="1867"/>
                    <a:pt x="1175" y="1141"/>
                    <a:pt x="1314" y="588"/>
                  </a:cubicBezTo>
                  <a:cubicBezTo>
                    <a:pt x="1002" y="450"/>
                    <a:pt x="726" y="277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2788459" y="4135426"/>
              <a:ext cx="23599" cy="46588"/>
            </a:xfrm>
            <a:custGeom>
              <a:avLst/>
              <a:gdLst/>
              <a:ahLst/>
              <a:cxnLst/>
              <a:rect l="l" t="t" r="r" b="b"/>
              <a:pathLst>
                <a:path w="1314" h="2594" extrusionOk="0">
                  <a:moveTo>
                    <a:pt x="277" y="1"/>
                  </a:moveTo>
                  <a:cubicBezTo>
                    <a:pt x="277" y="588"/>
                    <a:pt x="139" y="1314"/>
                    <a:pt x="0" y="1902"/>
                  </a:cubicBezTo>
                  <a:lnTo>
                    <a:pt x="0" y="2040"/>
                  </a:lnTo>
                  <a:cubicBezTo>
                    <a:pt x="277" y="2178"/>
                    <a:pt x="588" y="2455"/>
                    <a:pt x="865" y="2593"/>
                  </a:cubicBezTo>
                  <a:cubicBezTo>
                    <a:pt x="1003" y="1902"/>
                    <a:pt x="1141" y="1314"/>
                    <a:pt x="1314" y="588"/>
                  </a:cubicBezTo>
                  <a:cubicBezTo>
                    <a:pt x="1003" y="450"/>
                    <a:pt x="588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2767967" y="4123016"/>
              <a:ext cx="15535" cy="43463"/>
            </a:xfrm>
            <a:custGeom>
              <a:avLst/>
              <a:gdLst/>
              <a:ahLst/>
              <a:cxnLst/>
              <a:rect l="l" t="t" r="r" b="b"/>
              <a:pathLst>
                <a:path w="865" h="2420" extrusionOk="0">
                  <a:moveTo>
                    <a:pt x="277" y="0"/>
                  </a:moveTo>
                  <a:lnTo>
                    <a:pt x="277" y="692"/>
                  </a:lnTo>
                  <a:cubicBezTo>
                    <a:pt x="139" y="1141"/>
                    <a:pt x="139" y="1418"/>
                    <a:pt x="139" y="1867"/>
                  </a:cubicBezTo>
                  <a:lnTo>
                    <a:pt x="1" y="2005"/>
                  </a:lnTo>
                  <a:cubicBezTo>
                    <a:pt x="139" y="2005"/>
                    <a:pt x="139" y="2143"/>
                    <a:pt x="139" y="2143"/>
                  </a:cubicBezTo>
                  <a:cubicBezTo>
                    <a:pt x="277" y="2143"/>
                    <a:pt x="416" y="2282"/>
                    <a:pt x="554" y="2420"/>
                  </a:cubicBezTo>
                  <a:cubicBezTo>
                    <a:pt x="727" y="2005"/>
                    <a:pt x="727" y="1556"/>
                    <a:pt x="865" y="1003"/>
                  </a:cubicBezTo>
                  <a:lnTo>
                    <a:pt x="865" y="277"/>
                  </a:lnTo>
                  <a:cubicBezTo>
                    <a:pt x="727" y="277"/>
                    <a:pt x="554" y="139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2638224" y="4037347"/>
              <a:ext cx="31053" cy="18014"/>
            </a:xfrm>
            <a:custGeom>
              <a:avLst/>
              <a:gdLst/>
              <a:ahLst/>
              <a:cxnLst/>
              <a:rect l="l" t="t" r="r" b="b"/>
              <a:pathLst>
                <a:path w="1729" h="1003" extrusionOk="0">
                  <a:moveTo>
                    <a:pt x="1452" y="0"/>
                  </a:moveTo>
                  <a:cubicBezTo>
                    <a:pt x="1176" y="139"/>
                    <a:pt x="1038" y="139"/>
                    <a:pt x="865" y="139"/>
                  </a:cubicBezTo>
                  <a:lnTo>
                    <a:pt x="312" y="139"/>
                  </a:lnTo>
                  <a:cubicBezTo>
                    <a:pt x="312" y="277"/>
                    <a:pt x="312" y="277"/>
                    <a:pt x="173" y="277"/>
                  </a:cubicBezTo>
                  <a:cubicBezTo>
                    <a:pt x="173" y="450"/>
                    <a:pt x="173" y="450"/>
                    <a:pt x="1" y="450"/>
                  </a:cubicBezTo>
                  <a:cubicBezTo>
                    <a:pt x="173" y="588"/>
                    <a:pt x="173" y="726"/>
                    <a:pt x="173" y="865"/>
                  </a:cubicBezTo>
                  <a:lnTo>
                    <a:pt x="173" y="1003"/>
                  </a:lnTo>
                  <a:cubicBezTo>
                    <a:pt x="588" y="726"/>
                    <a:pt x="1176" y="588"/>
                    <a:pt x="1729" y="588"/>
                  </a:cubicBezTo>
                  <a:cubicBezTo>
                    <a:pt x="1591" y="277"/>
                    <a:pt x="1591" y="139"/>
                    <a:pt x="159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2863568" y="4181997"/>
              <a:ext cx="22989" cy="41595"/>
            </a:xfrm>
            <a:custGeom>
              <a:avLst/>
              <a:gdLst/>
              <a:ahLst/>
              <a:cxnLst/>
              <a:rect l="l" t="t" r="r" b="b"/>
              <a:pathLst>
                <a:path w="1280" h="2316" extrusionOk="0">
                  <a:moveTo>
                    <a:pt x="277" y="0"/>
                  </a:moveTo>
                  <a:cubicBezTo>
                    <a:pt x="277" y="726"/>
                    <a:pt x="139" y="1314"/>
                    <a:pt x="1" y="1901"/>
                  </a:cubicBezTo>
                  <a:cubicBezTo>
                    <a:pt x="277" y="2039"/>
                    <a:pt x="588" y="2178"/>
                    <a:pt x="865" y="2316"/>
                  </a:cubicBezTo>
                  <a:cubicBezTo>
                    <a:pt x="1003" y="1728"/>
                    <a:pt x="1141" y="1314"/>
                    <a:pt x="1280" y="726"/>
                  </a:cubicBezTo>
                  <a:cubicBezTo>
                    <a:pt x="865" y="449"/>
                    <a:pt x="588" y="311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2839987" y="4166461"/>
              <a:ext cx="18642" cy="44110"/>
            </a:xfrm>
            <a:custGeom>
              <a:avLst/>
              <a:gdLst/>
              <a:ahLst/>
              <a:cxnLst/>
              <a:rect l="l" t="t" r="r" b="b"/>
              <a:pathLst>
                <a:path w="1038" h="2456" extrusionOk="0">
                  <a:moveTo>
                    <a:pt x="311" y="1"/>
                  </a:moveTo>
                  <a:cubicBezTo>
                    <a:pt x="173" y="589"/>
                    <a:pt x="173" y="1176"/>
                    <a:pt x="0" y="1902"/>
                  </a:cubicBezTo>
                  <a:lnTo>
                    <a:pt x="0" y="2040"/>
                  </a:lnTo>
                  <a:cubicBezTo>
                    <a:pt x="311" y="2179"/>
                    <a:pt x="588" y="2317"/>
                    <a:pt x="864" y="2455"/>
                  </a:cubicBezTo>
                  <a:cubicBezTo>
                    <a:pt x="864" y="2040"/>
                    <a:pt x="864" y="1591"/>
                    <a:pt x="1037" y="1176"/>
                  </a:cubicBezTo>
                  <a:lnTo>
                    <a:pt x="1037" y="589"/>
                  </a:lnTo>
                  <a:cubicBezTo>
                    <a:pt x="864" y="450"/>
                    <a:pt x="588" y="312"/>
                    <a:pt x="311" y="174"/>
                  </a:cubicBezTo>
                  <a:lnTo>
                    <a:pt x="311" y="1"/>
                  </a:ln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2814537" y="4150944"/>
              <a:ext cx="20492" cy="44092"/>
            </a:xfrm>
            <a:custGeom>
              <a:avLst/>
              <a:gdLst/>
              <a:ahLst/>
              <a:cxnLst/>
              <a:rect l="l" t="t" r="r" b="b"/>
              <a:pathLst>
                <a:path w="1141" h="2455" extrusionOk="0">
                  <a:moveTo>
                    <a:pt x="277" y="1"/>
                  </a:moveTo>
                  <a:cubicBezTo>
                    <a:pt x="277" y="450"/>
                    <a:pt x="138" y="727"/>
                    <a:pt x="138" y="1176"/>
                  </a:cubicBezTo>
                  <a:cubicBezTo>
                    <a:pt x="138" y="1453"/>
                    <a:pt x="138" y="1729"/>
                    <a:pt x="0" y="2040"/>
                  </a:cubicBezTo>
                  <a:cubicBezTo>
                    <a:pt x="277" y="2178"/>
                    <a:pt x="553" y="2317"/>
                    <a:pt x="864" y="2455"/>
                  </a:cubicBezTo>
                  <a:cubicBezTo>
                    <a:pt x="864" y="2178"/>
                    <a:pt x="1003" y="1729"/>
                    <a:pt x="1003" y="1314"/>
                  </a:cubicBezTo>
                  <a:cubicBezTo>
                    <a:pt x="1003" y="1176"/>
                    <a:pt x="1141" y="865"/>
                    <a:pt x="1141" y="588"/>
                  </a:cubicBezTo>
                  <a:cubicBezTo>
                    <a:pt x="864" y="450"/>
                    <a:pt x="553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2744386" y="4107499"/>
              <a:ext cx="21121" cy="46570"/>
            </a:xfrm>
            <a:custGeom>
              <a:avLst/>
              <a:gdLst/>
              <a:ahLst/>
              <a:cxnLst/>
              <a:rect l="l" t="t" r="r" b="b"/>
              <a:pathLst>
                <a:path w="1176" h="2593" extrusionOk="0">
                  <a:moveTo>
                    <a:pt x="311" y="0"/>
                  </a:moveTo>
                  <a:cubicBezTo>
                    <a:pt x="139" y="553"/>
                    <a:pt x="139" y="1141"/>
                    <a:pt x="0" y="1729"/>
                  </a:cubicBezTo>
                  <a:lnTo>
                    <a:pt x="0" y="2005"/>
                  </a:lnTo>
                  <a:cubicBezTo>
                    <a:pt x="311" y="2143"/>
                    <a:pt x="588" y="2420"/>
                    <a:pt x="864" y="2593"/>
                  </a:cubicBezTo>
                  <a:cubicBezTo>
                    <a:pt x="864" y="1867"/>
                    <a:pt x="1003" y="1141"/>
                    <a:pt x="1176" y="553"/>
                  </a:cubicBezTo>
                  <a:cubicBezTo>
                    <a:pt x="864" y="415"/>
                    <a:pt x="588" y="139"/>
                    <a:pt x="31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2726372" y="4096938"/>
              <a:ext cx="13057" cy="38506"/>
            </a:xfrm>
            <a:custGeom>
              <a:avLst/>
              <a:gdLst/>
              <a:ahLst/>
              <a:cxnLst/>
              <a:rect l="l" t="t" r="r" b="b"/>
              <a:pathLst>
                <a:path w="727" h="2144" extrusionOk="0">
                  <a:moveTo>
                    <a:pt x="277" y="1"/>
                  </a:moveTo>
                  <a:cubicBezTo>
                    <a:pt x="277" y="139"/>
                    <a:pt x="277" y="277"/>
                    <a:pt x="139" y="415"/>
                  </a:cubicBezTo>
                  <a:cubicBezTo>
                    <a:pt x="139" y="865"/>
                    <a:pt x="1" y="1141"/>
                    <a:pt x="1" y="1591"/>
                  </a:cubicBezTo>
                  <a:lnTo>
                    <a:pt x="1" y="1867"/>
                  </a:lnTo>
                  <a:cubicBezTo>
                    <a:pt x="139" y="2005"/>
                    <a:pt x="277" y="2144"/>
                    <a:pt x="450" y="2144"/>
                  </a:cubicBezTo>
                  <a:cubicBezTo>
                    <a:pt x="450" y="1867"/>
                    <a:pt x="589" y="1591"/>
                    <a:pt x="589" y="1280"/>
                  </a:cubicBezTo>
                  <a:lnTo>
                    <a:pt x="589" y="1452"/>
                  </a:lnTo>
                  <a:cubicBezTo>
                    <a:pt x="589" y="1003"/>
                    <a:pt x="727" y="588"/>
                    <a:pt x="727" y="277"/>
                  </a:cubicBezTo>
                  <a:cubicBezTo>
                    <a:pt x="589" y="139"/>
                    <a:pt x="450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3114380" y="4342775"/>
              <a:ext cx="26078" cy="40985"/>
            </a:xfrm>
            <a:custGeom>
              <a:avLst/>
              <a:gdLst/>
              <a:ahLst/>
              <a:cxnLst/>
              <a:rect l="l" t="t" r="r" b="b"/>
              <a:pathLst>
                <a:path w="1452" h="2282" extrusionOk="0">
                  <a:moveTo>
                    <a:pt x="449" y="0"/>
                  </a:moveTo>
                  <a:lnTo>
                    <a:pt x="449" y="1279"/>
                  </a:lnTo>
                  <a:cubicBezTo>
                    <a:pt x="449" y="1590"/>
                    <a:pt x="277" y="1590"/>
                    <a:pt x="138" y="1590"/>
                  </a:cubicBezTo>
                  <a:lnTo>
                    <a:pt x="0" y="1590"/>
                  </a:lnTo>
                  <a:cubicBezTo>
                    <a:pt x="449" y="1867"/>
                    <a:pt x="726" y="2143"/>
                    <a:pt x="1141" y="2282"/>
                  </a:cubicBezTo>
                  <a:cubicBezTo>
                    <a:pt x="1141" y="1729"/>
                    <a:pt x="1314" y="1141"/>
                    <a:pt x="1452" y="553"/>
                  </a:cubicBezTo>
                  <a:cubicBezTo>
                    <a:pt x="1141" y="415"/>
                    <a:pt x="726" y="139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2682298" y="4070860"/>
              <a:ext cx="21121" cy="41613"/>
            </a:xfrm>
            <a:custGeom>
              <a:avLst/>
              <a:gdLst/>
              <a:ahLst/>
              <a:cxnLst/>
              <a:rect l="l" t="t" r="r" b="b"/>
              <a:pathLst>
                <a:path w="1176" h="2317" extrusionOk="0">
                  <a:moveTo>
                    <a:pt x="312" y="1"/>
                  </a:moveTo>
                  <a:cubicBezTo>
                    <a:pt x="139" y="450"/>
                    <a:pt x="139" y="865"/>
                    <a:pt x="1" y="1314"/>
                  </a:cubicBezTo>
                  <a:lnTo>
                    <a:pt x="1" y="1453"/>
                  </a:lnTo>
                  <a:cubicBezTo>
                    <a:pt x="312" y="1729"/>
                    <a:pt x="588" y="2040"/>
                    <a:pt x="865" y="2317"/>
                  </a:cubicBezTo>
                  <a:cubicBezTo>
                    <a:pt x="1003" y="1729"/>
                    <a:pt x="1003" y="1176"/>
                    <a:pt x="1176" y="589"/>
                  </a:cubicBezTo>
                  <a:cubicBezTo>
                    <a:pt x="865" y="312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2648784" y="4063425"/>
              <a:ext cx="28574" cy="25467"/>
            </a:xfrm>
            <a:custGeom>
              <a:avLst/>
              <a:gdLst/>
              <a:ahLst/>
              <a:cxnLst/>
              <a:rect l="l" t="t" r="r" b="b"/>
              <a:pathLst>
                <a:path w="1591" h="1418" extrusionOk="0">
                  <a:moveTo>
                    <a:pt x="726" y="0"/>
                  </a:moveTo>
                  <a:cubicBezTo>
                    <a:pt x="450" y="138"/>
                    <a:pt x="277" y="138"/>
                    <a:pt x="0" y="277"/>
                  </a:cubicBezTo>
                  <a:cubicBezTo>
                    <a:pt x="450" y="726"/>
                    <a:pt x="864" y="1141"/>
                    <a:pt x="1314" y="1417"/>
                  </a:cubicBezTo>
                  <a:cubicBezTo>
                    <a:pt x="1452" y="1003"/>
                    <a:pt x="1590" y="553"/>
                    <a:pt x="1590" y="138"/>
                  </a:cubicBezTo>
                  <a:lnTo>
                    <a:pt x="1452" y="138"/>
                  </a:lnTo>
                  <a:cubicBezTo>
                    <a:pt x="1452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2708376" y="4086396"/>
              <a:ext cx="13057" cy="36638"/>
            </a:xfrm>
            <a:custGeom>
              <a:avLst/>
              <a:gdLst/>
              <a:ahLst/>
              <a:cxnLst/>
              <a:rect l="l" t="t" r="r" b="b"/>
              <a:pathLst>
                <a:path w="727" h="2040" extrusionOk="0">
                  <a:moveTo>
                    <a:pt x="277" y="0"/>
                  </a:moveTo>
                  <a:cubicBezTo>
                    <a:pt x="277" y="311"/>
                    <a:pt x="139" y="588"/>
                    <a:pt x="139" y="864"/>
                  </a:cubicBezTo>
                  <a:cubicBezTo>
                    <a:pt x="139" y="1175"/>
                    <a:pt x="139" y="1314"/>
                    <a:pt x="1" y="1452"/>
                  </a:cubicBezTo>
                  <a:lnTo>
                    <a:pt x="1" y="1728"/>
                  </a:lnTo>
                  <a:cubicBezTo>
                    <a:pt x="139" y="1867"/>
                    <a:pt x="277" y="2039"/>
                    <a:pt x="415" y="2039"/>
                  </a:cubicBezTo>
                  <a:cubicBezTo>
                    <a:pt x="415" y="1867"/>
                    <a:pt x="415" y="1590"/>
                    <a:pt x="588" y="1314"/>
                  </a:cubicBezTo>
                  <a:cubicBezTo>
                    <a:pt x="588" y="1002"/>
                    <a:pt x="726" y="588"/>
                    <a:pt x="726" y="311"/>
                  </a:cubicBezTo>
                  <a:cubicBezTo>
                    <a:pt x="588" y="138"/>
                    <a:pt x="415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3031799" y="4288140"/>
              <a:ext cx="22989" cy="41613"/>
            </a:xfrm>
            <a:custGeom>
              <a:avLst/>
              <a:gdLst/>
              <a:ahLst/>
              <a:cxnLst/>
              <a:rect l="l" t="t" r="r" b="b"/>
              <a:pathLst>
                <a:path w="1280" h="2317" extrusionOk="0">
                  <a:moveTo>
                    <a:pt x="139" y="1"/>
                  </a:moveTo>
                  <a:lnTo>
                    <a:pt x="139" y="450"/>
                  </a:lnTo>
                  <a:cubicBezTo>
                    <a:pt x="139" y="727"/>
                    <a:pt x="1" y="1176"/>
                    <a:pt x="1" y="1452"/>
                  </a:cubicBezTo>
                  <a:lnTo>
                    <a:pt x="1" y="1591"/>
                  </a:lnTo>
                  <a:cubicBezTo>
                    <a:pt x="416" y="1867"/>
                    <a:pt x="727" y="2178"/>
                    <a:pt x="1142" y="2317"/>
                  </a:cubicBezTo>
                  <a:cubicBezTo>
                    <a:pt x="1142" y="1867"/>
                    <a:pt x="1280" y="1314"/>
                    <a:pt x="1280" y="727"/>
                  </a:cubicBezTo>
                  <a:cubicBezTo>
                    <a:pt x="1003" y="588"/>
                    <a:pt x="554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3308689" y="4466932"/>
              <a:ext cx="22971" cy="46570"/>
            </a:xfrm>
            <a:custGeom>
              <a:avLst/>
              <a:gdLst/>
              <a:ahLst/>
              <a:cxnLst/>
              <a:rect l="l" t="t" r="r" b="b"/>
              <a:pathLst>
                <a:path w="1279" h="2593" extrusionOk="0">
                  <a:moveTo>
                    <a:pt x="138" y="0"/>
                  </a:moveTo>
                  <a:cubicBezTo>
                    <a:pt x="138" y="553"/>
                    <a:pt x="0" y="1141"/>
                    <a:pt x="0" y="1729"/>
                  </a:cubicBezTo>
                  <a:lnTo>
                    <a:pt x="0" y="1867"/>
                  </a:lnTo>
                  <a:cubicBezTo>
                    <a:pt x="138" y="2005"/>
                    <a:pt x="277" y="2143"/>
                    <a:pt x="553" y="2282"/>
                  </a:cubicBezTo>
                  <a:cubicBezTo>
                    <a:pt x="691" y="2282"/>
                    <a:pt x="864" y="2455"/>
                    <a:pt x="1002" y="2593"/>
                  </a:cubicBezTo>
                  <a:cubicBezTo>
                    <a:pt x="1002" y="2005"/>
                    <a:pt x="1141" y="1279"/>
                    <a:pt x="1279" y="726"/>
                  </a:cubicBezTo>
                  <a:cubicBezTo>
                    <a:pt x="1002" y="415"/>
                    <a:pt x="553" y="277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3254054" y="4433401"/>
              <a:ext cx="23599" cy="43481"/>
            </a:xfrm>
            <a:custGeom>
              <a:avLst/>
              <a:gdLst/>
              <a:ahLst/>
              <a:cxnLst/>
              <a:rect l="l" t="t" r="r" b="b"/>
              <a:pathLst>
                <a:path w="1314" h="2421" extrusionOk="0">
                  <a:moveTo>
                    <a:pt x="277" y="1"/>
                  </a:moveTo>
                  <a:cubicBezTo>
                    <a:pt x="277" y="554"/>
                    <a:pt x="139" y="1003"/>
                    <a:pt x="0" y="1418"/>
                  </a:cubicBezTo>
                  <a:lnTo>
                    <a:pt x="0" y="1729"/>
                  </a:lnTo>
                  <a:cubicBezTo>
                    <a:pt x="277" y="1867"/>
                    <a:pt x="588" y="2006"/>
                    <a:pt x="864" y="2282"/>
                  </a:cubicBezTo>
                  <a:lnTo>
                    <a:pt x="726" y="2144"/>
                  </a:lnTo>
                  <a:lnTo>
                    <a:pt x="726" y="2144"/>
                  </a:lnTo>
                  <a:cubicBezTo>
                    <a:pt x="864" y="2282"/>
                    <a:pt x="1003" y="2282"/>
                    <a:pt x="1141" y="2420"/>
                  </a:cubicBezTo>
                  <a:cubicBezTo>
                    <a:pt x="1141" y="2006"/>
                    <a:pt x="1141" y="1556"/>
                    <a:pt x="1314" y="1280"/>
                  </a:cubicBezTo>
                  <a:lnTo>
                    <a:pt x="1314" y="692"/>
                  </a:lnTo>
                  <a:cubicBezTo>
                    <a:pt x="1003" y="416"/>
                    <a:pt x="726" y="277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3178928" y="4381263"/>
              <a:ext cx="13057" cy="39135"/>
            </a:xfrm>
            <a:custGeom>
              <a:avLst/>
              <a:gdLst/>
              <a:ahLst/>
              <a:cxnLst/>
              <a:rect l="l" t="t" r="r" b="b"/>
              <a:pathLst>
                <a:path w="727" h="2179" extrusionOk="0">
                  <a:moveTo>
                    <a:pt x="139" y="0"/>
                  </a:moveTo>
                  <a:cubicBezTo>
                    <a:pt x="139" y="139"/>
                    <a:pt x="139" y="450"/>
                    <a:pt x="1" y="588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040"/>
                    <a:pt x="312" y="2178"/>
                    <a:pt x="589" y="2178"/>
                  </a:cubicBezTo>
                  <a:cubicBezTo>
                    <a:pt x="589" y="1729"/>
                    <a:pt x="727" y="1314"/>
                    <a:pt x="727" y="726"/>
                  </a:cubicBezTo>
                  <a:lnTo>
                    <a:pt x="727" y="450"/>
                  </a:lnTo>
                  <a:cubicBezTo>
                    <a:pt x="589" y="312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3145414" y="4358292"/>
              <a:ext cx="26096" cy="49067"/>
            </a:xfrm>
            <a:custGeom>
              <a:avLst/>
              <a:gdLst/>
              <a:ahLst/>
              <a:cxnLst/>
              <a:rect l="l" t="t" r="r" b="b"/>
              <a:pathLst>
                <a:path w="1453" h="2732" extrusionOk="0">
                  <a:moveTo>
                    <a:pt x="139" y="1"/>
                  </a:moveTo>
                  <a:cubicBezTo>
                    <a:pt x="139" y="415"/>
                    <a:pt x="0" y="726"/>
                    <a:pt x="0" y="1003"/>
                  </a:cubicBezTo>
                  <a:lnTo>
                    <a:pt x="0" y="1867"/>
                  </a:lnTo>
                  <a:cubicBezTo>
                    <a:pt x="450" y="2144"/>
                    <a:pt x="865" y="2455"/>
                    <a:pt x="1314" y="2731"/>
                  </a:cubicBezTo>
                  <a:cubicBezTo>
                    <a:pt x="1314" y="2144"/>
                    <a:pt x="1452" y="1591"/>
                    <a:pt x="1452" y="865"/>
                  </a:cubicBezTo>
                  <a:cubicBezTo>
                    <a:pt x="1003" y="554"/>
                    <a:pt x="588" y="277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2910138" y="4216139"/>
              <a:ext cx="20492" cy="36010"/>
            </a:xfrm>
            <a:custGeom>
              <a:avLst/>
              <a:gdLst/>
              <a:ahLst/>
              <a:cxnLst/>
              <a:rect l="l" t="t" r="r" b="b"/>
              <a:pathLst>
                <a:path w="1141" h="2005" extrusionOk="0">
                  <a:moveTo>
                    <a:pt x="277" y="0"/>
                  </a:moveTo>
                  <a:cubicBezTo>
                    <a:pt x="277" y="415"/>
                    <a:pt x="138" y="864"/>
                    <a:pt x="0" y="1279"/>
                  </a:cubicBezTo>
                  <a:lnTo>
                    <a:pt x="0" y="1417"/>
                  </a:lnTo>
                  <a:cubicBezTo>
                    <a:pt x="277" y="1728"/>
                    <a:pt x="726" y="1867"/>
                    <a:pt x="1003" y="2005"/>
                  </a:cubicBezTo>
                  <a:cubicBezTo>
                    <a:pt x="1003" y="1556"/>
                    <a:pt x="1003" y="1003"/>
                    <a:pt x="1141" y="415"/>
                  </a:cubicBezTo>
                  <a:cubicBezTo>
                    <a:pt x="864" y="277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2938695" y="4231656"/>
              <a:ext cx="13057" cy="33531"/>
            </a:xfrm>
            <a:custGeom>
              <a:avLst/>
              <a:gdLst/>
              <a:ahLst/>
              <a:cxnLst/>
              <a:rect l="l" t="t" r="r" b="b"/>
              <a:pathLst>
                <a:path w="727" h="1867" extrusionOk="0">
                  <a:moveTo>
                    <a:pt x="138" y="0"/>
                  </a:moveTo>
                  <a:lnTo>
                    <a:pt x="0" y="139"/>
                  </a:lnTo>
                  <a:lnTo>
                    <a:pt x="0" y="1417"/>
                  </a:lnTo>
                  <a:cubicBezTo>
                    <a:pt x="138" y="1556"/>
                    <a:pt x="415" y="1729"/>
                    <a:pt x="553" y="1867"/>
                  </a:cubicBezTo>
                  <a:cubicBezTo>
                    <a:pt x="726" y="1417"/>
                    <a:pt x="726" y="864"/>
                    <a:pt x="726" y="415"/>
                  </a:cubicBezTo>
                  <a:cubicBezTo>
                    <a:pt x="553" y="277"/>
                    <a:pt x="277" y="139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2889646" y="4200621"/>
              <a:ext cx="18014" cy="36010"/>
            </a:xfrm>
            <a:custGeom>
              <a:avLst/>
              <a:gdLst/>
              <a:ahLst/>
              <a:cxnLst/>
              <a:rect l="l" t="t" r="r" b="b"/>
              <a:pathLst>
                <a:path w="1003" h="2005" extrusionOk="0">
                  <a:moveTo>
                    <a:pt x="277" y="0"/>
                  </a:moveTo>
                  <a:cubicBezTo>
                    <a:pt x="277" y="553"/>
                    <a:pt x="1" y="1141"/>
                    <a:pt x="1" y="1555"/>
                  </a:cubicBezTo>
                  <a:cubicBezTo>
                    <a:pt x="139" y="1728"/>
                    <a:pt x="415" y="1867"/>
                    <a:pt x="692" y="2005"/>
                  </a:cubicBezTo>
                  <a:lnTo>
                    <a:pt x="692" y="1279"/>
                  </a:lnTo>
                  <a:cubicBezTo>
                    <a:pt x="865" y="1002"/>
                    <a:pt x="865" y="691"/>
                    <a:pt x="1003" y="415"/>
                  </a:cubicBezTo>
                  <a:cubicBezTo>
                    <a:pt x="692" y="277"/>
                    <a:pt x="554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3013803" y="4278208"/>
              <a:ext cx="9950" cy="33549"/>
            </a:xfrm>
            <a:custGeom>
              <a:avLst/>
              <a:gdLst/>
              <a:ahLst/>
              <a:cxnLst/>
              <a:rect l="l" t="t" r="r" b="b"/>
              <a:pathLst>
                <a:path w="554" h="1868" extrusionOk="0">
                  <a:moveTo>
                    <a:pt x="139" y="1"/>
                  </a:moveTo>
                  <a:lnTo>
                    <a:pt x="139" y="415"/>
                  </a:lnTo>
                  <a:cubicBezTo>
                    <a:pt x="1" y="865"/>
                    <a:pt x="1" y="1141"/>
                    <a:pt x="1" y="1556"/>
                  </a:cubicBezTo>
                  <a:cubicBezTo>
                    <a:pt x="139" y="1556"/>
                    <a:pt x="277" y="1729"/>
                    <a:pt x="415" y="1867"/>
                  </a:cubicBezTo>
                  <a:cubicBezTo>
                    <a:pt x="554" y="1556"/>
                    <a:pt x="554" y="1280"/>
                    <a:pt x="554" y="1003"/>
                  </a:cubicBezTo>
                  <a:lnTo>
                    <a:pt x="554" y="277"/>
                  </a:lnTo>
                  <a:cubicBezTo>
                    <a:pt x="415" y="139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2985247" y="4262691"/>
              <a:ext cx="22989" cy="36028"/>
            </a:xfrm>
            <a:custGeom>
              <a:avLst/>
              <a:gdLst/>
              <a:ahLst/>
              <a:cxnLst/>
              <a:rect l="l" t="t" r="r" b="b"/>
              <a:pathLst>
                <a:path w="1280" h="2006" extrusionOk="0">
                  <a:moveTo>
                    <a:pt x="277" y="1"/>
                  </a:moveTo>
                  <a:cubicBezTo>
                    <a:pt x="139" y="277"/>
                    <a:pt x="139" y="692"/>
                    <a:pt x="1" y="1003"/>
                  </a:cubicBezTo>
                  <a:lnTo>
                    <a:pt x="1" y="1141"/>
                  </a:lnTo>
                  <a:lnTo>
                    <a:pt x="1" y="1279"/>
                  </a:lnTo>
                  <a:cubicBezTo>
                    <a:pt x="277" y="1556"/>
                    <a:pt x="726" y="1867"/>
                    <a:pt x="1003" y="2005"/>
                  </a:cubicBezTo>
                  <a:cubicBezTo>
                    <a:pt x="1003" y="1556"/>
                    <a:pt x="1141" y="1003"/>
                    <a:pt x="1279" y="554"/>
                  </a:cubicBezTo>
                  <a:cubicBezTo>
                    <a:pt x="865" y="415"/>
                    <a:pt x="554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2959169" y="4244066"/>
              <a:ext cx="20510" cy="36638"/>
            </a:xfrm>
            <a:custGeom>
              <a:avLst/>
              <a:gdLst/>
              <a:ahLst/>
              <a:cxnLst/>
              <a:rect l="l" t="t" r="r" b="b"/>
              <a:pathLst>
                <a:path w="1142" h="2040" extrusionOk="0">
                  <a:moveTo>
                    <a:pt x="139" y="1"/>
                  </a:moveTo>
                  <a:cubicBezTo>
                    <a:pt x="139" y="588"/>
                    <a:pt x="139" y="1038"/>
                    <a:pt x="1" y="1452"/>
                  </a:cubicBezTo>
                  <a:lnTo>
                    <a:pt x="1" y="1591"/>
                  </a:lnTo>
                  <a:cubicBezTo>
                    <a:pt x="277" y="1729"/>
                    <a:pt x="588" y="1902"/>
                    <a:pt x="865" y="2040"/>
                  </a:cubicBezTo>
                  <a:cubicBezTo>
                    <a:pt x="1003" y="1902"/>
                    <a:pt x="1003" y="1591"/>
                    <a:pt x="1003" y="1314"/>
                  </a:cubicBezTo>
                  <a:cubicBezTo>
                    <a:pt x="1003" y="1176"/>
                    <a:pt x="1141" y="865"/>
                    <a:pt x="1141" y="726"/>
                  </a:cubicBezTo>
                  <a:cubicBezTo>
                    <a:pt x="865" y="450"/>
                    <a:pt x="588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3285089" y="4451415"/>
              <a:ext cx="15535" cy="40985"/>
            </a:xfrm>
            <a:custGeom>
              <a:avLst/>
              <a:gdLst/>
              <a:ahLst/>
              <a:cxnLst/>
              <a:rect l="l" t="t" r="r" b="b"/>
              <a:pathLst>
                <a:path w="865" h="2282" extrusionOk="0">
                  <a:moveTo>
                    <a:pt x="139" y="0"/>
                  </a:moveTo>
                  <a:cubicBezTo>
                    <a:pt x="139" y="415"/>
                    <a:pt x="1" y="726"/>
                    <a:pt x="1" y="1141"/>
                  </a:cubicBezTo>
                  <a:lnTo>
                    <a:pt x="1" y="1729"/>
                  </a:lnTo>
                  <a:cubicBezTo>
                    <a:pt x="139" y="1867"/>
                    <a:pt x="277" y="2005"/>
                    <a:pt x="450" y="2143"/>
                  </a:cubicBezTo>
                  <a:cubicBezTo>
                    <a:pt x="588" y="2143"/>
                    <a:pt x="588" y="2282"/>
                    <a:pt x="726" y="2282"/>
                  </a:cubicBezTo>
                  <a:cubicBezTo>
                    <a:pt x="726" y="2005"/>
                    <a:pt x="865" y="1590"/>
                    <a:pt x="865" y="1279"/>
                  </a:cubicBezTo>
                  <a:lnTo>
                    <a:pt x="865" y="553"/>
                  </a:lnTo>
                  <a:cubicBezTo>
                    <a:pt x="726" y="415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3223020" y="4412298"/>
              <a:ext cx="28574" cy="46588"/>
            </a:xfrm>
            <a:custGeom>
              <a:avLst/>
              <a:gdLst/>
              <a:ahLst/>
              <a:cxnLst/>
              <a:rect l="l" t="t" r="r" b="b"/>
              <a:pathLst>
                <a:path w="1591" h="2594" extrusionOk="0">
                  <a:moveTo>
                    <a:pt x="277" y="1"/>
                  </a:moveTo>
                  <a:cubicBezTo>
                    <a:pt x="138" y="312"/>
                    <a:pt x="138" y="450"/>
                    <a:pt x="138" y="727"/>
                  </a:cubicBezTo>
                  <a:cubicBezTo>
                    <a:pt x="0" y="1003"/>
                    <a:pt x="0" y="1452"/>
                    <a:pt x="0" y="1729"/>
                  </a:cubicBezTo>
                  <a:cubicBezTo>
                    <a:pt x="449" y="2040"/>
                    <a:pt x="864" y="2317"/>
                    <a:pt x="1141" y="2593"/>
                  </a:cubicBezTo>
                  <a:cubicBezTo>
                    <a:pt x="1313" y="2178"/>
                    <a:pt x="1313" y="1867"/>
                    <a:pt x="1452" y="1452"/>
                  </a:cubicBezTo>
                  <a:cubicBezTo>
                    <a:pt x="1452" y="1314"/>
                    <a:pt x="1452" y="1003"/>
                    <a:pt x="1590" y="865"/>
                  </a:cubicBezTo>
                  <a:cubicBezTo>
                    <a:pt x="1452" y="727"/>
                    <a:pt x="1313" y="727"/>
                    <a:pt x="1141" y="588"/>
                  </a:cubicBezTo>
                  <a:cubicBezTo>
                    <a:pt x="1141" y="588"/>
                    <a:pt x="1002" y="450"/>
                    <a:pt x="864" y="450"/>
                  </a:cubicBezTo>
                  <a:cubicBezTo>
                    <a:pt x="726" y="312"/>
                    <a:pt x="449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2767967" y="4099417"/>
              <a:ext cx="211712" cy="137214"/>
            </a:xfrm>
            <a:custGeom>
              <a:avLst/>
              <a:gdLst/>
              <a:ahLst/>
              <a:cxnLst/>
              <a:rect l="l" t="t" r="r" b="b"/>
              <a:pathLst>
                <a:path w="11788" h="7640" extrusionOk="0">
                  <a:moveTo>
                    <a:pt x="1" y="1"/>
                  </a:moveTo>
                  <a:lnTo>
                    <a:pt x="1" y="1"/>
                  </a:lnTo>
                  <a:cubicBezTo>
                    <a:pt x="2144" y="1453"/>
                    <a:pt x="4460" y="2870"/>
                    <a:pt x="6603" y="4322"/>
                  </a:cubicBezTo>
                  <a:cubicBezTo>
                    <a:pt x="7467" y="4909"/>
                    <a:pt x="8193" y="5324"/>
                    <a:pt x="9057" y="5912"/>
                  </a:cubicBezTo>
                  <a:cubicBezTo>
                    <a:pt x="9783" y="6326"/>
                    <a:pt x="10509" y="6914"/>
                    <a:pt x="11373" y="7363"/>
                  </a:cubicBezTo>
                  <a:cubicBezTo>
                    <a:pt x="11452" y="7442"/>
                    <a:pt x="11531" y="7476"/>
                    <a:pt x="11610" y="7517"/>
                  </a:cubicBezTo>
                  <a:lnTo>
                    <a:pt x="11610" y="7517"/>
                  </a:lnTo>
                  <a:cubicBezTo>
                    <a:pt x="7926" y="4961"/>
                    <a:pt x="3947" y="2280"/>
                    <a:pt x="1" y="1"/>
                  </a:cubicBezTo>
                  <a:close/>
                  <a:moveTo>
                    <a:pt x="11610" y="7517"/>
                  </a:moveTo>
                  <a:cubicBezTo>
                    <a:pt x="11669" y="7558"/>
                    <a:pt x="11728" y="7599"/>
                    <a:pt x="11787" y="7640"/>
                  </a:cubicBezTo>
                  <a:cubicBezTo>
                    <a:pt x="11728" y="7581"/>
                    <a:pt x="11669" y="7547"/>
                    <a:pt x="11610" y="751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2659327" y="396223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2633267" y="3933682"/>
              <a:ext cx="26078" cy="34160"/>
            </a:xfrm>
            <a:custGeom>
              <a:avLst/>
              <a:gdLst/>
              <a:ahLst/>
              <a:cxnLst/>
              <a:rect l="l" t="t" r="r" b="b"/>
              <a:pathLst>
                <a:path w="1452" h="1902" extrusionOk="0">
                  <a:moveTo>
                    <a:pt x="1452" y="0"/>
                  </a:moveTo>
                  <a:cubicBezTo>
                    <a:pt x="1141" y="173"/>
                    <a:pt x="1003" y="311"/>
                    <a:pt x="864" y="449"/>
                  </a:cubicBezTo>
                  <a:cubicBezTo>
                    <a:pt x="588" y="588"/>
                    <a:pt x="449" y="726"/>
                    <a:pt x="138" y="1037"/>
                  </a:cubicBezTo>
                  <a:lnTo>
                    <a:pt x="0" y="1037"/>
                  </a:lnTo>
                  <a:cubicBezTo>
                    <a:pt x="0" y="1314"/>
                    <a:pt x="138" y="1590"/>
                    <a:pt x="138" y="1901"/>
                  </a:cubicBezTo>
                  <a:cubicBezTo>
                    <a:pt x="138" y="1901"/>
                    <a:pt x="277" y="1901"/>
                    <a:pt x="277" y="1728"/>
                  </a:cubicBezTo>
                  <a:cubicBezTo>
                    <a:pt x="726" y="1452"/>
                    <a:pt x="1003" y="1175"/>
                    <a:pt x="1452" y="864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2633267" y="3882154"/>
              <a:ext cx="23599" cy="28574"/>
            </a:xfrm>
            <a:custGeom>
              <a:avLst/>
              <a:gdLst/>
              <a:ahLst/>
              <a:cxnLst/>
              <a:rect l="l" t="t" r="r" b="b"/>
              <a:pathLst>
                <a:path w="1314" h="1591" extrusionOk="0">
                  <a:moveTo>
                    <a:pt x="1314" y="0"/>
                  </a:moveTo>
                  <a:cubicBezTo>
                    <a:pt x="864" y="277"/>
                    <a:pt x="449" y="726"/>
                    <a:pt x="0" y="1003"/>
                  </a:cubicBezTo>
                  <a:lnTo>
                    <a:pt x="0" y="1590"/>
                  </a:lnTo>
                  <a:cubicBezTo>
                    <a:pt x="449" y="1141"/>
                    <a:pt x="864" y="864"/>
                    <a:pt x="1314" y="588"/>
                  </a:cubicBezTo>
                  <a:lnTo>
                    <a:pt x="1314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2630771" y="3851102"/>
              <a:ext cx="26096" cy="36028"/>
            </a:xfrm>
            <a:custGeom>
              <a:avLst/>
              <a:gdLst/>
              <a:ahLst/>
              <a:cxnLst/>
              <a:rect l="l" t="t" r="r" b="b"/>
              <a:pathLst>
                <a:path w="1453" h="2006" extrusionOk="0">
                  <a:moveTo>
                    <a:pt x="1453" y="1"/>
                  </a:moveTo>
                  <a:cubicBezTo>
                    <a:pt x="1142" y="277"/>
                    <a:pt x="865" y="450"/>
                    <a:pt x="727" y="727"/>
                  </a:cubicBezTo>
                  <a:cubicBezTo>
                    <a:pt x="416" y="865"/>
                    <a:pt x="277" y="1142"/>
                    <a:pt x="1" y="1314"/>
                  </a:cubicBezTo>
                  <a:cubicBezTo>
                    <a:pt x="139" y="1591"/>
                    <a:pt x="139" y="1867"/>
                    <a:pt x="139" y="2006"/>
                  </a:cubicBezTo>
                  <a:cubicBezTo>
                    <a:pt x="588" y="1729"/>
                    <a:pt x="865" y="1314"/>
                    <a:pt x="1280" y="1003"/>
                  </a:cubicBezTo>
                  <a:cubicBezTo>
                    <a:pt x="1280" y="1003"/>
                    <a:pt x="1453" y="1003"/>
                    <a:pt x="1453" y="865"/>
                  </a:cubicBezTo>
                  <a:lnTo>
                    <a:pt x="1453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2638224" y="3995751"/>
              <a:ext cx="26096" cy="36638"/>
            </a:xfrm>
            <a:custGeom>
              <a:avLst/>
              <a:gdLst/>
              <a:ahLst/>
              <a:cxnLst/>
              <a:rect l="l" t="t" r="r" b="b"/>
              <a:pathLst>
                <a:path w="1453" h="2040" extrusionOk="0">
                  <a:moveTo>
                    <a:pt x="1314" y="1"/>
                  </a:moveTo>
                  <a:cubicBezTo>
                    <a:pt x="1314" y="1"/>
                    <a:pt x="1176" y="1"/>
                    <a:pt x="1176" y="173"/>
                  </a:cubicBezTo>
                  <a:cubicBezTo>
                    <a:pt x="727" y="450"/>
                    <a:pt x="312" y="726"/>
                    <a:pt x="1" y="1038"/>
                  </a:cubicBezTo>
                  <a:lnTo>
                    <a:pt x="1" y="1176"/>
                  </a:lnTo>
                  <a:lnTo>
                    <a:pt x="1" y="2040"/>
                  </a:lnTo>
                  <a:cubicBezTo>
                    <a:pt x="450" y="1591"/>
                    <a:pt x="865" y="1314"/>
                    <a:pt x="1452" y="865"/>
                  </a:cubicBezTo>
                  <a:cubicBezTo>
                    <a:pt x="1452" y="588"/>
                    <a:pt x="1452" y="312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2635746" y="3962238"/>
              <a:ext cx="26096" cy="39117"/>
            </a:xfrm>
            <a:custGeom>
              <a:avLst/>
              <a:gdLst/>
              <a:ahLst/>
              <a:cxnLst/>
              <a:rect l="l" t="t" r="r" b="b"/>
              <a:pathLst>
                <a:path w="1453" h="2178" extrusionOk="0">
                  <a:moveTo>
                    <a:pt x="1314" y="0"/>
                  </a:moveTo>
                  <a:cubicBezTo>
                    <a:pt x="865" y="311"/>
                    <a:pt x="450" y="726"/>
                    <a:pt x="0" y="1002"/>
                  </a:cubicBezTo>
                  <a:lnTo>
                    <a:pt x="0" y="2178"/>
                  </a:lnTo>
                  <a:cubicBezTo>
                    <a:pt x="450" y="1867"/>
                    <a:pt x="1003" y="1452"/>
                    <a:pt x="1452" y="1175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2633267" y="3905736"/>
              <a:ext cx="26078" cy="33549"/>
            </a:xfrm>
            <a:custGeom>
              <a:avLst/>
              <a:gdLst/>
              <a:ahLst/>
              <a:cxnLst/>
              <a:rect l="l" t="t" r="r" b="b"/>
              <a:pathLst>
                <a:path w="1452" h="1868" extrusionOk="0">
                  <a:moveTo>
                    <a:pt x="1314" y="1"/>
                  </a:moveTo>
                  <a:cubicBezTo>
                    <a:pt x="864" y="277"/>
                    <a:pt x="449" y="692"/>
                    <a:pt x="0" y="1003"/>
                  </a:cubicBezTo>
                  <a:lnTo>
                    <a:pt x="0" y="1867"/>
                  </a:lnTo>
                  <a:cubicBezTo>
                    <a:pt x="138" y="1867"/>
                    <a:pt x="138" y="1729"/>
                    <a:pt x="138" y="1729"/>
                  </a:cubicBezTo>
                  <a:cubicBezTo>
                    <a:pt x="449" y="1556"/>
                    <a:pt x="588" y="1418"/>
                    <a:pt x="864" y="1280"/>
                  </a:cubicBezTo>
                  <a:cubicBezTo>
                    <a:pt x="1003" y="1141"/>
                    <a:pt x="1141" y="1003"/>
                    <a:pt x="1452" y="1003"/>
                  </a:cubicBezTo>
                  <a:cubicBezTo>
                    <a:pt x="1314" y="554"/>
                    <a:pt x="1314" y="277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2643810" y="4024308"/>
              <a:ext cx="22989" cy="15535"/>
            </a:xfrm>
            <a:custGeom>
              <a:avLst/>
              <a:gdLst/>
              <a:ahLst/>
              <a:cxnLst/>
              <a:rect l="l" t="t" r="r" b="b"/>
              <a:pathLst>
                <a:path w="1280" h="865" extrusionOk="0">
                  <a:moveTo>
                    <a:pt x="1141" y="1"/>
                  </a:moveTo>
                  <a:lnTo>
                    <a:pt x="1003" y="139"/>
                  </a:lnTo>
                  <a:cubicBezTo>
                    <a:pt x="727" y="450"/>
                    <a:pt x="416" y="726"/>
                    <a:pt x="1" y="865"/>
                  </a:cubicBezTo>
                  <a:lnTo>
                    <a:pt x="554" y="865"/>
                  </a:lnTo>
                  <a:cubicBezTo>
                    <a:pt x="727" y="865"/>
                    <a:pt x="865" y="865"/>
                    <a:pt x="1141" y="726"/>
                  </a:cubicBezTo>
                  <a:lnTo>
                    <a:pt x="1280" y="726"/>
                  </a:lnTo>
                  <a:lnTo>
                    <a:pt x="1280" y="139"/>
                  </a:lnTo>
                  <a:lnTo>
                    <a:pt x="1141" y="139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3414222" y="454949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3471335" y="4435897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138"/>
                    <a:pt x="1002" y="415"/>
                    <a:pt x="726" y="726"/>
                  </a:cubicBezTo>
                  <a:lnTo>
                    <a:pt x="726" y="864"/>
                  </a:lnTo>
                  <a:cubicBezTo>
                    <a:pt x="449" y="1728"/>
                    <a:pt x="277" y="2593"/>
                    <a:pt x="138" y="3595"/>
                  </a:cubicBezTo>
                  <a:cubicBezTo>
                    <a:pt x="0" y="3733"/>
                    <a:pt x="0" y="3871"/>
                    <a:pt x="0" y="4010"/>
                  </a:cubicBezTo>
                  <a:cubicBezTo>
                    <a:pt x="277" y="3733"/>
                    <a:pt x="588" y="3595"/>
                    <a:pt x="864" y="3318"/>
                  </a:cubicBezTo>
                  <a:cubicBezTo>
                    <a:pt x="864" y="3318"/>
                    <a:pt x="1002" y="3146"/>
                    <a:pt x="1141" y="3146"/>
                  </a:cubicBezTo>
                  <a:cubicBezTo>
                    <a:pt x="1002" y="3007"/>
                    <a:pt x="1002" y="3007"/>
                    <a:pt x="1002" y="2869"/>
                  </a:cubicBezTo>
                  <a:cubicBezTo>
                    <a:pt x="1141" y="2281"/>
                    <a:pt x="1314" y="1728"/>
                    <a:pt x="1314" y="1141"/>
                  </a:cubicBezTo>
                  <a:cubicBezTo>
                    <a:pt x="1452" y="726"/>
                    <a:pt x="1590" y="277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3572521" y="4355813"/>
              <a:ext cx="27946" cy="69541"/>
            </a:xfrm>
            <a:custGeom>
              <a:avLst/>
              <a:gdLst/>
              <a:ahLst/>
              <a:cxnLst/>
              <a:rect l="l" t="t" r="r" b="b"/>
              <a:pathLst>
                <a:path w="1556" h="3872" extrusionOk="0">
                  <a:moveTo>
                    <a:pt x="1556" y="0"/>
                  </a:moveTo>
                  <a:lnTo>
                    <a:pt x="1556" y="0"/>
                  </a:lnTo>
                  <a:cubicBezTo>
                    <a:pt x="1279" y="277"/>
                    <a:pt x="864" y="553"/>
                    <a:pt x="415" y="864"/>
                  </a:cubicBezTo>
                  <a:lnTo>
                    <a:pt x="415" y="1003"/>
                  </a:lnTo>
                  <a:cubicBezTo>
                    <a:pt x="277" y="1867"/>
                    <a:pt x="138" y="2593"/>
                    <a:pt x="0" y="3457"/>
                  </a:cubicBezTo>
                  <a:lnTo>
                    <a:pt x="0" y="3872"/>
                  </a:lnTo>
                  <a:cubicBezTo>
                    <a:pt x="415" y="3595"/>
                    <a:pt x="864" y="3284"/>
                    <a:pt x="1279" y="2869"/>
                  </a:cubicBezTo>
                  <a:cubicBezTo>
                    <a:pt x="1141" y="2869"/>
                    <a:pt x="1141" y="2731"/>
                    <a:pt x="1141" y="2731"/>
                  </a:cubicBezTo>
                  <a:cubicBezTo>
                    <a:pt x="1141" y="2143"/>
                    <a:pt x="1279" y="1556"/>
                    <a:pt x="1417" y="1003"/>
                  </a:cubicBezTo>
                  <a:cubicBezTo>
                    <a:pt x="1417" y="692"/>
                    <a:pt x="1556" y="277"/>
                    <a:pt x="1556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3414222" y="4479971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277"/>
                    <a:pt x="1175" y="415"/>
                    <a:pt x="1037" y="553"/>
                  </a:cubicBezTo>
                  <a:cubicBezTo>
                    <a:pt x="864" y="692"/>
                    <a:pt x="726" y="692"/>
                    <a:pt x="726" y="864"/>
                  </a:cubicBezTo>
                  <a:cubicBezTo>
                    <a:pt x="588" y="1003"/>
                    <a:pt x="588" y="1279"/>
                    <a:pt x="588" y="1556"/>
                  </a:cubicBezTo>
                  <a:cubicBezTo>
                    <a:pt x="449" y="1867"/>
                    <a:pt x="449" y="2143"/>
                    <a:pt x="311" y="2420"/>
                  </a:cubicBezTo>
                  <a:cubicBezTo>
                    <a:pt x="173" y="2869"/>
                    <a:pt x="0" y="3457"/>
                    <a:pt x="0" y="4010"/>
                  </a:cubicBezTo>
                  <a:cubicBezTo>
                    <a:pt x="311" y="3733"/>
                    <a:pt x="726" y="3595"/>
                    <a:pt x="1037" y="3284"/>
                  </a:cubicBezTo>
                  <a:lnTo>
                    <a:pt x="1037" y="3007"/>
                  </a:lnTo>
                  <a:cubicBezTo>
                    <a:pt x="1037" y="2420"/>
                    <a:pt x="1175" y="1867"/>
                    <a:pt x="1314" y="1141"/>
                  </a:cubicBezTo>
                  <a:cubicBezTo>
                    <a:pt x="1452" y="864"/>
                    <a:pt x="1452" y="415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3442778" y="4458868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452" y="0"/>
                  </a:moveTo>
                  <a:cubicBezTo>
                    <a:pt x="1175" y="138"/>
                    <a:pt x="1002" y="449"/>
                    <a:pt x="726" y="588"/>
                  </a:cubicBezTo>
                  <a:cubicBezTo>
                    <a:pt x="449" y="1728"/>
                    <a:pt x="138" y="2904"/>
                    <a:pt x="0" y="4044"/>
                  </a:cubicBezTo>
                  <a:cubicBezTo>
                    <a:pt x="449" y="3768"/>
                    <a:pt x="864" y="3457"/>
                    <a:pt x="1175" y="3042"/>
                  </a:cubicBezTo>
                  <a:lnTo>
                    <a:pt x="1002" y="2904"/>
                  </a:lnTo>
                  <a:cubicBezTo>
                    <a:pt x="1002" y="2316"/>
                    <a:pt x="1175" y="1728"/>
                    <a:pt x="1314" y="1175"/>
                  </a:cubicBezTo>
                  <a:cubicBezTo>
                    <a:pt x="1452" y="726"/>
                    <a:pt x="1452" y="311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3753163" y="4200621"/>
              <a:ext cx="31053" cy="82580"/>
            </a:xfrm>
            <a:custGeom>
              <a:avLst/>
              <a:gdLst/>
              <a:ahLst/>
              <a:cxnLst/>
              <a:rect l="l" t="t" r="r" b="b"/>
              <a:pathLst>
                <a:path w="1729" h="4598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865" y="553"/>
                    <a:pt x="588" y="1002"/>
                  </a:cubicBezTo>
                  <a:cubicBezTo>
                    <a:pt x="450" y="2005"/>
                    <a:pt x="139" y="3007"/>
                    <a:pt x="1" y="4148"/>
                  </a:cubicBezTo>
                  <a:lnTo>
                    <a:pt x="1" y="4597"/>
                  </a:lnTo>
                  <a:cubicBezTo>
                    <a:pt x="450" y="4321"/>
                    <a:pt x="727" y="4010"/>
                    <a:pt x="1176" y="3595"/>
                  </a:cubicBezTo>
                  <a:cubicBezTo>
                    <a:pt x="1176" y="2592"/>
                    <a:pt x="1452" y="1555"/>
                    <a:pt x="1591" y="553"/>
                  </a:cubicBezTo>
                  <a:cubicBezTo>
                    <a:pt x="1591" y="277"/>
                    <a:pt x="1591" y="138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3502369" y="4409819"/>
              <a:ext cx="31053" cy="72648"/>
            </a:xfrm>
            <a:custGeom>
              <a:avLst/>
              <a:gdLst/>
              <a:ahLst/>
              <a:cxnLst/>
              <a:rect l="l" t="t" r="r" b="b"/>
              <a:pathLst>
                <a:path w="1729" h="4045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1003" y="588"/>
                    <a:pt x="588" y="865"/>
                  </a:cubicBezTo>
                  <a:cubicBezTo>
                    <a:pt x="450" y="1867"/>
                    <a:pt x="139" y="3042"/>
                    <a:pt x="0" y="4045"/>
                  </a:cubicBezTo>
                  <a:cubicBezTo>
                    <a:pt x="139" y="4045"/>
                    <a:pt x="277" y="3906"/>
                    <a:pt x="450" y="3733"/>
                  </a:cubicBezTo>
                  <a:cubicBezTo>
                    <a:pt x="726" y="3457"/>
                    <a:pt x="1003" y="3180"/>
                    <a:pt x="1314" y="3042"/>
                  </a:cubicBezTo>
                  <a:cubicBezTo>
                    <a:pt x="1314" y="2869"/>
                    <a:pt x="1141" y="2869"/>
                    <a:pt x="1141" y="2731"/>
                  </a:cubicBezTo>
                  <a:cubicBezTo>
                    <a:pt x="1314" y="2178"/>
                    <a:pt x="1314" y="1590"/>
                    <a:pt x="1452" y="1003"/>
                  </a:cubicBezTo>
                  <a:cubicBezTo>
                    <a:pt x="1590" y="726"/>
                    <a:pt x="1590" y="277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3398686" y="4505420"/>
              <a:ext cx="15553" cy="52156"/>
            </a:xfrm>
            <a:custGeom>
              <a:avLst/>
              <a:gdLst/>
              <a:ahLst/>
              <a:cxnLst/>
              <a:rect l="l" t="t" r="r" b="b"/>
              <a:pathLst>
                <a:path w="866" h="2904" extrusionOk="0">
                  <a:moveTo>
                    <a:pt x="865" y="0"/>
                  </a:moveTo>
                  <a:cubicBezTo>
                    <a:pt x="589" y="139"/>
                    <a:pt x="312" y="312"/>
                    <a:pt x="1" y="450"/>
                  </a:cubicBezTo>
                  <a:cubicBezTo>
                    <a:pt x="1" y="1314"/>
                    <a:pt x="174" y="2178"/>
                    <a:pt x="174" y="2904"/>
                  </a:cubicBezTo>
                  <a:lnTo>
                    <a:pt x="312" y="2904"/>
                  </a:lnTo>
                  <a:lnTo>
                    <a:pt x="312" y="2731"/>
                  </a:lnTo>
                  <a:lnTo>
                    <a:pt x="312" y="2593"/>
                  </a:lnTo>
                  <a:cubicBezTo>
                    <a:pt x="312" y="2316"/>
                    <a:pt x="312" y="2040"/>
                    <a:pt x="450" y="1729"/>
                  </a:cubicBezTo>
                  <a:cubicBezTo>
                    <a:pt x="450" y="1452"/>
                    <a:pt x="589" y="1176"/>
                    <a:pt x="589" y="865"/>
                  </a:cubicBezTo>
                  <a:cubicBezTo>
                    <a:pt x="727" y="588"/>
                    <a:pt x="727" y="312"/>
                    <a:pt x="86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3693572" y="4254627"/>
              <a:ext cx="26096" cy="77605"/>
            </a:xfrm>
            <a:custGeom>
              <a:avLst/>
              <a:gdLst/>
              <a:ahLst/>
              <a:cxnLst/>
              <a:rect l="l" t="t" r="r" b="b"/>
              <a:pathLst>
                <a:path w="1453" h="4321" extrusionOk="0">
                  <a:moveTo>
                    <a:pt x="1452" y="0"/>
                  </a:moveTo>
                  <a:cubicBezTo>
                    <a:pt x="1176" y="277"/>
                    <a:pt x="865" y="588"/>
                    <a:pt x="588" y="726"/>
                  </a:cubicBezTo>
                  <a:cubicBezTo>
                    <a:pt x="450" y="2005"/>
                    <a:pt x="173" y="3042"/>
                    <a:pt x="0" y="4183"/>
                  </a:cubicBezTo>
                  <a:lnTo>
                    <a:pt x="0" y="4321"/>
                  </a:lnTo>
                  <a:cubicBezTo>
                    <a:pt x="0" y="4183"/>
                    <a:pt x="173" y="4183"/>
                    <a:pt x="173" y="4183"/>
                  </a:cubicBezTo>
                  <a:cubicBezTo>
                    <a:pt x="450" y="4044"/>
                    <a:pt x="726" y="3733"/>
                    <a:pt x="1037" y="3595"/>
                  </a:cubicBezTo>
                  <a:cubicBezTo>
                    <a:pt x="1037" y="2454"/>
                    <a:pt x="1314" y="1452"/>
                    <a:pt x="1452" y="277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3722128" y="4226070"/>
              <a:ext cx="28574" cy="83191"/>
            </a:xfrm>
            <a:custGeom>
              <a:avLst/>
              <a:gdLst/>
              <a:ahLst/>
              <a:cxnLst/>
              <a:rect l="l" t="t" r="r" b="b"/>
              <a:pathLst>
                <a:path w="1591" h="4632" extrusionOk="0">
                  <a:moveTo>
                    <a:pt x="1590" y="0"/>
                  </a:moveTo>
                  <a:cubicBezTo>
                    <a:pt x="1314" y="450"/>
                    <a:pt x="865" y="726"/>
                    <a:pt x="450" y="1003"/>
                  </a:cubicBezTo>
                  <a:cubicBezTo>
                    <a:pt x="450" y="2178"/>
                    <a:pt x="139" y="3180"/>
                    <a:pt x="0" y="4321"/>
                  </a:cubicBezTo>
                  <a:lnTo>
                    <a:pt x="0" y="4632"/>
                  </a:lnTo>
                  <a:cubicBezTo>
                    <a:pt x="311" y="4321"/>
                    <a:pt x="726" y="4044"/>
                    <a:pt x="1176" y="3768"/>
                  </a:cubicBezTo>
                  <a:cubicBezTo>
                    <a:pt x="1003" y="2454"/>
                    <a:pt x="1452" y="1314"/>
                    <a:pt x="1590" y="138"/>
                  </a:cubicBezTo>
                  <a:lnTo>
                    <a:pt x="1590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3603556" y="4332214"/>
              <a:ext cx="25467" cy="70170"/>
            </a:xfrm>
            <a:custGeom>
              <a:avLst/>
              <a:gdLst/>
              <a:ahLst/>
              <a:cxnLst/>
              <a:rect l="l" t="t" r="r" b="b"/>
              <a:pathLst>
                <a:path w="1418" h="3907" extrusionOk="0">
                  <a:moveTo>
                    <a:pt x="1418" y="1"/>
                  </a:moveTo>
                  <a:lnTo>
                    <a:pt x="1279" y="139"/>
                  </a:lnTo>
                  <a:cubicBezTo>
                    <a:pt x="1003" y="450"/>
                    <a:pt x="865" y="588"/>
                    <a:pt x="553" y="727"/>
                  </a:cubicBezTo>
                  <a:cubicBezTo>
                    <a:pt x="415" y="1729"/>
                    <a:pt x="139" y="2593"/>
                    <a:pt x="0" y="3596"/>
                  </a:cubicBezTo>
                  <a:lnTo>
                    <a:pt x="0" y="3907"/>
                  </a:lnTo>
                  <a:cubicBezTo>
                    <a:pt x="139" y="3734"/>
                    <a:pt x="415" y="3457"/>
                    <a:pt x="692" y="3319"/>
                  </a:cubicBezTo>
                  <a:cubicBezTo>
                    <a:pt x="692" y="3319"/>
                    <a:pt x="865" y="3181"/>
                    <a:pt x="1003" y="3043"/>
                  </a:cubicBezTo>
                  <a:cubicBezTo>
                    <a:pt x="1003" y="3043"/>
                    <a:pt x="865" y="3043"/>
                    <a:pt x="865" y="2870"/>
                  </a:cubicBezTo>
                  <a:cubicBezTo>
                    <a:pt x="1003" y="2317"/>
                    <a:pt x="1141" y="1867"/>
                    <a:pt x="1279" y="1314"/>
                  </a:cubicBezTo>
                  <a:cubicBezTo>
                    <a:pt x="1279" y="865"/>
                    <a:pt x="1418" y="450"/>
                    <a:pt x="1418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3841311" y="4141012"/>
              <a:ext cx="13057" cy="72038"/>
            </a:xfrm>
            <a:custGeom>
              <a:avLst/>
              <a:gdLst/>
              <a:ahLst/>
              <a:cxnLst/>
              <a:rect l="l" t="t" r="r" b="b"/>
              <a:pathLst>
                <a:path w="727" h="4011" extrusionOk="0">
                  <a:moveTo>
                    <a:pt x="727" y="1"/>
                  </a:moveTo>
                  <a:cubicBezTo>
                    <a:pt x="589" y="139"/>
                    <a:pt x="416" y="277"/>
                    <a:pt x="277" y="416"/>
                  </a:cubicBezTo>
                  <a:cubicBezTo>
                    <a:pt x="277" y="1576"/>
                    <a:pt x="143" y="2838"/>
                    <a:pt x="6" y="3968"/>
                  </a:cubicBezTo>
                  <a:lnTo>
                    <a:pt x="6" y="3968"/>
                  </a:lnTo>
                  <a:cubicBezTo>
                    <a:pt x="32" y="3870"/>
                    <a:pt x="155" y="3856"/>
                    <a:pt x="277" y="3734"/>
                  </a:cubicBezTo>
                  <a:lnTo>
                    <a:pt x="277" y="3596"/>
                  </a:lnTo>
                  <a:cubicBezTo>
                    <a:pt x="416" y="3146"/>
                    <a:pt x="416" y="2870"/>
                    <a:pt x="416" y="2593"/>
                  </a:cubicBezTo>
                  <a:cubicBezTo>
                    <a:pt x="589" y="1729"/>
                    <a:pt x="727" y="865"/>
                    <a:pt x="727" y="1"/>
                  </a:cubicBezTo>
                  <a:close/>
                  <a:moveTo>
                    <a:pt x="6" y="3968"/>
                  </a:moveTo>
                  <a:cubicBezTo>
                    <a:pt x="3" y="3981"/>
                    <a:pt x="1" y="3995"/>
                    <a:pt x="1" y="4010"/>
                  </a:cubicBezTo>
                  <a:cubicBezTo>
                    <a:pt x="3" y="3996"/>
                    <a:pt x="4" y="3982"/>
                    <a:pt x="6" y="3968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3869867" y="4132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3631484" y="4306154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311"/>
                    <a:pt x="865" y="588"/>
                    <a:pt x="588" y="864"/>
                  </a:cubicBezTo>
                  <a:cubicBezTo>
                    <a:pt x="588" y="1452"/>
                    <a:pt x="450" y="2039"/>
                    <a:pt x="312" y="2592"/>
                  </a:cubicBezTo>
                  <a:cubicBezTo>
                    <a:pt x="174" y="3042"/>
                    <a:pt x="1" y="3629"/>
                    <a:pt x="1" y="4044"/>
                  </a:cubicBezTo>
                  <a:cubicBezTo>
                    <a:pt x="450" y="3768"/>
                    <a:pt x="727" y="3457"/>
                    <a:pt x="1176" y="3180"/>
                  </a:cubicBezTo>
                  <a:lnTo>
                    <a:pt x="1176" y="3042"/>
                  </a:lnTo>
                  <a:cubicBezTo>
                    <a:pt x="1176" y="2039"/>
                    <a:pt x="1314" y="1037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3533404" y="4381263"/>
              <a:ext cx="36028" cy="75127"/>
            </a:xfrm>
            <a:custGeom>
              <a:avLst/>
              <a:gdLst/>
              <a:ahLst/>
              <a:cxnLst/>
              <a:rect l="l" t="t" r="r" b="b"/>
              <a:pathLst>
                <a:path w="2006" h="4183" extrusionOk="0">
                  <a:moveTo>
                    <a:pt x="2005" y="0"/>
                  </a:moveTo>
                  <a:lnTo>
                    <a:pt x="2005" y="0"/>
                  </a:lnTo>
                  <a:cubicBezTo>
                    <a:pt x="1591" y="312"/>
                    <a:pt x="1141" y="588"/>
                    <a:pt x="865" y="865"/>
                  </a:cubicBezTo>
                  <a:lnTo>
                    <a:pt x="726" y="1003"/>
                  </a:lnTo>
                  <a:cubicBezTo>
                    <a:pt x="726" y="1176"/>
                    <a:pt x="726" y="1176"/>
                    <a:pt x="588" y="1176"/>
                  </a:cubicBezTo>
                  <a:cubicBezTo>
                    <a:pt x="588" y="2040"/>
                    <a:pt x="277" y="2904"/>
                    <a:pt x="139" y="3768"/>
                  </a:cubicBezTo>
                  <a:cubicBezTo>
                    <a:pt x="139" y="3906"/>
                    <a:pt x="139" y="4045"/>
                    <a:pt x="1" y="4183"/>
                  </a:cubicBezTo>
                  <a:lnTo>
                    <a:pt x="139" y="4183"/>
                  </a:lnTo>
                  <a:cubicBezTo>
                    <a:pt x="588" y="3768"/>
                    <a:pt x="1141" y="3319"/>
                    <a:pt x="1591" y="3042"/>
                  </a:cubicBezTo>
                  <a:lnTo>
                    <a:pt x="1591" y="2904"/>
                  </a:lnTo>
                  <a:cubicBezTo>
                    <a:pt x="1591" y="1867"/>
                    <a:pt x="1729" y="1003"/>
                    <a:pt x="200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3665626" y="4278208"/>
              <a:ext cx="25485" cy="74516"/>
            </a:xfrm>
            <a:custGeom>
              <a:avLst/>
              <a:gdLst/>
              <a:ahLst/>
              <a:cxnLst/>
              <a:rect l="l" t="t" r="r" b="b"/>
              <a:pathLst>
                <a:path w="1419" h="4149" extrusionOk="0">
                  <a:moveTo>
                    <a:pt x="1418" y="1"/>
                  </a:moveTo>
                  <a:cubicBezTo>
                    <a:pt x="1142" y="277"/>
                    <a:pt x="865" y="554"/>
                    <a:pt x="416" y="1003"/>
                  </a:cubicBezTo>
                  <a:cubicBezTo>
                    <a:pt x="277" y="1556"/>
                    <a:pt x="139" y="2282"/>
                    <a:pt x="139" y="3008"/>
                  </a:cubicBezTo>
                  <a:cubicBezTo>
                    <a:pt x="1" y="3457"/>
                    <a:pt x="1" y="3734"/>
                    <a:pt x="1" y="4010"/>
                  </a:cubicBezTo>
                  <a:lnTo>
                    <a:pt x="1" y="4148"/>
                  </a:lnTo>
                  <a:cubicBezTo>
                    <a:pt x="277" y="3872"/>
                    <a:pt x="554" y="3734"/>
                    <a:pt x="1003" y="3457"/>
                  </a:cubicBezTo>
                  <a:cubicBezTo>
                    <a:pt x="1003" y="2282"/>
                    <a:pt x="1280" y="1280"/>
                    <a:pt x="1418" y="139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3784198" y="4174543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277"/>
                    <a:pt x="865" y="588"/>
                    <a:pt x="589" y="864"/>
                  </a:cubicBezTo>
                  <a:cubicBezTo>
                    <a:pt x="589" y="2005"/>
                    <a:pt x="312" y="3180"/>
                    <a:pt x="139" y="4321"/>
                  </a:cubicBezTo>
                  <a:cubicBezTo>
                    <a:pt x="139" y="4459"/>
                    <a:pt x="139" y="4459"/>
                    <a:pt x="1" y="4597"/>
                  </a:cubicBezTo>
                  <a:cubicBezTo>
                    <a:pt x="450" y="4321"/>
                    <a:pt x="865" y="4044"/>
                    <a:pt x="1176" y="3733"/>
                  </a:cubicBezTo>
                  <a:lnTo>
                    <a:pt x="1176" y="3595"/>
                  </a:lnTo>
                  <a:cubicBezTo>
                    <a:pt x="1314" y="2869"/>
                    <a:pt x="1314" y="2143"/>
                    <a:pt x="1453" y="1452"/>
                  </a:cubicBezTo>
                  <a:cubicBezTo>
                    <a:pt x="1453" y="1003"/>
                    <a:pt x="1591" y="588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3817729" y="4156529"/>
              <a:ext cx="18642" cy="75145"/>
            </a:xfrm>
            <a:custGeom>
              <a:avLst/>
              <a:gdLst/>
              <a:ahLst/>
              <a:cxnLst/>
              <a:rect l="l" t="t" r="r" b="b"/>
              <a:pathLst>
                <a:path w="1038" h="4184" extrusionOk="0">
                  <a:moveTo>
                    <a:pt x="1037" y="1"/>
                  </a:moveTo>
                  <a:lnTo>
                    <a:pt x="1037" y="1"/>
                  </a:lnTo>
                  <a:cubicBezTo>
                    <a:pt x="726" y="139"/>
                    <a:pt x="588" y="277"/>
                    <a:pt x="312" y="554"/>
                  </a:cubicBezTo>
                  <a:cubicBezTo>
                    <a:pt x="312" y="1591"/>
                    <a:pt x="173" y="2593"/>
                    <a:pt x="0" y="3457"/>
                  </a:cubicBezTo>
                  <a:lnTo>
                    <a:pt x="0" y="4183"/>
                  </a:lnTo>
                  <a:cubicBezTo>
                    <a:pt x="173" y="4010"/>
                    <a:pt x="450" y="3872"/>
                    <a:pt x="588" y="3596"/>
                  </a:cubicBezTo>
                  <a:cubicBezTo>
                    <a:pt x="726" y="3008"/>
                    <a:pt x="726" y="2455"/>
                    <a:pt x="865" y="1867"/>
                  </a:cubicBezTo>
                  <a:cubicBezTo>
                    <a:pt x="865" y="1280"/>
                    <a:pt x="1037" y="554"/>
                    <a:pt x="1037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2992700" y="4138533"/>
              <a:ext cx="36638" cy="38506"/>
            </a:xfrm>
            <a:custGeom>
              <a:avLst/>
              <a:gdLst/>
              <a:ahLst/>
              <a:cxnLst/>
              <a:rect l="l" t="t" r="r" b="b"/>
              <a:pathLst>
                <a:path w="2040" h="2144" extrusionOk="0">
                  <a:moveTo>
                    <a:pt x="2040" y="1"/>
                  </a:moveTo>
                  <a:lnTo>
                    <a:pt x="1829" y="199"/>
                  </a:lnTo>
                  <a:lnTo>
                    <a:pt x="1829" y="199"/>
                  </a:lnTo>
                  <a:cubicBezTo>
                    <a:pt x="1938" y="131"/>
                    <a:pt x="2040" y="106"/>
                    <a:pt x="2040" y="1"/>
                  </a:cubicBezTo>
                  <a:close/>
                  <a:moveTo>
                    <a:pt x="1829" y="199"/>
                  </a:moveTo>
                  <a:cubicBezTo>
                    <a:pt x="1795" y="220"/>
                    <a:pt x="1761" y="245"/>
                    <a:pt x="1729" y="277"/>
                  </a:cubicBezTo>
                  <a:lnTo>
                    <a:pt x="1452" y="554"/>
                  </a:lnTo>
                  <a:lnTo>
                    <a:pt x="1590" y="415"/>
                  </a:lnTo>
                  <a:lnTo>
                    <a:pt x="1590" y="415"/>
                  </a:lnTo>
                  <a:cubicBezTo>
                    <a:pt x="1590" y="418"/>
                    <a:pt x="1590" y="421"/>
                    <a:pt x="1590" y="424"/>
                  </a:cubicBezTo>
                  <a:lnTo>
                    <a:pt x="1590" y="424"/>
                  </a:lnTo>
                  <a:lnTo>
                    <a:pt x="1829" y="199"/>
                  </a:lnTo>
                  <a:close/>
                  <a:moveTo>
                    <a:pt x="1590" y="424"/>
                  </a:moveTo>
                  <a:lnTo>
                    <a:pt x="1452" y="554"/>
                  </a:lnTo>
                  <a:lnTo>
                    <a:pt x="1452" y="554"/>
                  </a:lnTo>
                  <a:cubicBezTo>
                    <a:pt x="1452" y="554"/>
                    <a:pt x="1585" y="554"/>
                    <a:pt x="1590" y="424"/>
                  </a:cubicBezTo>
                  <a:close/>
                  <a:moveTo>
                    <a:pt x="1452" y="554"/>
                  </a:moveTo>
                  <a:lnTo>
                    <a:pt x="1452" y="554"/>
                  </a:lnTo>
                  <a:lnTo>
                    <a:pt x="1452" y="554"/>
                  </a:lnTo>
                  <a:close/>
                  <a:moveTo>
                    <a:pt x="1447" y="558"/>
                  </a:moveTo>
                  <a:lnTo>
                    <a:pt x="0" y="2005"/>
                  </a:lnTo>
                  <a:lnTo>
                    <a:pt x="0" y="2144"/>
                  </a:lnTo>
                  <a:lnTo>
                    <a:pt x="139" y="2005"/>
                  </a:lnTo>
                  <a:cubicBezTo>
                    <a:pt x="586" y="1420"/>
                    <a:pt x="1000" y="1006"/>
                    <a:pt x="1447" y="558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2917574" y="4078942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3457" y="726"/>
                  </a:moveTo>
                  <a:cubicBezTo>
                    <a:pt x="3907" y="1003"/>
                    <a:pt x="4183" y="1279"/>
                    <a:pt x="4494" y="1590"/>
                  </a:cubicBezTo>
                  <a:cubicBezTo>
                    <a:pt x="4633" y="1729"/>
                    <a:pt x="4633" y="2005"/>
                    <a:pt x="4494" y="2005"/>
                  </a:cubicBezTo>
                  <a:cubicBezTo>
                    <a:pt x="4494" y="2143"/>
                    <a:pt x="4322" y="2143"/>
                    <a:pt x="4322" y="2143"/>
                  </a:cubicBezTo>
                  <a:lnTo>
                    <a:pt x="3907" y="2143"/>
                  </a:lnTo>
                  <a:lnTo>
                    <a:pt x="4045" y="2282"/>
                  </a:lnTo>
                  <a:lnTo>
                    <a:pt x="4045" y="2454"/>
                  </a:lnTo>
                  <a:cubicBezTo>
                    <a:pt x="4045" y="2593"/>
                    <a:pt x="4045" y="2593"/>
                    <a:pt x="3907" y="2731"/>
                  </a:cubicBezTo>
                  <a:cubicBezTo>
                    <a:pt x="3769" y="2731"/>
                    <a:pt x="3630" y="2731"/>
                    <a:pt x="3457" y="2593"/>
                  </a:cubicBezTo>
                  <a:cubicBezTo>
                    <a:pt x="3319" y="2282"/>
                    <a:pt x="3181" y="2005"/>
                    <a:pt x="2904" y="1867"/>
                  </a:cubicBezTo>
                  <a:cubicBezTo>
                    <a:pt x="2904" y="1729"/>
                    <a:pt x="2766" y="1729"/>
                    <a:pt x="2766" y="1590"/>
                  </a:cubicBezTo>
                  <a:lnTo>
                    <a:pt x="2766" y="1279"/>
                  </a:lnTo>
                  <a:cubicBezTo>
                    <a:pt x="2904" y="1279"/>
                    <a:pt x="2904" y="1141"/>
                    <a:pt x="3043" y="1141"/>
                  </a:cubicBezTo>
                  <a:cubicBezTo>
                    <a:pt x="3181" y="1141"/>
                    <a:pt x="3181" y="1141"/>
                    <a:pt x="3181" y="1279"/>
                  </a:cubicBezTo>
                  <a:lnTo>
                    <a:pt x="3181" y="1141"/>
                  </a:lnTo>
                  <a:cubicBezTo>
                    <a:pt x="3043" y="1141"/>
                    <a:pt x="3043" y="864"/>
                    <a:pt x="3043" y="726"/>
                  </a:cubicBezTo>
                  <a:close/>
                  <a:moveTo>
                    <a:pt x="2593" y="1867"/>
                  </a:moveTo>
                  <a:cubicBezTo>
                    <a:pt x="3043" y="2005"/>
                    <a:pt x="3457" y="2454"/>
                    <a:pt x="3457" y="2869"/>
                  </a:cubicBezTo>
                  <a:cubicBezTo>
                    <a:pt x="3457" y="3007"/>
                    <a:pt x="3457" y="3319"/>
                    <a:pt x="3181" y="3457"/>
                  </a:cubicBezTo>
                  <a:cubicBezTo>
                    <a:pt x="3043" y="3595"/>
                    <a:pt x="2904" y="3733"/>
                    <a:pt x="2593" y="3733"/>
                  </a:cubicBezTo>
                  <a:cubicBezTo>
                    <a:pt x="2455" y="3733"/>
                    <a:pt x="2317" y="3595"/>
                    <a:pt x="2179" y="3457"/>
                  </a:cubicBezTo>
                  <a:cubicBezTo>
                    <a:pt x="2040" y="3319"/>
                    <a:pt x="1902" y="3146"/>
                    <a:pt x="1902" y="3007"/>
                  </a:cubicBezTo>
                  <a:lnTo>
                    <a:pt x="1902" y="2454"/>
                  </a:lnTo>
                  <a:cubicBezTo>
                    <a:pt x="1902" y="2282"/>
                    <a:pt x="2040" y="2282"/>
                    <a:pt x="2040" y="2143"/>
                  </a:cubicBezTo>
                  <a:cubicBezTo>
                    <a:pt x="2179" y="2143"/>
                    <a:pt x="2179" y="2005"/>
                    <a:pt x="2179" y="2005"/>
                  </a:cubicBezTo>
                  <a:cubicBezTo>
                    <a:pt x="2317" y="1867"/>
                    <a:pt x="2317" y="1867"/>
                    <a:pt x="2455" y="1867"/>
                  </a:cubicBezTo>
                  <a:close/>
                  <a:moveTo>
                    <a:pt x="2904" y="0"/>
                  </a:moveTo>
                  <a:cubicBezTo>
                    <a:pt x="2766" y="0"/>
                    <a:pt x="2766" y="139"/>
                    <a:pt x="2766" y="139"/>
                  </a:cubicBezTo>
                  <a:lnTo>
                    <a:pt x="2593" y="139"/>
                  </a:lnTo>
                  <a:cubicBezTo>
                    <a:pt x="2179" y="277"/>
                    <a:pt x="1902" y="553"/>
                    <a:pt x="1591" y="864"/>
                  </a:cubicBezTo>
                  <a:cubicBezTo>
                    <a:pt x="1038" y="1279"/>
                    <a:pt x="589" y="1867"/>
                    <a:pt x="1" y="2454"/>
                  </a:cubicBezTo>
                  <a:cubicBezTo>
                    <a:pt x="450" y="2731"/>
                    <a:pt x="865" y="3146"/>
                    <a:pt x="1314" y="3457"/>
                  </a:cubicBezTo>
                  <a:cubicBezTo>
                    <a:pt x="2040" y="3872"/>
                    <a:pt x="2766" y="4321"/>
                    <a:pt x="3630" y="4597"/>
                  </a:cubicBezTo>
                  <a:cubicBezTo>
                    <a:pt x="4322" y="3872"/>
                    <a:pt x="5186" y="3007"/>
                    <a:pt x="6050" y="2282"/>
                  </a:cubicBezTo>
                  <a:cubicBezTo>
                    <a:pt x="5359" y="1729"/>
                    <a:pt x="4494" y="1003"/>
                    <a:pt x="3769" y="415"/>
                  </a:cubicBezTo>
                  <a:cubicBezTo>
                    <a:pt x="3457" y="277"/>
                    <a:pt x="3181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2967251" y="4172065"/>
              <a:ext cx="7453" cy="4975"/>
            </a:xfrm>
            <a:custGeom>
              <a:avLst/>
              <a:gdLst/>
              <a:ahLst/>
              <a:cxnLst/>
              <a:rect l="l" t="t" r="r" b="b"/>
              <a:pathLst>
                <a:path w="415" h="277" extrusionOk="0">
                  <a:moveTo>
                    <a:pt x="0" y="0"/>
                  </a:moveTo>
                  <a:cubicBezTo>
                    <a:pt x="138" y="138"/>
                    <a:pt x="138" y="138"/>
                    <a:pt x="277" y="277"/>
                  </a:cubicBezTo>
                  <a:lnTo>
                    <a:pt x="415" y="277"/>
                  </a:lnTo>
                  <a:cubicBezTo>
                    <a:pt x="277" y="138"/>
                    <a:pt x="138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2974687" y="4063425"/>
              <a:ext cx="4993" cy="4975"/>
            </a:xfrm>
            <a:custGeom>
              <a:avLst/>
              <a:gdLst/>
              <a:ahLst/>
              <a:cxnLst/>
              <a:rect l="l" t="t" r="r" b="b"/>
              <a:pathLst>
                <a:path w="278" h="277" extrusionOk="0">
                  <a:moveTo>
                    <a:pt x="1" y="0"/>
                  </a:moveTo>
                  <a:cubicBezTo>
                    <a:pt x="139" y="138"/>
                    <a:pt x="277" y="138"/>
                    <a:pt x="277" y="277"/>
                  </a:cubicBezTo>
                  <a:lnTo>
                    <a:pt x="277" y="138"/>
                  </a:lnTo>
                  <a:cubicBezTo>
                    <a:pt x="139" y="138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2961666" y="4123016"/>
              <a:ext cx="8082" cy="12428"/>
            </a:xfrm>
            <a:custGeom>
              <a:avLst/>
              <a:gdLst/>
              <a:ahLst/>
              <a:cxnLst/>
              <a:rect l="l" t="t" r="r" b="b"/>
              <a:pathLst>
                <a:path w="450" h="692" extrusionOk="0">
                  <a:moveTo>
                    <a:pt x="138" y="0"/>
                  </a:moveTo>
                  <a:lnTo>
                    <a:pt x="0" y="139"/>
                  </a:lnTo>
                  <a:lnTo>
                    <a:pt x="0" y="277"/>
                  </a:lnTo>
                  <a:lnTo>
                    <a:pt x="0" y="415"/>
                  </a:lnTo>
                  <a:lnTo>
                    <a:pt x="0" y="553"/>
                  </a:lnTo>
                  <a:cubicBezTo>
                    <a:pt x="0" y="692"/>
                    <a:pt x="138" y="692"/>
                    <a:pt x="138" y="692"/>
                  </a:cubicBezTo>
                  <a:lnTo>
                    <a:pt x="311" y="692"/>
                  </a:lnTo>
                  <a:lnTo>
                    <a:pt x="311" y="553"/>
                  </a:lnTo>
                  <a:lnTo>
                    <a:pt x="449" y="553"/>
                  </a:lnTo>
                  <a:lnTo>
                    <a:pt x="449" y="415"/>
                  </a:lnTo>
                  <a:cubicBezTo>
                    <a:pt x="449" y="415"/>
                    <a:pt x="449" y="277"/>
                    <a:pt x="311" y="277"/>
                  </a:cubicBezTo>
                  <a:lnTo>
                    <a:pt x="311" y="139"/>
                  </a:lnTo>
                  <a:lnTo>
                    <a:pt x="138" y="13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2961666" y="4063425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cubicBezTo>
                    <a:pt x="138" y="0"/>
                    <a:pt x="138" y="138"/>
                    <a:pt x="0" y="138"/>
                  </a:cubicBezTo>
                  <a:lnTo>
                    <a:pt x="138" y="138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3034296" y="4107499"/>
              <a:ext cx="4975" cy="4975"/>
            </a:xfrm>
            <a:custGeom>
              <a:avLst/>
              <a:gdLst/>
              <a:ahLst/>
              <a:cxnLst/>
              <a:rect l="l" t="t" r="r" b="b"/>
              <a:pathLst>
                <a:path w="277" h="277" extrusionOk="0">
                  <a:moveTo>
                    <a:pt x="0" y="0"/>
                  </a:moveTo>
                  <a:cubicBezTo>
                    <a:pt x="120" y="0"/>
                    <a:pt x="136" y="104"/>
                    <a:pt x="228" y="132"/>
                  </a:cubicBezTo>
                  <a:lnTo>
                    <a:pt x="228" y="132"/>
                  </a:lnTo>
                  <a:cubicBezTo>
                    <a:pt x="176" y="56"/>
                    <a:pt x="88" y="0"/>
                    <a:pt x="0" y="0"/>
                  </a:cubicBezTo>
                  <a:close/>
                  <a:moveTo>
                    <a:pt x="228" y="132"/>
                  </a:moveTo>
                  <a:cubicBezTo>
                    <a:pt x="258" y="176"/>
                    <a:pt x="277" y="226"/>
                    <a:pt x="277" y="277"/>
                  </a:cubicBezTo>
                  <a:lnTo>
                    <a:pt x="277" y="139"/>
                  </a:lnTo>
                  <a:cubicBezTo>
                    <a:pt x="258" y="139"/>
                    <a:pt x="242" y="136"/>
                    <a:pt x="228" y="132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3041749" y="4169568"/>
              <a:ext cx="15535" cy="1553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864" y="1"/>
                  </a:moveTo>
                  <a:lnTo>
                    <a:pt x="864" y="1"/>
                  </a:lnTo>
                  <a:cubicBezTo>
                    <a:pt x="588" y="277"/>
                    <a:pt x="311" y="416"/>
                    <a:pt x="173" y="692"/>
                  </a:cubicBezTo>
                  <a:cubicBezTo>
                    <a:pt x="0" y="692"/>
                    <a:pt x="0" y="865"/>
                    <a:pt x="0" y="865"/>
                  </a:cubicBezTo>
                  <a:cubicBezTo>
                    <a:pt x="311" y="554"/>
                    <a:pt x="588" y="277"/>
                    <a:pt x="86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3044838" y="4161504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282" y="1141"/>
                  </a:moveTo>
                  <a:lnTo>
                    <a:pt x="2420" y="1314"/>
                  </a:lnTo>
                  <a:cubicBezTo>
                    <a:pt x="2420" y="1314"/>
                    <a:pt x="2593" y="1452"/>
                    <a:pt x="2731" y="1590"/>
                  </a:cubicBezTo>
                  <a:lnTo>
                    <a:pt x="2593" y="1452"/>
                  </a:lnTo>
                  <a:lnTo>
                    <a:pt x="2593" y="1452"/>
                  </a:lnTo>
                  <a:cubicBezTo>
                    <a:pt x="3008" y="1867"/>
                    <a:pt x="3457" y="2178"/>
                    <a:pt x="3872" y="2455"/>
                  </a:cubicBezTo>
                  <a:cubicBezTo>
                    <a:pt x="3872" y="2455"/>
                    <a:pt x="4010" y="2455"/>
                    <a:pt x="4149" y="2593"/>
                  </a:cubicBezTo>
                  <a:cubicBezTo>
                    <a:pt x="4321" y="2593"/>
                    <a:pt x="4321" y="2731"/>
                    <a:pt x="4321" y="2869"/>
                  </a:cubicBezTo>
                  <a:cubicBezTo>
                    <a:pt x="4198" y="2993"/>
                    <a:pt x="4092" y="3099"/>
                    <a:pt x="3991" y="3099"/>
                  </a:cubicBezTo>
                  <a:cubicBezTo>
                    <a:pt x="3951" y="3099"/>
                    <a:pt x="3912" y="3082"/>
                    <a:pt x="3872" y="3042"/>
                  </a:cubicBezTo>
                  <a:cubicBezTo>
                    <a:pt x="3596" y="2869"/>
                    <a:pt x="3285" y="2731"/>
                    <a:pt x="3008" y="2593"/>
                  </a:cubicBezTo>
                  <a:lnTo>
                    <a:pt x="3008" y="3042"/>
                  </a:lnTo>
                  <a:cubicBezTo>
                    <a:pt x="3008" y="3180"/>
                    <a:pt x="3008" y="3319"/>
                    <a:pt x="2731" y="3319"/>
                  </a:cubicBezTo>
                  <a:cubicBezTo>
                    <a:pt x="2593" y="3319"/>
                    <a:pt x="2420" y="3180"/>
                    <a:pt x="2420" y="3042"/>
                  </a:cubicBezTo>
                  <a:lnTo>
                    <a:pt x="2420" y="2593"/>
                  </a:lnTo>
                  <a:cubicBezTo>
                    <a:pt x="2282" y="2316"/>
                    <a:pt x="2006" y="1867"/>
                    <a:pt x="1867" y="1590"/>
                  </a:cubicBezTo>
                  <a:lnTo>
                    <a:pt x="1867" y="1314"/>
                  </a:lnTo>
                  <a:lnTo>
                    <a:pt x="2006" y="1141"/>
                  </a:lnTo>
                  <a:close/>
                  <a:moveTo>
                    <a:pt x="2731" y="0"/>
                  </a:moveTo>
                  <a:lnTo>
                    <a:pt x="2593" y="139"/>
                  </a:lnTo>
                  <a:cubicBezTo>
                    <a:pt x="2144" y="277"/>
                    <a:pt x="1867" y="588"/>
                    <a:pt x="1556" y="865"/>
                  </a:cubicBezTo>
                  <a:cubicBezTo>
                    <a:pt x="1003" y="1314"/>
                    <a:pt x="554" y="1867"/>
                    <a:pt x="1" y="2316"/>
                  </a:cubicBezTo>
                  <a:cubicBezTo>
                    <a:pt x="416" y="2731"/>
                    <a:pt x="865" y="3042"/>
                    <a:pt x="1280" y="3319"/>
                  </a:cubicBezTo>
                  <a:cubicBezTo>
                    <a:pt x="2006" y="3906"/>
                    <a:pt x="2731" y="4183"/>
                    <a:pt x="3596" y="4598"/>
                  </a:cubicBezTo>
                  <a:cubicBezTo>
                    <a:pt x="4321" y="3733"/>
                    <a:pt x="5186" y="3042"/>
                    <a:pt x="6050" y="2316"/>
                  </a:cubicBezTo>
                  <a:cubicBezTo>
                    <a:pt x="5324" y="1590"/>
                    <a:pt x="4460" y="1003"/>
                    <a:pt x="3734" y="450"/>
                  </a:cubicBezTo>
                  <a:cubicBezTo>
                    <a:pt x="3457" y="277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3119336" y="4247173"/>
              <a:ext cx="8082" cy="9950"/>
            </a:xfrm>
            <a:custGeom>
              <a:avLst/>
              <a:gdLst/>
              <a:ahLst/>
              <a:cxnLst/>
              <a:rect l="l" t="t" r="r" b="b"/>
              <a:pathLst>
                <a:path w="450" h="554" extrusionOk="0">
                  <a:moveTo>
                    <a:pt x="450" y="0"/>
                  </a:moveTo>
                  <a:lnTo>
                    <a:pt x="450" y="0"/>
                  </a:lnTo>
                  <a:cubicBezTo>
                    <a:pt x="312" y="139"/>
                    <a:pt x="173" y="277"/>
                    <a:pt x="1" y="553"/>
                  </a:cubicBezTo>
                  <a:cubicBezTo>
                    <a:pt x="173" y="415"/>
                    <a:pt x="312" y="277"/>
                    <a:pt x="45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3041749" y="4223574"/>
              <a:ext cx="62088" cy="38363"/>
            </a:xfrm>
            <a:custGeom>
              <a:avLst/>
              <a:gdLst/>
              <a:ahLst/>
              <a:cxnLst/>
              <a:rect l="l" t="t" r="r" b="b"/>
              <a:pathLst>
                <a:path w="3457" h="2136" extrusionOk="0">
                  <a:moveTo>
                    <a:pt x="0" y="1"/>
                  </a:moveTo>
                  <a:lnTo>
                    <a:pt x="173" y="139"/>
                  </a:lnTo>
                  <a:cubicBezTo>
                    <a:pt x="173" y="1"/>
                    <a:pt x="173" y="1"/>
                    <a:pt x="0" y="1"/>
                  </a:cubicBezTo>
                  <a:close/>
                  <a:moveTo>
                    <a:pt x="173" y="139"/>
                  </a:moveTo>
                  <a:cubicBezTo>
                    <a:pt x="1037" y="865"/>
                    <a:pt x="2039" y="1453"/>
                    <a:pt x="3042" y="2006"/>
                  </a:cubicBezTo>
                  <a:cubicBezTo>
                    <a:pt x="3111" y="2092"/>
                    <a:pt x="3180" y="2135"/>
                    <a:pt x="3249" y="2135"/>
                  </a:cubicBezTo>
                  <a:cubicBezTo>
                    <a:pt x="3318" y="2135"/>
                    <a:pt x="3387" y="2092"/>
                    <a:pt x="3457" y="2006"/>
                  </a:cubicBezTo>
                  <a:lnTo>
                    <a:pt x="3318" y="2006"/>
                  </a:lnTo>
                  <a:cubicBezTo>
                    <a:pt x="2592" y="1591"/>
                    <a:pt x="1901" y="1314"/>
                    <a:pt x="1175" y="865"/>
                  </a:cubicBezTo>
                  <a:cubicBezTo>
                    <a:pt x="864" y="589"/>
                    <a:pt x="449" y="277"/>
                    <a:pt x="173" y="139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3238537" y="4303658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1"/>
                  </a:moveTo>
                  <a:cubicBezTo>
                    <a:pt x="2005" y="139"/>
                    <a:pt x="1867" y="139"/>
                    <a:pt x="1728" y="312"/>
                  </a:cubicBezTo>
                  <a:lnTo>
                    <a:pt x="0" y="2040"/>
                  </a:lnTo>
                  <a:lnTo>
                    <a:pt x="0" y="2317"/>
                  </a:lnTo>
                  <a:lnTo>
                    <a:pt x="138" y="2317"/>
                  </a:lnTo>
                  <a:cubicBezTo>
                    <a:pt x="277" y="2317"/>
                    <a:pt x="449" y="2317"/>
                    <a:pt x="588" y="2178"/>
                  </a:cubicBezTo>
                  <a:cubicBezTo>
                    <a:pt x="864" y="1591"/>
                    <a:pt x="1314" y="1176"/>
                    <a:pt x="1728" y="727"/>
                  </a:cubicBezTo>
                  <a:cubicBezTo>
                    <a:pt x="1867" y="588"/>
                    <a:pt x="2005" y="588"/>
                    <a:pt x="2178" y="450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3163410" y="4244066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3043" y="1314"/>
                  </a:moveTo>
                  <a:cubicBezTo>
                    <a:pt x="3181" y="1314"/>
                    <a:pt x="3181" y="1452"/>
                    <a:pt x="3319" y="1452"/>
                  </a:cubicBezTo>
                  <a:cubicBezTo>
                    <a:pt x="3457" y="1591"/>
                    <a:pt x="3596" y="1902"/>
                    <a:pt x="3768" y="2040"/>
                  </a:cubicBezTo>
                  <a:cubicBezTo>
                    <a:pt x="4045" y="2178"/>
                    <a:pt x="4183" y="2455"/>
                    <a:pt x="4460" y="2593"/>
                  </a:cubicBezTo>
                  <a:cubicBezTo>
                    <a:pt x="4632" y="2593"/>
                    <a:pt x="4632" y="2904"/>
                    <a:pt x="4460" y="2904"/>
                  </a:cubicBezTo>
                  <a:cubicBezTo>
                    <a:pt x="4460" y="3002"/>
                    <a:pt x="4321" y="3100"/>
                    <a:pt x="4192" y="3100"/>
                  </a:cubicBezTo>
                  <a:cubicBezTo>
                    <a:pt x="4138" y="3100"/>
                    <a:pt x="4085" y="3083"/>
                    <a:pt x="4045" y="3042"/>
                  </a:cubicBezTo>
                  <a:lnTo>
                    <a:pt x="3596" y="2593"/>
                  </a:lnTo>
                  <a:cubicBezTo>
                    <a:pt x="3457" y="2766"/>
                    <a:pt x="3457" y="3042"/>
                    <a:pt x="3181" y="3042"/>
                  </a:cubicBezTo>
                  <a:cubicBezTo>
                    <a:pt x="3043" y="3181"/>
                    <a:pt x="2731" y="3181"/>
                    <a:pt x="2593" y="3181"/>
                  </a:cubicBezTo>
                  <a:cubicBezTo>
                    <a:pt x="2455" y="3042"/>
                    <a:pt x="2178" y="2904"/>
                    <a:pt x="2040" y="2593"/>
                  </a:cubicBezTo>
                  <a:cubicBezTo>
                    <a:pt x="1867" y="2455"/>
                    <a:pt x="1729" y="2178"/>
                    <a:pt x="1591" y="2040"/>
                  </a:cubicBezTo>
                  <a:lnTo>
                    <a:pt x="1591" y="1729"/>
                  </a:lnTo>
                  <a:lnTo>
                    <a:pt x="1591" y="1591"/>
                  </a:lnTo>
                  <a:cubicBezTo>
                    <a:pt x="1729" y="1591"/>
                    <a:pt x="1729" y="1452"/>
                    <a:pt x="1867" y="1452"/>
                  </a:cubicBezTo>
                  <a:lnTo>
                    <a:pt x="2040" y="1591"/>
                  </a:lnTo>
                  <a:cubicBezTo>
                    <a:pt x="2317" y="1902"/>
                    <a:pt x="2455" y="2316"/>
                    <a:pt x="2731" y="2455"/>
                  </a:cubicBezTo>
                  <a:cubicBezTo>
                    <a:pt x="2731" y="2593"/>
                    <a:pt x="2731" y="2593"/>
                    <a:pt x="2904" y="2593"/>
                  </a:cubicBezTo>
                  <a:cubicBezTo>
                    <a:pt x="3043" y="2593"/>
                    <a:pt x="3043" y="2455"/>
                    <a:pt x="3043" y="2455"/>
                  </a:cubicBezTo>
                  <a:cubicBezTo>
                    <a:pt x="3043" y="2316"/>
                    <a:pt x="3181" y="2316"/>
                    <a:pt x="3181" y="2178"/>
                  </a:cubicBezTo>
                  <a:cubicBezTo>
                    <a:pt x="3043" y="2040"/>
                    <a:pt x="2904" y="2040"/>
                    <a:pt x="2904" y="1902"/>
                  </a:cubicBezTo>
                  <a:cubicBezTo>
                    <a:pt x="2731" y="1729"/>
                    <a:pt x="2731" y="1591"/>
                    <a:pt x="2904" y="1452"/>
                  </a:cubicBezTo>
                  <a:lnTo>
                    <a:pt x="3043" y="1314"/>
                  </a:lnTo>
                  <a:close/>
                  <a:moveTo>
                    <a:pt x="2904" y="1"/>
                  </a:moveTo>
                  <a:lnTo>
                    <a:pt x="2731" y="173"/>
                  </a:lnTo>
                  <a:lnTo>
                    <a:pt x="2593" y="173"/>
                  </a:lnTo>
                  <a:cubicBezTo>
                    <a:pt x="2317" y="312"/>
                    <a:pt x="1867" y="588"/>
                    <a:pt x="1591" y="865"/>
                  </a:cubicBezTo>
                  <a:cubicBezTo>
                    <a:pt x="1003" y="1314"/>
                    <a:pt x="588" y="1902"/>
                    <a:pt x="1" y="2455"/>
                  </a:cubicBezTo>
                  <a:cubicBezTo>
                    <a:pt x="450" y="2766"/>
                    <a:pt x="865" y="3042"/>
                    <a:pt x="1314" y="3457"/>
                  </a:cubicBezTo>
                  <a:cubicBezTo>
                    <a:pt x="2040" y="3906"/>
                    <a:pt x="2731" y="4321"/>
                    <a:pt x="3596" y="4632"/>
                  </a:cubicBezTo>
                  <a:cubicBezTo>
                    <a:pt x="4321" y="3768"/>
                    <a:pt x="5186" y="3042"/>
                    <a:pt x="6050" y="2316"/>
                  </a:cubicBezTo>
                  <a:cubicBezTo>
                    <a:pt x="5324" y="1729"/>
                    <a:pt x="4460" y="1038"/>
                    <a:pt x="3768" y="450"/>
                  </a:cubicBezTo>
                  <a:cubicBezTo>
                    <a:pt x="3457" y="312"/>
                    <a:pt x="3181" y="173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3280132" y="4272623"/>
              <a:ext cx="15535" cy="26096"/>
            </a:xfrm>
            <a:custGeom>
              <a:avLst/>
              <a:gdLst/>
              <a:ahLst/>
              <a:cxnLst/>
              <a:rect l="l" t="t" r="r" b="b"/>
              <a:pathLst>
                <a:path w="865" h="1453" extrusionOk="0">
                  <a:moveTo>
                    <a:pt x="0" y="1"/>
                  </a:moveTo>
                  <a:lnTo>
                    <a:pt x="0" y="1"/>
                  </a:lnTo>
                  <a:cubicBezTo>
                    <a:pt x="129" y="130"/>
                    <a:pt x="259" y="289"/>
                    <a:pt x="388" y="310"/>
                  </a:cubicBezTo>
                  <a:lnTo>
                    <a:pt x="388" y="310"/>
                  </a:lnTo>
                  <a:cubicBezTo>
                    <a:pt x="253" y="205"/>
                    <a:pt x="94" y="95"/>
                    <a:pt x="0" y="1"/>
                  </a:cubicBezTo>
                  <a:close/>
                  <a:moveTo>
                    <a:pt x="388" y="310"/>
                  </a:moveTo>
                  <a:cubicBezTo>
                    <a:pt x="416" y="331"/>
                    <a:pt x="443" y="352"/>
                    <a:pt x="468" y="373"/>
                  </a:cubicBezTo>
                  <a:lnTo>
                    <a:pt x="468" y="373"/>
                  </a:lnTo>
                  <a:cubicBezTo>
                    <a:pt x="453" y="353"/>
                    <a:pt x="435" y="332"/>
                    <a:pt x="415" y="312"/>
                  </a:cubicBezTo>
                  <a:cubicBezTo>
                    <a:pt x="406" y="312"/>
                    <a:pt x="397" y="311"/>
                    <a:pt x="388" y="310"/>
                  </a:cubicBezTo>
                  <a:close/>
                  <a:moveTo>
                    <a:pt x="468" y="373"/>
                  </a:moveTo>
                  <a:cubicBezTo>
                    <a:pt x="553" y="491"/>
                    <a:pt x="553" y="609"/>
                    <a:pt x="553" y="726"/>
                  </a:cubicBezTo>
                  <a:lnTo>
                    <a:pt x="553" y="865"/>
                  </a:lnTo>
                  <a:cubicBezTo>
                    <a:pt x="553" y="1003"/>
                    <a:pt x="553" y="1176"/>
                    <a:pt x="726" y="1452"/>
                  </a:cubicBezTo>
                  <a:lnTo>
                    <a:pt x="726" y="1176"/>
                  </a:lnTo>
                  <a:cubicBezTo>
                    <a:pt x="864" y="1176"/>
                    <a:pt x="726" y="1003"/>
                    <a:pt x="726" y="865"/>
                  </a:cubicBezTo>
                  <a:cubicBezTo>
                    <a:pt x="726" y="726"/>
                    <a:pt x="726" y="450"/>
                    <a:pt x="553" y="450"/>
                  </a:cubicBezTo>
                  <a:cubicBezTo>
                    <a:pt x="528" y="425"/>
                    <a:pt x="499" y="400"/>
                    <a:pt x="468" y="373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3202599" y="4332268"/>
              <a:ext cx="20438" cy="13003"/>
            </a:xfrm>
            <a:custGeom>
              <a:avLst/>
              <a:gdLst/>
              <a:ahLst/>
              <a:cxnLst/>
              <a:rect l="l" t="t" r="r" b="b"/>
              <a:pathLst>
                <a:path w="1138" h="724" extrusionOk="0">
                  <a:moveTo>
                    <a:pt x="0" y="1"/>
                  </a:moveTo>
                  <a:lnTo>
                    <a:pt x="0" y="1"/>
                  </a:lnTo>
                  <a:cubicBezTo>
                    <a:pt x="413" y="275"/>
                    <a:pt x="724" y="448"/>
                    <a:pt x="1137" y="724"/>
                  </a:cubicBezTo>
                  <a:lnTo>
                    <a:pt x="1137" y="585"/>
                  </a:lnTo>
                  <a:cubicBezTo>
                    <a:pt x="724" y="448"/>
                    <a:pt x="413" y="275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3269572" y="43166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3365173" y="4386848"/>
              <a:ext cx="39135" cy="43481"/>
            </a:xfrm>
            <a:custGeom>
              <a:avLst/>
              <a:gdLst/>
              <a:ahLst/>
              <a:cxnLst/>
              <a:rect l="l" t="t" r="r" b="b"/>
              <a:pathLst>
                <a:path w="2179" h="2421" extrusionOk="0">
                  <a:moveTo>
                    <a:pt x="2178" y="1"/>
                  </a:moveTo>
                  <a:cubicBezTo>
                    <a:pt x="2040" y="1"/>
                    <a:pt x="1867" y="139"/>
                    <a:pt x="1729" y="277"/>
                  </a:cubicBezTo>
                  <a:cubicBezTo>
                    <a:pt x="1176" y="865"/>
                    <a:pt x="588" y="1279"/>
                    <a:pt x="0" y="1867"/>
                  </a:cubicBezTo>
                  <a:lnTo>
                    <a:pt x="0" y="2005"/>
                  </a:lnTo>
                  <a:lnTo>
                    <a:pt x="0" y="2420"/>
                  </a:lnTo>
                  <a:cubicBezTo>
                    <a:pt x="139" y="2420"/>
                    <a:pt x="312" y="2282"/>
                    <a:pt x="312" y="2282"/>
                  </a:cubicBezTo>
                  <a:cubicBezTo>
                    <a:pt x="726" y="1729"/>
                    <a:pt x="1176" y="1279"/>
                    <a:pt x="1590" y="865"/>
                  </a:cubicBezTo>
                  <a:cubicBezTo>
                    <a:pt x="1729" y="692"/>
                    <a:pt x="2040" y="554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3290064" y="4391823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lnTo>
                    <a:pt x="0" y="0"/>
                  </a:lnTo>
                  <a:cubicBezTo>
                    <a:pt x="1037" y="864"/>
                    <a:pt x="2178" y="1452"/>
                    <a:pt x="3180" y="2143"/>
                  </a:cubicBezTo>
                  <a:lnTo>
                    <a:pt x="3318" y="2143"/>
                  </a:lnTo>
                  <a:lnTo>
                    <a:pt x="3318" y="1867"/>
                  </a:lnTo>
                  <a:cubicBezTo>
                    <a:pt x="2454" y="1452"/>
                    <a:pt x="1728" y="1141"/>
                    <a:pt x="1037" y="588"/>
                  </a:cubicBezTo>
                  <a:cubicBezTo>
                    <a:pt x="726" y="415"/>
                    <a:pt x="311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3290064" y="4327257"/>
              <a:ext cx="108640" cy="82580"/>
            </a:xfrm>
            <a:custGeom>
              <a:avLst/>
              <a:gdLst/>
              <a:ahLst/>
              <a:cxnLst/>
              <a:rect l="l" t="t" r="r" b="b"/>
              <a:pathLst>
                <a:path w="6049" h="4598" extrusionOk="0">
                  <a:moveTo>
                    <a:pt x="2592" y="1141"/>
                  </a:moveTo>
                  <a:cubicBezTo>
                    <a:pt x="2592" y="1141"/>
                    <a:pt x="2765" y="1141"/>
                    <a:pt x="2904" y="1279"/>
                  </a:cubicBezTo>
                  <a:cubicBezTo>
                    <a:pt x="3042" y="1279"/>
                    <a:pt x="3318" y="1590"/>
                    <a:pt x="3457" y="1867"/>
                  </a:cubicBezTo>
                  <a:cubicBezTo>
                    <a:pt x="3629" y="2005"/>
                    <a:pt x="3768" y="2282"/>
                    <a:pt x="4044" y="2593"/>
                  </a:cubicBezTo>
                  <a:lnTo>
                    <a:pt x="4044" y="2869"/>
                  </a:lnTo>
                  <a:cubicBezTo>
                    <a:pt x="4044" y="2869"/>
                    <a:pt x="4044" y="3007"/>
                    <a:pt x="3906" y="3007"/>
                  </a:cubicBezTo>
                  <a:cubicBezTo>
                    <a:pt x="3837" y="3077"/>
                    <a:pt x="3768" y="3111"/>
                    <a:pt x="3694" y="3111"/>
                  </a:cubicBezTo>
                  <a:cubicBezTo>
                    <a:pt x="3621" y="3111"/>
                    <a:pt x="3543" y="3077"/>
                    <a:pt x="3457" y="3007"/>
                  </a:cubicBezTo>
                  <a:cubicBezTo>
                    <a:pt x="3318" y="2731"/>
                    <a:pt x="3180" y="2593"/>
                    <a:pt x="3042" y="2282"/>
                  </a:cubicBezTo>
                  <a:cubicBezTo>
                    <a:pt x="2904" y="2143"/>
                    <a:pt x="2904" y="2005"/>
                    <a:pt x="2765" y="1867"/>
                  </a:cubicBezTo>
                  <a:cubicBezTo>
                    <a:pt x="2592" y="1867"/>
                    <a:pt x="2592" y="1729"/>
                    <a:pt x="2592" y="1729"/>
                  </a:cubicBezTo>
                  <a:lnTo>
                    <a:pt x="2316" y="1729"/>
                  </a:lnTo>
                  <a:cubicBezTo>
                    <a:pt x="2316" y="1867"/>
                    <a:pt x="2178" y="1867"/>
                    <a:pt x="2178" y="1867"/>
                  </a:cubicBezTo>
                  <a:cubicBezTo>
                    <a:pt x="2039" y="2005"/>
                    <a:pt x="2039" y="2143"/>
                    <a:pt x="1901" y="2282"/>
                  </a:cubicBezTo>
                  <a:cubicBezTo>
                    <a:pt x="1901" y="2368"/>
                    <a:pt x="1823" y="2411"/>
                    <a:pt x="1728" y="2411"/>
                  </a:cubicBezTo>
                  <a:cubicBezTo>
                    <a:pt x="1633" y="2411"/>
                    <a:pt x="1521" y="2368"/>
                    <a:pt x="1452" y="2282"/>
                  </a:cubicBezTo>
                  <a:cubicBezTo>
                    <a:pt x="1314" y="2282"/>
                    <a:pt x="1314" y="2005"/>
                    <a:pt x="1452" y="1867"/>
                  </a:cubicBezTo>
                  <a:cubicBezTo>
                    <a:pt x="1452" y="1867"/>
                    <a:pt x="1590" y="1729"/>
                    <a:pt x="1728" y="1590"/>
                  </a:cubicBezTo>
                  <a:cubicBezTo>
                    <a:pt x="1728" y="1590"/>
                    <a:pt x="1728" y="1417"/>
                    <a:pt x="1901" y="1417"/>
                  </a:cubicBezTo>
                  <a:lnTo>
                    <a:pt x="2039" y="1279"/>
                  </a:lnTo>
                  <a:cubicBezTo>
                    <a:pt x="2039" y="1279"/>
                    <a:pt x="2178" y="1279"/>
                    <a:pt x="2178" y="1141"/>
                  </a:cubicBezTo>
                  <a:close/>
                  <a:moveTo>
                    <a:pt x="2765" y="0"/>
                  </a:moveTo>
                  <a:cubicBezTo>
                    <a:pt x="2765" y="139"/>
                    <a:pt x="2592" y="139"/>
                    <a:pt x="2592" y="139"/>
                  </a:cubicBezTo>
                  <a:cubicBezTo>
                    <a:pt x="2316" y="277"/>
                    <a:pt x="1901" y="553"/>
                    <a:pt x="1590" y="864"/>
                  </a:cubicBezTo>
                  <a:cubicBezTo>
                    <a:pt x="1037" y="1279"/>
                    <a:pt x="588" y="1867"/>
                    <a:pt x="0" y="2282"/>
                  </a:cubicBezTo>
                  <a:cubicBezTo>
                    <a:pt x="449" y="2731"/>
                    <a:pt x="864" y="3007"/>
                    <a:pt x="1314" y="3319"/>
                  </a:cubicBezTo>
                  <a:cubicBezTo>
                    <a:pt x="2039" y="3872"/>
                    <a:pt x="2904" y="4183"/>
                    <a:pt x="3629" y="4597"/>
                  </a:cubicBezTo>
                  <a:cubicBezTo>
                    <a:pt x="4321" y="3733"/>
                    <a:pt x="5185" y="3007"/>
                    <a:pt x="6049" y="2282"/>
                  </a:cubicBezTo>
                  <a:cubicBezTo>
                    <a:pt x="5358" y="1590"/>
                    <a:pt x="4494" y="1003"/>
                    <a:pt x="3768" y="415"/>
                  </a:cubicBezTo>
                  <a:cubicBezTo>
                    <a:pt x="3457" y="277"/>
                    <a:pt x="3180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3362694" y="3869115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0"/>
                  </a:moveTo>
                  <a:cubicBezTo>
                    <a:pt x="2005" y="0"/>
                    <a:pt x="2005" y="139"/>
                    <a:pt x="1867" y="311"/>
                  </a:cubicBezTo>
                  <a:cubicBezTo>
                    <a:pt x="1314" y="864"/>
                    <a:pt x="726" y="1452"/>
                    <a:pt x="138" y="2040"/>
                  </a:cubicBezTo>
                  <a:lnTo>
                    <a:pt x="0" y="2040"/>
                  </a:lnTo>
                  <a:cubicBezTo>
                    <a:pt x="138" y="2178"/>
                    <a:pt x="138" y="2316"/>
                    <a:pt x="138" y="2316"/>
                  </a:cubicBezTo>
                  <a:cubicBezTo>
                    <a:pt x="588" y="1729"/>
                    <a:pt x="1003" y="1314"/>
                    <a:pt x="1452" y="864"/>
                  </a:cubicBezTo>
                  <a:cubicBezTo>
                    <a:pt x="1728" y="588"/>
                    <a:pt x="2005" y="450"/>
                    <a:pt x="2178" y="139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3287568" y="3871594"/>
              <a:ext cx="62106" cy="41613"/>
            </a:xfrm>
            <a:custGeom>
              <a:avLst/>
              <a:gdLst/>
              <a:ahLst/>
              <a:cxnLst/>
              <a:rect l="l" t="t" r="r" b="b"/>
              <a:pathLst>
                <a:path w="3458" h="2317" extrusionOk="0">
                  <a:moveTo>
                    <a:pt x="1" y="1"/>
                  </a:moveTo>
                  <a:cubicBezTo>
                    <a:pt x="1" y="173"/>
                    <a:pt x="139" y="312"/>
                    <a:pt x="139" y="450"/>
                  </a:cubicBezTo>
                  <a:cubicBezTo>
                    <a:pt x="1003" y="1176"/>
                    <a:pt x="2040" y="1729"/>
                    <a:pt x="3043" y="2316"/>
                  </a:cubicBezTo>
                  <a:lnTo>
                    <a:pt x="3457" y="2316"/>
                  </a:lnTo>
                  <a:cubicBezTo>
                    <a:pt x="3457" y="2178"/>
                    <a:pt x="3319" y="2040"/>
                    <a:pt x="3319" y="2040"/>
                  </a:cubicBezTo>
                  <a:cubicBezTo>
                    <a:pt x="2593" y="1591"/>
                    <a:pt x="1867" y="1314"/>
                    <a:pt x="1176" y="865"/>
                  </a:cubicBezTo>
                  <a:cubicBezTo>
                    <a:pt x="865" y="588"/>
                    <a:pt x="450" y="450"/>
                    <a:pt x="139" y="173"/>
                  </a:cubicBezTo>
                  <a:cubicBezTo>
                    <a:pt x="139" y="173"/>
                    <a:pt x="139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3290064" y="3809524"/>
              <a:ext cx="108640" cy="83191"/>
            </a:xfrm>
            <a:custGeom>
              <a:avLst/>
              <a:gdLst/>
              <a:ahLst/>
              <a:cxnLst/>
              <a:rect l="l" t="t" r="r" b="b"/>
              <a:pathLst>
                <a:path w="6049" h="4632" extrusionOk="0">
                  <a:moveTo>
                    <a:pt x="2316" y="1590"/>
                  </a:moveTo>
                  <a:lnTo>
                    <a:pt x="2454" y="1728"/>
                  </a:lnTo>
                  <a:cubicBezTo>
                    <a:pt x="2592" y="1728"/>
                    <a:pt x="2592" y="1901"/>
                    <a:pt x="2592" y="1901"/>
                  </a:cubicBezTo>
                  <a:cubicBezTo>
                    <a:pt x="2592" y="2039"/>
                    <a:pt x="2454" y="2039"/>
                    <a:pt x="2454" y="2178"/>
                  </a:cubicBezTo>
                  <a:lnTo>
                    <a:pt x="2039" y="2178"/>
                  </a:lnTo>
                  <a:lnTo>
                    <a:pt x="2039" y="1901"/>
                  </a:lnTo>
                  <a:lnTo>
                    <a:pt x="2039" y="1728"/>
                  </a:lnTo>
                  <a:cubicBezTo>
                    <a:pt x="2178" y="1590"/>
                    <a:pt x="2178" y="1590"/>
                    <a:pt x="2316" y="1590"/>
                  </a:cubicBezTo>
                  <a:close/>
                  <a:moveTo>
                    <a:pt x="3906" y="2592"/>
                  </a:moveTo>
                  <a:lnTo>
                    <a:pt x="3906" y="2904"/>
                  </a:lnTo>
                  <a:cubicBezTo>
                    <a:pt x="3906" y="3042"/>
                    <a:pt x="3906" y="3042"/>
                    <a:pt x="3768" y="3042"/>
                  </a:cubicBezTo>
                  <a:cubicBezTo>
                    <a:pt x="3768" y="3180"/>
                    <a:pt x="3629" y="3180"/>
                    <a:pt x="3629" y="3180"/>
                  </a:cubicBezTo>
                  <a:cubicBezTo>
                    <a:pt x="3457" y="3180"/>
                    <a:pt x="3457" y="3042"/>
                    <a:pt x="3318" y="3042"/>
                  </a:cubicBezTo>
                  <a:lnTo>
                    <a:pt x="3318" y="2904"/>
                  </a:lnTo>
                  <a:cubicBezTo>
                    <a:pt x="3318" y="2765"/>
                    <a:pt x="3318" y="2765"/>
                    <a:pt x="3457" y="2592"/>
                  </a:cubicBezTo>
                  <a:close/>
                  <a:moveTo>
                    <a:pt x="3457" y="1590"/>
                  </a:moveTo>
                  <a:cubicBezTo>
                    <a:pt x="3457" y="1590"/>
                    <a:pt x="3629" y="1590"/>
                    <a:pt x="3629" y="1728"/>
                  </a:cubicBezTo>
                  <a:cubicBezTo>
                    <a:pt x="3768" y="1901"/>
                    <a:pt x="3768" y="2039"/>
                    <a:pt x="3629" y="2178"/>
                  </a:cubicBezTo>
                  <a:cubicBezTo>
                    <a:pt x="3457" y="2178"/>
                    <a:pt x="3318" y="2316"/>
                    <a:pt x="3180" y="2454"/>
                  </a:cubicBezTo>
                  <a:cubicBezTo>
                    <a:pt x="3042" y="2765"/>
                    <a:pt x="2904" y="2904"/>
                    <a:pt x="2765" y="3180"/>
                  </a:cubicBezTo>
                  <a:cubicBezTo>
                    <a:pt x="2650" y="3180"/>
                    <a:pt x="2550" y="3241"/>
                    <a:pt x="2455" y="3241"/>
                  </a:cubicBezTo>
                  <a:cubicBezTo>
                    <a:pt x="2408" y="3241"/>
                    <a:pt x="2362" y="3226"/>
                    <a:pt x="2316" y="3180"/>
                  </a:cubicBezTo>
                  <a:cubicBezTo>
                    <a:pt x="2178" y="3042"/>
                    <a:pt x="2178" y="2904"/>
                    <a:pt x="2178" y="2765"/>
                  </a:cubicBezTo>
                  <a:cubicBezTo>
                    <a:pt x="2592" y="2316"/>
                    <a:pt x="2904" y="2039"/>
                    <a:pt x="3318" y="1590"/>
                  </a:cubicBezTo>
                  <a:close/>
                  <a:moveTo>
                    <a:pt x="2904" y="0"/>
                  </a:moveTo>
                  <a:cubicBezTo>
                    <a:pt x="2765" y="0"/>
                    <a:pt x="2765" y="0"/>
                    <a:pt x="2765" y="173"/>
                  </a:cubicBezTo>
                  <a:lnTo>
                    <a:pt x="2592" y="173"/>
                  </a:lnTo>
                  <a:cubicBezTo>
                    <a:pt x="2178" y="311"/>
                    <a:pt x="1901" y="588"/>
                    <a:pt x="1590" y="864"/>
                  </a:cubicBezTo>
                  <a:cubicBezTo>
                    <a:pt x="1037" y="1314"/>
                    <a:pt x="588" y="1901"/>
                    <a:pt x="0" y="2316"/>
                  </a:cubicBezTo>
                  <a:cubicBezTo>
                    <a:pt x="449" y="2765"/>
                    <a:pt x="726" y="3042"/>
                    <a:pt x="1314" y="3318"/>
                  </a:cubicBezTo>
                  <a:cubicBezTo>
                    <a:pt x="2039" y="3906"/>
                    <a:pt x="2765" y="4182"/>
                    <a:pt x="3629" y="4632"/>
                  </a:cubicBezTo>
                  <a:cubicBezTo>
                    <a:pt x="4321" y="3768"/>
                    <a:pt x="5185" y="3042"/>
                    <a:pt x="6049" y="2316"/>
                  </a:cubicBezTo>
                  <a:cubicBezTo>
                    <a:pt x="5358" y="1590"/>
                    <a:pt x="4494" y="1037"/>
                    <a:pt x="3768" y="449"/>
                  </a:cubicBezTo>
                  <a:cubicBezTo>
                    <a:pt x="3457" y="311"/>
                    <a:pt x="3180" y="173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3489330" y="3949199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178" y="173"/>
                    <a:pt x="2040" y="311"/>
                    <a:pt x="1867" y="450"/>
                  </a:cubicBezTo>
                  <a:cubicBezTo>
                    <a:pt x="1314" y="864"/>
                    <a:pt x="726" y="1452"/>
                    <a:pt x="139" y="2040"/>
                  </a:cubicBezTo>
                  <a:cubicBezTo>
                    <a:pt x="139" y="2178"/>
                    <a:pt x="139" y="2178"/>
                    <a:pt x="0" y="2178"/>
                  </a:cubicBezTo>
                  <a:cubicBezTo>
                    <a:pt x="139" y="2178"/>
                    <a:pt x="139" y="2316"/>
                    <a:pt x="139" y="2454"/>
                  </a:cubicBezTo>
                  <a:cubicBezTo>
                    <a:pt x="450" y="1901"/>
                    <a:pt x="865" y="1452"/>
                    <a:pt x="1314" y="1175"/>
                  </a:cubicBezTo>
                  <a:lnTo>
                    <a:pt x="1314" y="1037"/>
                  </a:lnTo>
                  <a:cubicBezTo>
                    <a:pt x="1590" y="726"/>
                    <a:pt x="1867" y="588"/>
                    <a:pt x="2178" y="311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3414222" y="3954785"/>
              <a:ext cx="62088" cy="44092"/>
            </a:xfrm>
            <a:custGeom>
              <a:avLst/>
              <a:gdLst/>
              <a:ahLst/>
              <a:cxnLst/>
              <a:rect l="l" t="t" r="r" b="b"/>
              <a:pathLst>
                <a:path w="3457" h="2455" extrusionOk="0">
                  <a:moveTo>
                    <a:pt x="0" y="0"/>
                  </a:moveTo>
                  <a:cubicBezTo>
                    <a:pt x="0" y="139"/>
                    <a:pt x="173" y="277"/>
                    <a:pt x="173" y="415"/>
                  </a:cubicBezTo>
                  <a:cubicBezTo>
                    <a:pt x="726" y="864"/>
                    <a:pt x="1314" y="1279"/>
                    <a:pt x="1901" y="1729"/>
                  </a:cubicBezTo>
                  <a:cubicBezTo>
                    <a:pt x="2316" y="2005"/>
                    <a:pt x="2765" y="2143"/>
                    <a:pt x="3042" y="2454"/>
                  </a:cubicBezTo>
                  <a:cubicBezTo>
                    <a:pt x="3180" y="2454"/>
                    <a:pt x="3180" y="2454"/>
                    <a:pt x="3318" y="2282"/>
                  </a:cubicBezTo>
                  <a:lnTo>
                    <a:pt x="3457" y="2282"/>
                  </a:lnTo>
                  <a:cubicBezTo>
                    <a:pt x="3457" y="2143"/>
                    <a:pt x="3318" y="2005"/>
                    <a:pt x="3318" y="1867"/>
                  </a:cubicBezTo>
                  <a:cubicBezTo>
                    <a:pt x="2592" y="1590"/>
                    <a:pt x="1901" y="1141"/>
                    <a:pt x="1175" y="726"/>
                  </a:cubicBezTo>
                  <a:cubicBezTo>
                    <a:pt x="864" y="553"/>
                    <a:pt x="449" y="277"/>
                    <a:pt x="1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8"/>
            <p:cNvSpPr/>
            <p:nvPr/>
          </p:nvSpPr>
          <p:spPr>
            <a:xfrm>
              <a:off x="3417311" y="3892697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593" y="1003"/>
                  </a:moveTo>
                  <a:cubicBezTo>
                    <a:pt x="2732" y="1003"/>
                    <a:pt x="2870" y="1141"/>
                    <a:pt x="2870" y="1280"/>
                  </a:cubicBezTo>
                  <a:lnTo>
                    <a:pt x="2870" y="1591"/>
                  </a:lnTo>
                  <a:cubicBezTo>
                    <a:pt x="2870" y="1729"/>
                    <a:pt x="3008" y="1729"/>
                    <a:pt x="3008" y="1729"/>
                  </a:cubicBezTo>
                  <a:cubicBezTo>
                    <a:pt x="3146" y="1729"/>
                    <a:pt x="3285" y="1591"/>
                    <a:pt x="3596" y="1591"/>
                  </a:cubicBezTo>
                  <a:cubicBezTo>
                    <a:pt x="3734" y="1591"/>
                    <a:pt x="3872" y="1729"/>
                    <a:pt x="3872" y="1867"/>
                  </a:cubicBezTo>
                  <a:cubicBezTo>
                    <a:pt x="3872" y="2006"/>
                    <a:pt x="3734" y="2144"/>
                    <a:pt x="3596" y="2144"/>
                  </a:cubicBezTo>
                  <a:lnTo>
                    <a:pt x="3457" y="2144"/>
                  </a:lnTo>
                  <a:cubicBezTo>
                    <a:pt x="3285" y="2282"/>
                    <a:pt x="3285" y="2282"/>
                    <a:pt x="3146" y="2282"/>
                  </a:cubicBezTo>
                  <a:cubicBezTo>
                    <a:pt x="3146" y="2455"/>
                    <a:pt x="3285" y="2593"/>
                    <a:pt x="3285" y="2731"/>
                  </a:cubicBezTo>
                  <a:cubicBezTo>
                    <a:pt x="3285" y="2870"/>
                    <a:pt x="3285" y="3008"/>
                    <a:pt x="3146" y="3008"/>
                  </a:cubicBezTo>
                  <a:cubicBezTo>
                    <a:pt x="3106" y="3048"/>
                    <a:pt x="3065" y="3065"/>
                    <a:pt x="3025" y="3065"/>
                  </a:cubicBezTo>
                  <a:cubicBezTo>
                    <a:pt x="2927" y="3065"/>
                    <a:pt x="2829" y="2967"/>
                    <a:pt x="2732" y="2870"/>
                  </a:cubicBezTo>
                  <a:cubicBezTo>
                    <a:pt x="2732" y="2731"/>
                    <a:pt x="2732" y="2593"/>
                    <a:pt x="2593" y="2593"/>
                  </a:cubicBezTo>
                  <a:cubicBezTo>
                    <a:pt x="2420" y="2593"/>
                    <a:pt x="2282" y="2593"/>
                    <a:pt x="2144" y="2731"/>
                  </a:cubicBezTo>
                  <a:lnTo>
                    <a:pt x="2006" y="2593"/>
                  </a:lnTo>
                  <a:cubicBezTo>
                    <a:pt x="1867" y="2593"/>
                    <a:pt x="1867" y="2455"/>
                    <a:pt x="1867" y="2455"/>
                  </a:cubicBezTo>
                  <a:lnTo>
                    <a:pt x="1867" y="2144"/>
                  </a:lnTo>
                  <a:cubicBezTo>
                    <a:pt x="2006" y="2144"/>
                    <a:pt x="2006" y="2144"/>
                    <a:pt x="2144" y="2006"/>
                  </a:cubicBezTo>
                  <a:lnTo>
                    <a:pt x="2420" y="2006"/>
                  </a:lnTo>
                  <a:cubicBezTo>
                    <a:pt x="2282" y="1729"/>
                    <a:pt x="2282" y="1591"/>
                    <a:pt x="2282" y="1418"/>
                  </a:cubicBezTo>
                  <a:cubicBezTo>
                    <a:pt x="2144" y="1141"/>
                    <a:pt x="2282" y="1003"/>
                    <a:pt x="2420" y="1003"/>
                  </a:cubicBezTo>
                  <a:close/>
                  <a:moveTo>
                    <a:pt x="2732" y="1"/>
                  </a:moveTo>
                  <a:cubicBezTo>
                    <a:pt x="2593" y="1"/>
                    <a:pt x="2593" y="139"/>
                    <a:pt x="2593" y="139"/>
                  </a:cubicBezTo>
                  <a:cubicBezTo>
                    <a:pt x="2144" y="277"/>
                    <a:pt x="1867" y="554"/>
                    <a:pt x="1556" y="865"/>
                  </a:cubicBezTo>
                  <a:cubicBezTo>
                    <a:pt x="1003" y="1280"/>
                    <a:pt x="554" y="1867"/>
                    <a:pt x="1" y="2282"/>
                  </a:cubicBezTo>
                  <a:cubicBezTo>
                    <a:pt x="416" y="2731"/>
                    <a:pt x="692" y="3008"/>
                    <a:pt x="1280" y="3319"/>
                  </a:cubicBezTo>
                  <a:cubicBezTo>
                    <a:pt x="2006" y="3734"/>
                    <a:pt x="2732" y="4183"/>
                    <a:pt x="3596" y="4598"/>
                  </a:cubicBezTo>
                  <a:cubicBezTo>
                    <a:pt x="4322" y="3734"/>
                    <a:pt x="5186" y="3008"/>
                    <a:pt x="6050" y="2282"/>
                  </a:cubicBezTo>
                  <a:cubicBezTo>
                    <a:pt x="5324" y="1591"/>
                    <a:pt x="4460" y="1003"/>
                    <a:pt x="3734" y="416"/>
                  </a:cubicBezTo>
                  <a:cubicBezTo>
                    <a:pt x="3457" y="277"/>
                    <a:pt x="3146" y="139"/>
                    <a:pt x="287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8"/>
            <p:cNvSpPr/>
            <p:nvPr/>
          </p:nvSpPr>
          <p:spPr>
            <a:xfrm>
              <a:off x="3396208" y="3941746"/>
              <a:ext cx="2496" cy="105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39" y="0"/>
                  </a:moveTo>
                  <a:cubicBezTo>
                    <a:pt x="1" y="139"/>
                    <a:pt x="1" y="277"/>
                    <a:pt x="139" y="588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8"/>
            <p:cNvSpPr/>
            <p:nvPr/>
          </p:nvSpPr>
          <p:spPr>
            <a:xfrm>
              <a:off x="3533404" y="4037347"/>
              <a:ext cx="62106" cy="44092"/>
            </a:xfrm>
            <a:custGeom>
              <a:avLst/>
              <a:gdLst/>
              <a:ahLst/>
              <a:cxnLst/>
              <a:rect l="l" t="t" r="r" b="b"/>
              <a:pathLst>
                <a:path w="3458" h="2455" extrusionOk="0">
                  <a:moveTo>
                    <a:pt x="1" y="0"/>
                  </a:moveTo>
                  <a:cubicBezTo>
                    <a:pt x="139" y="139"/>
                    <a:pt x="139" y="277"/>
                    <a:pt x="139" y="450"/>
                  </a:cubicBezTo>
                  <a:cubicBezTo>
                    <a:pt x="1141" y="1314"/>
                    <a:pt x="2316" y="1867"/>
                    <a:pt x="3319" y="2455"/>
                  </a:cubicBezTo>
                  <a:lnTo>
                    <a:pt x="3457" y="2455"/>
                  </a:lnTo>
                  <a:cubicBezTo>
                    <a:pt x="3457" y="2316"/>
                    <a:pt x="3457" y="2178"/>
                    <a:pt x="3319" y="2005"/>
                  </a:cubicBezTo>
                  <a:cubicBezTo>
                    <a:pt x="2593" y="1590"/>
                    <a:pt x="1867" y="1314"/>
                    <a:pt x="1141" y="865"/>
                  </a:cubicBezTo>
                  <a:cubicBezTo>
                    <a:pt x="865" y="588"/>
                    <a:pt x="450" y="277"/>
                    <a:pt x="139" y="139"/>
                  </a:cubicBez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8"/>
            <p:cNvSpPr/>
            <p:nvPr/>
          </p:nvSpPr>
          <p:spPr>
            <a:xfrm>
              <a:off x="3535883" y="3975259"/>
              <a:ext cx="108658" cy="82598"/>
            </a:xfrm>
            <a:custGeom>
              <a:avLst/>
              <a:gdLst/>
              <a:ahLst/>
              <a:cxnLst/>
              <a:rect l="l" t="t" r="r" b="b"/>
              <a:pathLst>
                <a:path w="6050" h="4599" extrusionOk="0">
                  <a:moveTo>
                    <a:pt x="3181" y="1591"/>
                  </a:moveTo>
                  <a:cubicBezTo>
                    <a:pt x="3181" y="1591"/>
                    <a:pt x="3319" y="1591"/>
                    <a:pt x="3319" y="1729"/>
                  </a:cubicBezTo>
                  <a:cubicBezTo>
                    <a:pt x="3319" y="1729"/>
                    <a:pt x="3457" y="1729"/>
                    <a:pt x="3457" y="1867"/>
                  </a:cubicBezTo>
                  <a:cubicBezTo>
                    <a:pt x="3457" y="1867"/>
                    <a:pt x="3457" y="2006"/>
                    <a:pt x="3319" y="2179"/>
                  </a:cubicBezTo>
                  <a:cubicBezTo>
                    <a:pt x="3181" y="2317"/>
                    <a:pt x="3043" y="2593"/>
                    <a:pt x="2904" y="2870"/>
                  </a:cubicBezTo>
                  <a:cubicBezTo>
                    <a:pt x="2818" y="2956"/>
                    <a:pt x="2740" y="2999"/>
                    <a:pt x="2667" y="2999"/>
                  </a:cubicBezTo>
                  <a:cubicBezTo>
                    <a:pt x="2593" y="2999"/>
                    <a:pt x="2524" y="2956"/>
                    <a:pt x="2455" y="2870"/>
                  </a:cubicBezTo>
                  <a:cubicBezTo>
                    <a:pt x="2317" y="2870"/>
                    <a:pt x="2317" y="2732"/>
                    <a:pt x="2317" y="2732"/>
                  </a:cubicBezTo>
                  <a:lnTo>
                    <a:pt x="2317" y="2455"/>
                  </a:lnTo>
                  <a:cubicBezTo>
                    <a:pt x="2455" y="2179"/>
                    <a:pt x="2731" y="2006"/>
                    <a:pt x="2904" y="1729"/>
                  </a:cubicBezTo>
                  <a:cubicBezTo>
                    <a:pt x="3043" y="1729"/>
                    <a:pt x="3043" y="1591"/>
                    <a:pt x="3043" y="1591"/>
                  </a:cubicBezTo>
                  <a:close/>
                  <a:moveTo>
                    <a:pt x="2904" y="1"/>
                  </a:moveTo>
                  <a:cubicBezTo>
                    <a:pt x="2904" y="1"/>
                    <a:pt x="2731" y="1"/>
                    <a:pt x="2731" y="139"/>
                  </a:cubicBezTo>
                  <a:lnTo>
                    <a:pt x="2593" y="139"/>
                  </a:lnTo>
                  <a:cubicBezTo>
                    <a:pt x="2317" y="277"/>
                    <a:pt x="1867" y="589"/>
                    <a:pt x="1591" y="865"/>
                  </a:cubicBezTo>
                  <a:cubicBezTo>
                    <a:pt x="1003" y="1314"/>
                    <a:pt x="588" y="1867"/>
                    <a:pt x="1" y="2317"/>
                  </a:cubicBezTo>
                  <a:cubicBezTo>
                    <a:pt x="450" y="2732"/>
                    <a:pt x="865" y="3043"/>
                    <a:pt x="1314" y="3319"/>
                  </a:cubicBezTo>
                  <a:cubicBezTo>
                    <a:pt x="2040" y="3907"/>
                    <a:pt x="2731" y="4183"/>
                    <a:pt x="3596" y="4598"/>
                  </a:cubicBezTo>
                  <a:cubicBezTo>
                    <a:pt x="4321" y="3734"/>
                    <a:pt x="5186" y="3043"/>
                    <a:pt x="6050" y="2317"/>
                  </a:cubicBezTo>
                  <a:cubicBezTo>
                    <a:pt x="5324" y="1591"/>
                    <a:pt x="4460" y="1003"/>
                    <a:pt x="3768" y="450"/>
                  </a:cubicBezTo>
                  <a:cubicBezTo>
                    <a:pt x="3457" y="277"/>
                    <a:pt x="3181" y="139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8"/>
            <p:cNvSpPr/>
            <p:nvPr/>
          </p:nvSpPr>
          <p:spPr>
            <a:xfrm>
              <a:off x="3611009" y="4034868"/>
              <a:ext cx="39117" cy="49049"/>
            </a:xfrm>
            <a:custGeom>
              <a:avLst/>
              <a:gdLst/>
              <a:ahLst/>
              <a:cxnLst/>
              <a:rect l="l" t="t" r="r" b="b"/>
              <a:pathLst>
                <a:path w="2178" h="2731" extrusionOk="0">
                  <a:moveTo>
                    <a:pt x="2005" y="0"/>
                  </a:moveTo>
                  <a:cubicBezTo>
                    <a:pt x="2005" y="0"/>
                    <a:pt x="1867" y="138"/>
                    <a:pt x="1728" y="277"/>
                  </a:cubicBezTo>
                  <a:cubicBezTo>
                    <a:pt x="1141" y="864"/>
                    <a:pt x="588" y="1279"/>
                    <a:pt x="0" y="2005"/>
                  </a:cubicBezTo>
                  <a:lnTo>
                    <a:pt x="0" y="2731"/>
                  </a:lnTo>
                  <a:lnTo>
                    <a:pt x="138" y="2593"/>
                  </a:lnTo>
                  <a:lnTo>
                    <a:pt x="588" y="2143"/>
                  </a:lnTo>
                  <a:cubicBezTo>
                    <a:pt x="864" y="1867"/>
                    <a:pt x="1141" y="1452"/>
                    <a:pt x="1590" y="1141"/>
                  </a:cubicBezTo>
                  <a:lnTo>
                    <a:pt x="1590" y="1003"/>
                  </a:lnTo>
                  <a:cubicBezTo>
                    <a:pt x="1728" y="864"/>
                    <a:pt x="2005" y="726"/>
                    <a:pt x="2178" y="415"/>
                  </a:cubicBezTo>
                  <a:cubicBezTo>
                    <a:pt x="2178" y="277"/>
                    <a:pt x="2178" y="138"/>
                    <a:pt x="200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8"/>
            <p:cNvSpPr/>
            <p:nvPr/>
          </p:nvSpPr>
          <p:spPr>
            <a:xfrm>
              <a:off x="3660040" y="4119909"/>
              <a:ext cx="62106" cy="46570"/>
            </a:xfrm>
            <a:custGeom>
              <a:avLst/>
              <a:gdLst/>
              <a:ahLst/>
              <a:cxnLst/>
              <a:rect l="l" t="t" r="r" b="b"/>
              <a:pathLst>
                <a:path w="3458" h="2593" extrusionOk="0">
                  <a:moveTo>
                    <a:pt x="1" y="1"/>
                  </a:moveTo>
                  <a:cubicBezTo>
                    <a:pt x="139" y="173"/>
                    <a:pt x="139" y="312"/>
                    <a:pt x="139" y="450"/>
                  </a:cubicBezTo>
                  <a:cubicBezTo>
                    <a:pt x="727" y="865"/>
                    <a:pt x="1314" y="1314"/>
                    <a:pt x="1867" y="1729"/>
                  </a:cubicBezTo>
                  <a:cubicBezTo>
                    <a:pt x="2455" y="2040"/>
                    <a:pt x="2904" y="2316"/>
                    <a:pt x="3457" y="2593"/>
                  </a:cubicBezTo>
                  <a:cubicBezTo>
                    <a:pt x="3457" y="2316"/>
                    <a:pt x="3457" y="2178"/>
                    <a:pt x="3319" y="1902"/>
                  </a:cubicBezTo>
                  <a:cubicBezTo>
                    <a:pt x="2593" y="1591"/>
                    <a:pt x="1867" y="1176"/>
                    <a:pt x="1176" y="726"/>
                  </a:cubicBezTo>
                  <a:cubicBezTo>
                    <a:pt x="865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8"/>
            <p:cNvSpPr/>
            <p:nvPr/>
          </p:nvSpPr>
          <p:spPr>
            <a:xfrm>
              <a:off x="3737645" y="4114952"/>
              <a:ext cx="39135" cy="51527"/>
            </a:xfrm>
            <a:custGeom>
              <a:avLst/>
              <a:gdLst/>
              <a:ahLst/>
              <a:cxnLst/>
              <a:rect l="l" t="t" r="r" b="b"/>
              <a:pathLst>
                <a:path w="2179" h="2869" extrusionOk="0">
                  <a:moveTo>
                    <a:pt x="2178" y="0"/>
                  </a:moveTo>
                  <a:cubicBezTo>
                    <a:pt x="2040" y="138"/>
                    <a:pt x="1867" y="277"/>
                    <a:pt x="1729" y="449"/>
                  </a:cubicBezTo>
                  <a:cubicBezTo>
                    <a:pt x="1176" y="864"/>
                    <a:pt x="588" y="1452"/>
                    <a:pt x="1" y="2005"/>
                  </a:cubicBezTo>
                  <a:lnTo>
                    <a:pt x="1" y="2178"/>
                  </a:lnTo>
                  <a:lnTo>
                    <a:pt x="1" y="2869"/>
                  </a:lnTo>
                  <a:lnTo>
                    <a:pt x="139" y="2731"/>
                  </a:lnTo>
                  <a:cubicBezTo>
                    <a:pt x="588" y="2178"/>
                    <a:pt x="1003" y="1728"/>
                    <a:pt x="1452" y="1314"/>
                  </a:cubicBezTo>
                  <a:cubicBezTo>
                    <a:pt x="1591" y="1141"/>
                    <a:pt x="1729" y="1002"/>
                    <a:pt x="1867" y="1002"/>
                  </a:cubicBezTo>
                  <a:cubicBezTo>
                    <a:pt x="1867" y="864"/>
                    <a:pt x="2040" y="726"/>
                    <a:pt x="2178" y="58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8"/>
            <p:cNvSpPr/>
            <p:nvPr/>
          </p:nvSpPr>
          <p:spPr>
            <a:xfrm>
              <a:off x="3662537" y="4055343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2765" y="1591"/>
                  </a:moveTo>
                  <a:cubicBezTo>
                    <a:pt x="2765" y="1591"/>
                    <a:pt x="2904" y="1591"/>
                    <a:pt x="2904" y="1729"/>
                  </a:cubicBezTo>
                  <a:cubicBezTo>
                    <a:pt x="3042" y="1729"/>
                    <a:pt x="3042" y="1867"/>
                    <a:pt x="3042" y="1867"/>
                  </a:cubicBezTo>
                  <a:cubicBezTo>
                    <a:pt x="3042" y="2040"/>
                    <a:pt x="2904" y="2040"/>
                    <a:pt x="2904" y="2178"/>
                  </a:cubicBezTo>
                  <a:lnTo>
                    <a:pt x="2765" y="2178"/>
                  </a:lnTo>
                  <a:cubicBezTo>
                    <a:pt x="2765" y="2317"/>
                    <a:pt x="2593" y="2455"/>
                    <a:pt x="2454" y="2593"/>
                  </a:cubicBezTo>
                  <a:cubicBezTo>
                    <a:pt x="2454" y="2731"/>
                    <a:pt x="2178" y="2731"/>
                    <a:pt x="2039" y="2731"/>
                  </a:cubicBezTo>
                  <a:cubicBezTo>
                    <a:pt x="1901" y="2593"/>
                    <a:pt x="1901" y="2455"/>
                    <a:pt x="2039" y="2317"/>
                  </a:cubicBezTo>
                  <a:cubicBezTo>
                    <a:pt x="2178" y="2040"/>
                    <a:pt x="2316" y="1867"/>
                    <a:pt x="2454" y="1729"/>
                  </a:cubicBezTo>
                  <a:cubicBezTo>
                    <a:pt x="2593" y="1591"/>
                    <a:pt x="2593" y="1591"/>
                    <a:pt x="2765" y="1591"/>
                  </a:cubicBezTo>
                  <a:close/>
                  <a:moveTo>
                    <a:pt x="3768" y="1867"/>
                  </a:moveTo>
                  <a:lnTo>
                    <a:pt x="3906" y="2040"/>
                  </a:lnTo>
                  <a:cubicBezTo>
                    <a:pt x="3906" y="2178"/>
                    <a:pt x="3906" y="2317"/>
                    <a:pt x="3768" y="2317"/>
                  </a:cubicBezTo>
                  <a:cubicBezTo>
                    <a:pt x="3629" y="2593"/>
                    <a:pt x="3457" y="2731"/>
                    <a:pt x="3318" y="3043"/>
                  </a:cubicBezTo>
                  <a:cubicBezTo>
                    <a:pt x="3318" y="3181"/>
                    <a:pt x="3042" y="3181"/>
                    <a:pt x="2904" y="3181"/>
                  </a:cubicBezTo>
                  <a:cubicBezTo>
                    <a:pt x="2765" y="3043"/>
                    <a:pt x="2765" y="2904"/>
                    <a:pt x="2904" y="2731"/>
                  </a:cubicBezTo>
                  <a:cubicBezTo>
                    <a:pt x="3042" y="2455"/>
                    <a:pt x="3180" y="2178"/>
                    <a:pt x="3318" y="2040"/>
                  </a:cubicBezTo>
                  <a:cubicBezTo>
                    <a:pt x="3318" y="1867"/>
                    <a:pt x="3457" y="1867"/>
                    <a:pt x="3629" y="1867"/>
                  </a:cubicBezTo>
                  <a:close/>
                  <a:moveTo>
                    <a:pt x="2904" y="1"/>
                  </a:moveTo>
                  <a:cubicBezTo>
                    <a:pt x="2904" y="139"/>
                    <a:pt x="2765" y="139"/>
                    <a:pt x="2765" y="139"/>
                  </a:cubicBezTo>
                  <a:cubicBezTo>
                    <a:pt x="2593" y="139"/>
                    <a:pt x="2593" y="139"/>
                    <a:pt x="2593" y="312"/>
                  </a:cubicBezTo>
                  <a:cubicBezTo>
                    <a:pt x="2316" y="450"/>
                    <a:pt x="1901" y="727"/>
                    <a:pt x="1590" y="865"/>
                  </a:cubicBezTo>
                  <a:cubicBezTo>
                    <a:pt x="1037" y="1453"/>
                    <a:pt x="588" y="2040"/>
                    <a:pt x="0" y="2455"/>
                  </a:cubicBezTo>
                  <a:cubicBezTo>
                    <a:pt x="449" y="2904"/>
                    <a:pt x="864" y="3181"/>
                    <a:pt x="1314" y="3457"/>
                  </a:cubicBezTo>
                  <a:cubicBezTo>
                    <a:pt x="2039" y="3907"/>
                    <a:pt x="2765" y="4321"/>
                    <a:pt x="3629" y="4771"/>
                  </a:cubicBezTo>
                  <a:cubicBezTo>
                    <a:pt x="4321" y="3907"/>
                    <a:pt x="5185" y="3181"/>
                    <a:pt x="6049" y="2455"/>
                  </a:cubicBezTo>
                  <a:cubicBezTo>
                    <a:pt x="5358" y="1729"/>
                    <a:pt x="4494" y="1176"/>
                    <a:pt x="3768" y="588"/>
                  </a:cubicBezTo>
                  <a:cubicBezTo>
                    <a:pt x="3457" y="450"/>
                    <a:pt x="3180" y="312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3036774" y="4052864"/>
              <a:ext cx="59609" cy="36028"/>
            </a:xfrm>
            <a:custGeom>
              <a:avLst/>
              <a:gdLst/>
              <a:ahLst/>
              <a:cxnLst/>
              <a:rect l="l" t="t" r="r" b="b"/>
              <a:pathLst>
                <a:path w="3319" h="2006" extrusionOk="0">
                  <a:moveTo>
                    <a:pt x="0" y="1"/>
                  </a:moveTo>
                  <a:cubicBezTo>
                    <a:pt x="212" y="154"/>
                    <a:pt x="424" y="301"/>
                    <a:pt x="638" y="445"/>
                  </a:cubicBezTo>
                  <a:lnTo>
                    <a:pt x="638" y="445"/>
                  </a:lnTo>
                  <a:cubicBezTo>
                    <a:pt x="464" y="308"/>
                    <a:pt x="306" y="149"/>
                    <a:pt x="139" y="1"/>
                  </a:cubicBezTo>
                  <a:close/>
                  <a:moveTo>
                    <a:pt x="638" y="445"/>
                  </a:moveTo>
                  <a:cubicBezTo>
                    <a:pt x="726" y="514"/>
                    <a:pt x="818" y="577"/>
                    <a:pt x="918" y="630"/>
                  </a:cubicBezTo>
                  <a:lnTo>
                    <a:pt x="918" y="630"/>
                  </a:lnTo>
                  <a:cubicBezTo>
                    <a:pt x="824" y="569"/>
                    <a:pt x="731" y="507"/>
                    <a:pt x="638" y="445"/>
                  </a:cubicBezTo>
                  <a:close/>
                  <a:moveTo>
                    <a:pt x="918" y="630"/>
                  </a:moveTo>
                  <a:cubicBezTo>
                    <a:pt x="1627" y="1093"/>
                    <a:pt x="2362" y="1524"/>
                    <a:pt x="3180" y="2005"/>
                  </a:cubicBezTo>
                  <a:lnTo>
                    <a:pt x="3319" y="2005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1062" y="700"/>
                    <a:pt x="988" y="668"/>
                    <a:pt x="918" y="63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3111883" y="4047907"/>
              <a:ext cx="38506" cy="40985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2144" y="0"/>
                  </a:moveTo>
                  <a:lnTo>
                    <a:pt x="1729" y="415"/>
                  </a:lnTo>
                  <a:cubicBezTo>
                    <a:pt x="1142" y="864"/>
                    <a:pt x="588" y="1417"/>
                    <a:pt x="139" y="2005"/>
                  </a:cubicBezTo>
                  <a:lnTo>
                    <a:pt x="1" y="2143"/>
                  </a:lnTo>
                  <a:lnTo>
                    <a:pt x="1" y="2281"/>
                  </a:lnTo>
                  <a:cubicBezTo>
                    <a:pt x="139" y="2281"/>
                    <a:pt x="139" y="2143"/>
                    <a:pt x="277" y="2143"/>
                  </a:cubicBezTo>
                  <a:cubicBezTo>
                    <a:pt x="588" y="1590"/>
                    <a:pt x="1003" y="1141"/>
                    <a:pt x="1591" y="726"/>
                  </a:cubicBezTo>
                  <a:cubicBezTo>
                    <a:pt x="1729" y="553"/>
                    <a:pt x="2006" y="415"/>
                    <a:pt x="2144" y="13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3039253" y="3990794"/>
              <a:ext cx="106180" cy="82580"/>
            </a:xfrm>
            <a:custGeom>
              <a:avLst/>
              <a:gdLst/>
              <a:ahLst/>
              <a:cxnLst/>
              <a:rect l="l" t="t" r="r" b="b"/>
              <a:pathLst>
                <a:path w="5912" h="4598" extrusionOk="0">
                  <a:moveTo>
                    <a:pt x="2904" y="1141"/>
                  </a:moveTo>
                  <a:cubicBezTo>
                    <a:pt x="3181" y="1452"/>
                    <a:pt x="3596" y="1590"/>
                    <a:pt x="3907" y="1867"/>
                  </a:cubicBezTo>
                  <a:cubicBezTo>
                    <a:pt x="4045" y="1867"/>
                    <a:pt x="4045" y="2178"/>
                    <a:pt x="3907" y="2316"/>
                  </a:cubicBezTo>
                  <a:cubicBezTo>
                    <a:pt x="3907" y="2385"/>
                    <a:pt x="3872" y="2420"/>
                    <a:pt x="3816" y="2420"/>
                  </a:cubicBezTo>
                  <a:cubicBezTo>
                    <a:pt x="3760" y="2420"/>
                    <a:pt x="3682" y="2385"/>
                    <a:pt x="3596" y="2316"/>
                  </a:cubicBezTo>
                  <a:cubicBezTo>
                    <a:pt x="3457" y="2316"/>
                    <a:pt x="3319" y="2178"/>
                    <a:pt x="3181" y="2005"/>
                  </a:cubicBezTo>
                  <a:cubicBezTo>
                    <a:pt x="3181" y="2005"/>
                    <a:pt x="3042" y="2005"/>
                    <a:pt x="3042" y="2178"/>
                  </a:cubicBezTo>
                  <a:cubicBezTo>
                    <a:pt x="3042" y="2316"/>
                    <a:pt x="3042" y="2316"/>
                    <a:pt x="2904" y="2454"/>
                  </a:cubicBezTo>
                  <a:cubicBezTo>
                    <a:pt x="2731" y="2454"/>
                    <a:pt x="2593" y="2454"/>
                    <a:pt x="2593" y="2592"/>
                  </a:cubicBezTo>
                  <a:cubicBezTo>
                    <a:pt x="2731" y="2731"/>
                    <a:pt x="2904" y="2731"/>
                    <a:pt x="3181" y="2869"/>
                  </a:cubicBezTo>
                  <a:cubicBezTo>
                    <a:pt x="3181" y="3042"/>
                    <a:pt x="3319" y="3180"/>
                    <a:pt x="3181" y="3318"/>
                  </a:cubicBezTo>
                  <a:lnTo>
                    <a:pt x="3042" y="3457"/>
                  </a:lnTo>
                  <a:cubicBezTo>
                    <a:pt x="2904" y="3457"/>
                    <a:pt x="2904" y="3457"/>
                    <a:pt x="2731" y="3318"/>
                  </a:cubicBezTo>
                  <a:cubicBezTo>
                    <a:pt x="2455" y="3180"/>
                    <a:pt x="2178" y="3042"/>
                    <a:pt x="1867" y="2869"/>
                  </a:cubicBezTo>
                  <a:cubicBezTo>
                    <a:pt x="1729" y="2869"/>
                    <a:pt x="1591" y="2731"/>
                    <a:pt x="1591" y="2731"/>
                  </a:cubicBezTo>
                  <a:cubicBezTo>
                    <a:pt x="1591" y="2592"/>
                    <a:pt x="1591" y="2316"/>
                    <a:pt x="1729" y="2316"/>
                  </a:cubicBezTo>
                  <a:cubicBezTo>
                    <a:pt x="2040" y="2178"/>
                    <a:pt x="2317" y="2005"/>
                    <a:pt x="2593" y="1867"/>
                  </a:cubicBezTo>
                  <a:cubicBezTo>
                    <a:pt x="2455" y="1728"/>
                    <a:pt x="2455" y="1590"/>
                    <a:pt x="2455" y="1452"/>
                  </a:cubicBezTo>
                  <a:cubicBezTo>
                    <a:pt x="2317" y="1452"/>
                    <a:pt x="2317" y="1314"/>
                    <a:pt x="2455" y="1314"/>
                  </a:cubicBezTo>
                  <a:cubicBezTo>
                    <a:pt x="2455" y="1141"/>
                    <a:pt x="2455" y="1141"/>
                    <a:pt x="2593" y="1141"/>
                  </a:cubicBezTo>
                  <a:close/>
                  <a:moveTo>
                    <a:pt x="2593" y="0"/>
                  </a:moveTo>
                  <a:cubicBezTo>
                    <a:pt x="2593" y="0"/>
                    <a:pt x="2593" y="138"/>
                    <a:pt x="2455" y="138"/>
                  </a:cubicBezTo>
                  <a:cubicBezTo>
                    <a:pt x="2178" y="277"/>
                    <a:pt x="1867" y="588"/>
                    <a:pt x="1591" y="864"/>
                  </a:cubicBezTo>
                  <a:cubicBezTo>
                    <a:pt x="1003" y="1314"/>
                    <a:pt x="450" y="1867"/>
                    <a:pt x="1" y="2316"/>
                  </a:cubicBezTo>
                  <a:cubicBezTo>
                    <a:pt x="312" y="2731"/>
                    <a:pt x="727" y="3042"/>
                    <a:pt x="1176" y="3318"/>
                  </a:cubicBezTo>
                  <a:cubicBezTo>
                    <a:pt x="1867" y="3733"/>
                    <a:pt x="2731" y="4182"/>
                    <a:pt x="3457" y="4597"/>
                  </a:cubicBezTo>
                  <a:cubicBezTo>
                    <a:pt x="4321" y="3733"/>
                    <a:pt x="5186" y="3042"/>
                    <a:pt x="5911" y="2316"/>
                  </a:cubicBezTo>
                  <a:cubicBezTo>
                    <a:pt x="5186" y="1590"/>
                    <a:pt x="4460" y="1002"/>
                    <a:pt x="3596" y="449"/>
                  </a:cubicBezTo>
                  <a:cubicBezTo>
                    <a:pt x="3319" y="277"/>
                    <a:pt x="3042" y="138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3163410" y="4135426"/>
              <a:ext cx="59627" cy="39135"/>
            </a:xfrm>
            <a:custGeom>
              <a:avLst/>
              <a:gdLst/>
              <a:ahLst/>
              <a:cxnLst/>
              <a:rect l="l" t="t" r="r" b="b"/>
              <a:pathLst>
                <a:path w="3320" h="2179" extrusionOk="0">
                  <a:moveTo>
                    <a:pt x="1" y="1"/>
                  </a:moveTo>
                  <a:lnTo>
                    <a:pt x="1" y="312"/>
                  </a:lnTo>
                  <a:cubicBezTo>
                    <a:pt x="1003" y="1038"/>
                    <a:pt x="2040" y="1452"/>
                    <a:pt x="2904" y="2040"/>
                  </a:cubicBezTo>
                  <a:cubicBezTo>
                    <a:pt x="3043" y="2178"/>
                    <a:pt x="3181" y="2178"/>
                    <a:pt x="3319" y="2178"/>
                  </a:cubicBezTo>
                  <a:lnTo>
                    <a:pt x="3319" y="1902"/>
                  </a:lnTo>
                  <a:cubicBezTo>
                    <a:pt x="2593" y="1591"/>
                    <a:pt x="1867" y="1176"/>
                    <a:pt x="1176" y="727"/>
                  </a:cubicBezTo>
                  <a:cubicBezTo>
                    <a:pt x="727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3238537" y="4130469"/>
              <a:ext cx="39117" cy="39117"/>
            </a:xfrm>
            <a:custGeom>
              <a:avLst/>
              <a:gdLst/>
              <a:ahLst/>
              <a:cxnLst/>
              <a:rect l="l" t="t" r="r" b="b"/>
              <a:pathLst>
                <a:path w="2178" h="2178" extrusionOk="0">
                  <a:moveTo>
                    <a:pt x="2178" y="0"/>
                  </a:moveTo>
                  <a:cubicBezTo>
                    <a:pt x="2005" y="138"/>
                    <a:pt x="1867" y="277"/>
                    <a:pt x="1728" y="277"/>
                  </a:cubicBezTo>
                  <a:cubicBezTo>
                    <a:pt x="1141" y="864"/>
                    <a:pt x="588" y="1452"/>
                    <a:pt x="138" y="2005"/>
                  </a:cubicBezTo>
                  <a:lnTo>
                    <a:pt x="0" y="2005"/>
                  </a:lnTo>
                  <a:lnTo>
                    <a:pt x="0" y="2178"/>
                  </a:lnTo>
                  <a:lnTo>
                    <a:pt x="1314" y="864"/>
                  </a:lnTo>
                  <a:lnTo>
                    <a:pt x="1452" y="726"/>
                  </a:lnTo>
                  <a:lnTo>
                    <a:pt x="1314" y="726"/>
                  </a:lnTo>
                  <a:cubicBezTo>
                    <a:pt x="1590" y="588"/>
                    <a:pt x="1867" y="277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3165907" y="4070860"/>
              <a:ext cx="106162" cy="83209"/>
            </a:xfrm>
            <a:custGeom>
              <a:avLst/>
              <a:gdLst/>
              <a:ahLst/>
              <a:cxnLst/>
              <a:rect l="l" t="t" r="r" b="b"/>
              <a:pathLst>
                <a:path w="5911" h="4633" extrusionOk="0">
                  <a:moveTo>
                    <a:pt x="2454" y="1314"/>
                  </a:moveTo>
                  <a:cubicBezTo>
                    <a:pt x="2592" y="1314"/>
                    <a:pt x="2904" y="1453"/>
                    <a:pt x="3042" y="1453"/>
                  </a:cubicBezTo>
                  <a:cubicBezTo>
                    <a:pt x="3180" y="1591"/>
                    <a:pt x="3318" y="1729"/>
                    <a:pt x="3629" y="1867"/>
                  </a:cubicBezTo>
                  <a:cubicBezTo>
                    <a:pt x="3629" y="2040"/>
                    <a:pt x="3768" y="2179"/>
                    <a:pt x="3768" y="2317"/>
                  </a:cubicBezTo>
                  <a:cubicBezTo>
                    <a:pt x="3906" y="2179"/>
                    <a:pt x="3906" y="2040"/>
                    <a:pt x="4044" y="2040"/>
                  </a:cubicBezTo>
                  <a:cubicBezTo>
                    <a:pt x="4044" y="1867"/>
                    <a:pt x="4182" y="1867"/>
                    <a:pt x="4321" y="1867"/>
                  </a:cubicBezTo>
                  <a:cubicBezTo>
                    <a:pt x="4493" y="2040"/>
                    <a:pt x="4632" y="2179"/>
                    <a:pt x="4493" y="2317"/>
                  </a:cubicBezTo>
                  <a:cubicBezTo>
                    <a:pt x="4321" y="2593"/>
                    <a:pt x="4044" y="2904"/>
                    <a:pt x="3768" y="3043"/>
                  </a:cubicBezTo>
                  <a:lnTo>
                    <a:pt x="3906" y="3043"/>
                  </a:lnTo>
                  <a:cubicBezTo>
                    <a:pt x="3768" y="3043"/>
                    <a:pt x="3768" y="3043"/>
                    <a:pt x="3768" y="3181"/>
                  </a:cubicBezTo>
                  <a:cubicBezTo>
                    <a:pt x="3629" y="3319"/>
                    <a:pt x="3457" y="3457"/>
                    <a:pt x="3318" y="3769"/>
                  </a:cubicBezTo>
                  <a:cubicBezTo>
                    <a:pt x="3180" y="3769"/>
                    <a:pt x="3042" y="3769"/>
                    <a:pt x="2904" y="3596"/>
                  </a:cubicBezTo>
                  <a:lnTo>
                    <a:pt x="2904" y="3319"/>
                  </a:lnTo>
                  <a:cubicBezTo>
                    <a:pt x="3042" y="3181"/>
                    <a:pt x="3180" y="2904"/>
                    <a:pt x="3318" y="2732"/>
                  </a:cubicBezTo>
                  <a:lnTo>
                    <a:pt x="3318" y="2593"/>
                  </a:lnTo>
                  <a:lnTo>
                    <a:pt x="3180" y="2455"/>
                  </a:lnTo>
                  <a:cubicBezTo>
                    <a:pt x="3180" y="2317"/>
                    <a:pt x="3042" y="2317"/>
                    <a:pt x="3042" y="2179"/>
                  </a:cubicBezTo>
                  <a:cubicBezTo>
                    <a:pt x="3042" y="2179"/>
                    <a:pt x="2904" y="2040"/>
                    <a:pt x="2765" y="2040"/>
                  </a:cubicBezTo>
                  <a:cubicBezTo>
                    <a:pt x="2765" y="2040"/>
                    <a:pt x="2592" y="2040"/>
                    <a:pt x="2454" y="1867"/>
                  </a:cubicBezTo>
                  <a:lnTo>
                    <a:pt x="2178" y="1867"/>
                  </a:lnTo>
                  <a:lnTo>
                    <a:pt x="2178" y="2040"/>
                  </a:lnTo>
                  <a:lnTo>
                    <a:pt x="2316" y="2179"/>
                  </a:lnTo>
                  <a:lnTo>
                    <a:pt x="2316" y="2317"/>
                  </a:lnTo>
                  <a:cubicBezTo>
                    <a:pt x="2316" y="2455"/>
                    <a:pt x="2316" y="2593"/>
                    <a:pt x="2178" y="2732"/>
                  </a:cubicBezTo>
                  <a:cubicBezTo>
                    <a:pt x="2039" y="2732"/>
                    <a:pt x="1901" y="2732"/>
                    <a:pt x="1728" y="2593"/>
                  </a:cubicBezTo>
                  <a:cubicBezTo>
                    <a:pt x="1728" y="2317"/>
                    <a:pt x="1590" y="2040"/>
                    <a:pt x="1590" y="1867"/>
                  </a:cubicBezTo>
                  <a:cubicBezTo>
                    <a:pt x="1728" y="1729"/>
                    <a:pt x="1728" y="1453"/>
                    <a:pt x="2039" y="1453"/>
                  </a:cubicBezTo>
                  <a:cubicBezTo>
                    <a:pt x="2039" y="1314"/>
                    <a:pt x="2178" y="1314"/>
                    <a:pt x="2316" y="1314"/>
                  </a:cubicBezTo>
                  <a:close/>
                  <a:moveTo>
                    <a:pt x="2765" y="1"/>
                  </a:moveTo>
                  <a:cubicBezTo>
                    <a:pt x="2765" y="139"/>
                    <a:pt x="2765" y="139"/>
                    <a:pt x="2592" y="139"/>
                  </a:cubicBezTo>
                  <a:lnTo>
                    <a:pt x="2454" y="139"/>
                  </a:lnTo>
                  <a:cubicBezTo>
                    <a:pt x="2178" y="450"/>
                    <a:pt x="1901" y="589"/>
                    <a:pt x="1590" y="865"/>
                  </a:cubicBezTo>
                  <a:cubicBezTo>
                    <a:pt x="1037" y="1453"/>
                    <a:pt x="449" y="1867"/>
                    <a:pt x="0" y="2455"/>
                  </a:cubicBezTo>
                  <a:cubicBezTo>
                    <a:pt x="311" y="2732"/>
                    <a:pt x="726" y="3181"/>
                    <a:pt x="1175" y="3457"/>
                  </a:cubicBezTo>
                  <a:cubicBezTo>
                    <a:pt x="1901" y="3907"/>
                    <a:pt x="2765" y="4322"/>
                    <a:pt x="3457" y="4633"/>
                  </a:cubicBezTo>
                  <a:cubicBezTo>
                    <a:pt x="4321" y="3907"/>
                    <a:pt x="5185" y="3181"/>
                    <a:pt x="5911" y="2317"/>
                  </a:cubicBezTo>
                  <a:cubicBezTo>
                    <a:pt x="5185" y="1729"/>
                    <a:pt x="4493" y="1003"/>
                    <a:pt x="3629" y="589"/>
                  </a:cubicBezTo>
                  <a:cubicBezTo>
                    <a:pt x="3318" y="312"/>
                    <a:pt x="3042" y="139"/>
                    <a:pt x="2765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8"/>
            <p:cNvSpPr/>
            <p:nvPr/>
          </p:nvSpPr>
          <p:spPr>
            <a:xfrm>
              <a:off x="3262118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8"/>
            <p:cNvSpPr/>
            <p:nvPr/>
          </p:nvSpPr>
          <p:spPr>
            <a:xfrm>
              <a:off x="3282611" y="4218617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cubicBezTo>
                    <a:pt x="1003" y="865"/>
                    <a:pt x="2143" y="1418"/>
                    <a:pt x="3319" y="2143"/>
                  </a:cubicBezTo>
                  <a:lnTo>
                    <a:pt x="3319" y="1867"/>
                  </a:lnTo>
                  <a:cubicBezTo>
                    <a:pt x="2593" y="1590"/>
                    <a:pt x="1867" y="1141"/>
                    <a:pt x="1141" y="726"/>
                  </a:cubicBezTo>
                  <a:cubicBezTo>
                    <a:pt x="726" y="553"/>
                    <a:pt x="415" y="277"/>
                    <a:pt x="13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8"/>
            <p:cNvSpPr/>
            <p:nvPr/>
          </p:nvSpPr>
          <p:spPr>
            <a:xfrm>
              <a:off x="3285089" y="4154051"/>
              <a:ext cx="108658" cy="85077"/>
            </a:xfrm>
            <a:custGeom>
              <a:avLst/>
              <a:gdLst/>
              <a:ahLst/>
              <a:cxnLst/>
              <a:rect l="l" t="t" r="r" b="b"/>
              <a:pathLst>
                <a:path w="6050" h="4737" extrusionOk="0">
                  <a:moveTo>
                    <a:pt x="2385" y="2283"/>
                  </a:moveTo>
                  <a:lnTo>
                    <a:pt x="2385" y="2283"/>
                  </a:lnTo>
                  <a:cubicBezTo>
                    <a:pt x="2316" y="2288"/>
                    <a:pt x="2316" y="2311"/>
                    <a:pt x="2316" y="2420"/>
                  </a:cubicBezTo>
                  <a:cubicBezTo>
                    <a:pt x="2339" y="2374"/>
                    <a:pt x="2362" y="2328"/>
                    <a:pt x="2385" y="2283"/>
                  </a:cubicBezTo>
                  <a:close/>
                  <a:moveTo>
                    <a:pt x="2593" y="1280"/>
                  </a:moveTo>
                  <a:cubicBezTo>
                    <a:pt x="2731" y="1418"/>
                    <a:pt x="2731" y="1556"/>
                    <a:pt x="2731" y="1729"/>
                  </a:cubicBezTo>
                  <a:cubicBezTo>
                    <a:pt x="2616" y="1844"/>
                    <a:pt x="2501" y="2056"/>
                    <a:pt x="2385" y="2283"/>
                  </a:cubicBezTo>
                  <a:lnTo>
                    <a:pt x="2385" y="2283"/>
                  </a:lnTo>
                  <a:cubicBezTo>
                    <a:pt x="2403" y="2282"/>
                    <a:pt x="2426" y="2282"/>
                    <a:pt x="2455" y="2282"/>
                  </a:cubicBezTo>
                  <a:cubicBezTo>
                    <a:pt x="2593" y="2144"/>
                    <a:pt x="2593" y="2005"/>
                    <a:pt x="2869" y="2005"/>
                  </a:cubicBezTo>
                  <a:cubicBezTo>
                    <a:pt x="2869" y="2005"/>
                    <a:pt x="3042" y="1867"/>
                    <a:pt x="3181" y="1867"/>
                  </a:cubicBezTo>
                  <a:lnTo>
                    <a:pt x="3319" y="1867"/>
                  </a:lnTo>
                  <a:cubicBezTo>
                    <a:pt x="3319" y="1867"/>
                    <a:pt x="3457" y="1867"/>
                    <a:pt x="3595" y="2005"/>
                  </a:cubicBezTo>
                  <a:cubicBezTo>
                    <a:pt x="3734" y="2005"/>
                    <a:pt x="3906" y="2144"/>
                    <a:pt x="3906" y="2282"/>
                  </a:cubicBezTo>
                  <a:cubicBezTo>
                    <a:pt x="4045" y="2282"/>
                    <a:pt x="4045" y="2420"/>
                    <a:pt x="4183" y="2593"/>
                  </a:cubicBezTo>
                  <a:cubicBezTo>
                    <a:pt x="4183" y="2731"/>
                    <a:pt x="4183" y="2870"/>
                    <a:pt x="4045" y="3008"/>
                  </a:cubicBezTo>
                  <a:cubicBezTo>
                    <a:pt x="4045" y="3008"/>
                    <a:pt x="4045" y="3146"/>
                    <a:pt x="3906" y="3146"/>
                  </a:cubicBezTo>
                  <a:cubicBezTo>
                    <a:pt x="3906" y="3284"/>
                    <a:pt x="3906" y="3284"/>
                    <a:pt x="3734" y="3457"/>
                  </a:cubicBezTo>
                  <a:lnTo>
                    <a:pt x="3595" y="3457"/>
                  </a:lnTo>
                  <a:cubicBezTo>
                    <a:pt x="3457" y="3457"/>
                    <a:pt x="3457" y="3457"/>
                    <a:pt x="3319" y="3284"/>
                  </a:cubicBezTo>
                  <a:lnTo>
                    <a:pt x="3319" y="3146"/>
                  </a:lnTo>
                  <a:cubicBezTo>
                    <a:pt x="3319" y="3008"/>
                    <a:pt x="3319" y="3008"/>
                    <a:pt x="3457" y="2870"/>
                  </a:cubicBezTo>
                  <a:lnTo>
                    <a:pt x="3457" y="2731"/>
                  </a:lnTo>
                  <a:lnTo>
                    <a:pt x="3595" y="2731"/>
                  </a:lnTo>
                  <a:lnTo>
                    <a:pt x="3457" y="2593"/>
                  </a:lnTo>
                  <a:cubicBezTo>
                    <a:pt x="3457" y="2593"/>
                    <a:pt x="3319" y="2593"/>
                    <a:pt x="3319" y="2420"/>
                  </a:cubicBezTo>
                  <a:lnTo>
                    <a:pt x="3181" y="2420"/>
                  </a:lnTo>
                  <a:lnTo>
                    <a:pt x="3042" y="2593"/>
                  </a:lnTo>
                  <a:lnTo>
                    <a:pt x="2869" y="2593"/>
                  </a:lnTo>
                  <a:lnTo>
                    <a:pt x="2869" y="2731"/>
                  </a:lnTo>
                  <a:cubicBezTo>
                    <a:pt x="2731" y="2731"/>
                    <a:pt x="2731" y="2870"/>
                    <a:pt x="2731" y="2870"/>
                  </a:cubicBezTo>
                  <a:lnTo>
                    <a:pt x="2593" y="2870"/>
                  </a:lnTo>
                  <a:cubicBezTo>
                    <a:pt x="2593" y="3008"/>
                    <a:pt x="2593" y="3146"/>
                    <a:pt x="2455" y="3146"/>
                  </a:cubicBezTo>
                  <a:cubicBezTo>
                    <a:pt x="2316" y="3146"/>
                    <a:pt x="2316" y="3146"/>
                    <a:pt x="2178" y="3008"/>
                  </a:cubicBezTo>
                  <a:cubicBezTo>
                    <a:pt x="2005" y="3008"/>
                    <a:pt x="1867" y="2870"/>
                    <a:pt x="1729" y="2731"/>
                  </a:cubicBezTo>
                  <a:cubicBezTo>
                    <a:pt x="1729" y="2593"/>
                    <a:pt x="1729" y="2593"/>
                    <a:pt x="1591" y="2593"/>
                  </a:cubicBezTo>
                  <a:lnTo>
                    <a:pt x="1591" y="2282"/>
                  </a:lnTo>
                  <a:cubicBezTo>
                    <a:pt x="1867" y="2005"/>
                    <a:pt x="2005" y="1729"/>
                    <a:pt x="2178" y="1418"/>
                  </a:cubicBezTo>
                  <a:cubicBezTo>
                    <a:pt x="2316" y="1280"/>
                    <a:pt x="2316" y="1280"/>
                    <a:pt x="2455" y="1280"/>
                  </a:cubicBezTo>
                  <a:close/>
                  <a:moveTo>
                    <a:pt x="2731" y="1"/>
                  </a:moveTo>
                  <a:cubicBezTo>
                    <a:pt x="2731" y="139"/>
                    <a:pt x="2731" y="139"/>
                    <a:pt x="2593" y="139"/>
                  </a:cubicBezTo>
                  <a:lnTo>
                    <a:pt x="2593" y="277"/>
                  </a:lnTo>
                  <a:cubicBezTo>
                    <a:pt x="2178" y="415"/>
                    <a:pt x="1867" y="692"/>
                    <a:pt x="1591" y="1003"/>
                  </a:cubicBezTo>
                  <a:cubicBezTo>
                    <a:pt x="1003" y="1418"/>
                    <a:pt x="588" y="2005"/>
                    <a:pt x="1" y="2420"/>
                  </a:cubicBezTo>
                  <a:cubicBezTo>
                    <a:pt x="277" y="2870"/>
                    <a:pt x="726" y="3146"/>
                    <a:pt x="1141" y="3457"/>
                  </a:cubicBezTo>
                  <a:cubicBezTo>
                    <a:pt x="2005" y="3872"/>
                    <a:pt x="2731" y="4321"/>
                    <a:pt x="3595" y="4736"/>
                  </a:cubicBezTo>
                  <a:cubicBezTo>
                    <a:pt x="4321" y="3872"/>
                    <a:pt x="5185" y="3146"/>
                    <a:pt x="6049" y="2420"/>
                  </a:cubicBezTo>
                  <a:cubicBezTo>
                    <a:pt x="5185" y="1729"/>
                    <a:pt x="4459" y="1141"/>
                    <a:pt x="3595" y="554"/>
                  </a:cubicBezTo>
                  <a:cubicBezTo>
                    <a:pt x="3319" y="415"/>
                    <a:pt x="3042" y="277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8"/>
            <p:cNvSpPr/>
            <p:nvPr/>
          </p:nvSpPr>
          <p:spPr>
            <a:xfrm>
              <a:off x="3411725" y="4192539"/>
              <a:ext cx="2514" cy="18032"/>
            </a:xfrm>
            <a:custGeom>
              <a:avLst/>
              <a:gdLst/>
              <a:ahLst/>
              <a:cxnLst/>
              <a:rect l="l" t="t" r="r" b="b"/>
              <a:pathLst>
                <a:path w="140" h="1004" extrusionOk="0">
                  <a:moveTo>
                    <a:pt x="1" y="1"/>
                  </a:moveTo>
                  <a:lnTo>
                    <a:pt x="1" y="277"/>
                  </a:lnTo>
                  <a:lnTo>
                    <a:pt x="1" y="450"/>
                  </a:lnTo>
                  <a:cubicBezTo>
                    <a:pt x="139" y="277"/>
                    <a:pt x="1" y="139"/>
                    <a:pt x="1" y="1"/>
                  </a:cubicBezTo>
                  <a:close/>
                  <a:moveTo>
                    <a:pt x="1" y="450"/>
                  </a:moveTo>
                  <a:lnTo>
                    <a:pt x="1" y="1003"/>
                  </a:lnTo>
                  <a:lnTo>
                    <a:pt x="139" y="865"/>
                  </a:lnTo>
                  <a:cubicBezTo>
                    <a:pt x="139" y="727"/>
                    <a:pt x="139" y="588"/>
                    <a:pt x="1" y="45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8"/>
            <p:cNvSpPr/>
            <p:nvPr/>
          </p:nvSpPr>
          <p:spPr>
            <a:xfrm>
              <a:off x="3357720" y="4213031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cubicBezTo>
                    <a:pt x="2005" y="173"/>
                    <a:pt x="1867" y="311"/>
                    <a:pt x="1867" y="450"/>
                  </a:cubicBezTo>
                  <a:cubicBezTo>
                    <a:pt x="1141" y="864"/>
                    <a:pt x="554" y="1452"/>
                    <a:pt x="139" y="2040"/>
                  </a:cubicBezTo>
                  <a:lnTo>
                    <a:pt x="1" y="2178"/>
                  </a:lnTo>
                  <a:cubicBezTo>
                    <a:pt x="1" y="2316"/>
                    <a:pt x="1" y="2454"/>
                    <a:pt x="139" y="2593"/>
                  </a:cubicBezTo>
                  <a:cubicBezTo>
                    <a:pt x="277" y="2593"/>
                    <a:pt x="415" y="2454"/>
                    <a:pt x="554" y="2316"/>
                  </a:cubicBezTo>
                  <a:cubicBezTo>
                    <a:pt x="865" y="1901"/>
                    <a:pt x="1280" y="1452"/>
                    <a:pt x="1867" y="1037"/>
                  </a:cubicBezTo>
                  <a:lnTo>
                    <a:pt x="1867" y="864"/>
                  </a:lnTo>
                  <a:cubicBezTo>
                    <a:pt x="2005" y="864"/>
                    <a:pt x="2144" y="726"/>
                    <a:pt x="2144" y="58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8"/>
            <p:cNvSpPr/>
            <p:nvPr/>
          </p:nvSpPr>
          <p:spPr>
            <a:xfrm>
              <a:off x="3450842" y="4265169"/>
              <a:ext cx="13057" cy="1305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277"/>
                    <a:pt x="0" y="277"/>
                    <a:pt x="0" y="416"/>
                  </a:cubicBezTo>
                  <a:lnTo>
                    <a:pt x="0" y="554"/>
                  </a:lnTo>
                  <a:lnTo>
                    <a:pt x="139" y="554"/>
                  </a:lnTo>
                  <a:lnTo>
                    <a:pt x="139" y="727"/>
                  </a:lnTo>
                  <a:lnTo>
                    <a:pt x="415" y="727"/>
                  </a:lnTo>
                  <a:lnTo>
                    <a:pt x="553" y="554"/>
                  </a:lnTo>
                  <a:cubicBezTo>
                    <a:pt x="553" y="554"/>
                    <a:pt x="726" y="554"/>
                    <a:pt x="726" y="416"/>
                  </a:cubicBezTo>
                  <a:lnTo>
                    <a:pt x="726" y="277"/>
                  </a:lnTo>
                  <a:lnTo>
                    <a:pt x="726" y="139"/>
                  </a:lnTo>
                  <a:lnTo>
                    <a:pt x="553" y="139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8"/>
            <p:cNvSpPr/>
            <p:nvPr/>
          </p:nvSpPr>
          <p:spPr>
            <a:xfrm>
              <a:off x="3411725" y="4236613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731" y="1003"/>
                  </a:moveTo>
                  <a:cubicBezTo>
                    <a:pt x="3043" y="1141"/>
                    <a:pt x="3181" y="1280"/>
                    <a:pt x="3319" y="1453"/>
                  </a:cubicBezTo>
                  <a:cubicBezTo>
                    <a:pt x="3319" y="1591"/>
                    <a:pt x="3457" y="1591"/>
                    <a:pt x="3457" y="1729"/>
                  </a:cubicBezTo>
                  <a:lnTo>
                    <a:pt x="3457" y="1867"/>
                  </a:lnTo>
                  <a:cubicBezTo>
                    <a:pt x="3596" y="1729"/>
                    <a:pt x="3596" y="1729"/>
                    <a:pt x="3768" y="1729"/>
                  </a:cubicBezTo>
                  <a:cubicBezTo>
                    <a:pt x="3907" y="1729"/>
                    <a:pt x="4183" y="1867"/>
                    <a:pt x="4321" y="2006"/>
                  </a:cubicBezTo>
                  <a:cubicBezTo>
                    <a:pt x="4460" y="2317"/>
                    <a:pt x="4633" y="2731"/>
                    <a:pt x="4321" y="3008"/>
                  </a:cubicBezTo>
                  <a:cubicBezTo>
                    <a:pt x="4214" y="3357"/>
                    <a:pt x="3836" y="3685"/>
                    <a:pt x="3478" y="3685"/>
                  </a:cubicBezTo>
                  <a:cubicBezTo>
                    <a:pt x="3375" y="3685"/>
                    <a:pt x="3274" y="3657"/>
                    <a:pt x="3181" y="3596"/>
                  </a:cubicBezTo>
                  <a:cubicBezTo>
                    <a:pt x="3043" y="3596"/>
                    <a:pt x="2904" y="3457"/>
                    <a:pt x="2904" y="3457"/>
                  </a:cubicBezTo>
                  <a:cubicBezTo>
                    <a:pt x="2731" y="3319"/>
                    <a:pt x="2731" y="3181"/>
                    <a:pt x="2731" y="3008"/>
                  </a:cubicBezTo>
                  <a:lnTo>
                    <a:pt x="2731" y="2870"/>
                  </a:lnTo>
                  <a:lnTo>
                    <a:pt x="2178" y="2870"/>
                  </a:lnTo>
                  <a:cubicBezTo>
                    <a:pt x="2040" y="2870"/>
                    <a:pt x="2040" y="2731"/>
                    <a:pt x="1867" y="2731"/>
                  </a:cubicBezTo>
                  <a:cubicBezTo>
                    <a:pt x="1729" y="2593"/>
                    <a:pt x="1729" y="2455"/>
                    <a:pt x="1591" y="2317"/>
                  </a:cubicBezTo>
                  <a:cubicBezTo>
                    <a:pt x="1591" y="1867"/>
                    <a:pt x="1729" y="1453"/>
                    <a:pt x="2178" y="1141"/>
                  </a:cubicBezTo>
                  <a:lnTo>
                    <a:pt x="2455" y="1141"/>
                  </a:lnTo>
                  <a:lnTo>
                    <a:pt x="2455" y="1003"/>
                  </a:lnTo>
                  <a:close/>
                  <a:moveTo>
                    <a:pt x="2731" y="1"/>
                  </a:moveTo>
                  <a:cubicBezTo>
                    <a:pt x="2731" y="1"/>
                    <a:pt x="2731" y="139"/>
                    <a:pt x="2593" y="139"/>
                  </a:cubicBezTo>
                  <a:cubicBezTo>
                    <a:pt x="2178" y="416"/>
                    <a:pt x="1867" y="588"/>
                    <a:pt x="1591" y="865"/>
                  </a:cubicBezTo>
                  <a:cubicBezTo>
                    <a:pt x="1003" y="1453"/>
                    <a:pt x="588" y="1867"/>
                    <a:pt x="1" y="2455"/>
                  </a:cubicBezTo>
                  <a:cubicBezTo>
                    <a:pt x="312" y="2731"/>
                    <a:pt x="727" y="3181"/>
                    <a:pt x="1176" y="3457"/>
                  </a:cubicBezTo>
                  <a:cubicBezTo>
                    <a:pt x="2040" y="3872"/>
                    <a:pt x="2731" y="4321"/>
                    <a:pt x="3596" y="4598"/>
                  </a:cubicBezTo>
                  <a:cubicBezTo>
                    <a:pt x="4321" y="3872"/>
                    <a:pt x="5186" y="3181"/>
                    <a:pt x="6050" y="2317"/>
                  </a:cubicBezTo>
                  <a:cubicBezTo>
                    <a:pt x="5186" y="1729"/>
                    <a:pt x="4460" y="1003"/>
                    <a:pt x="3596" y="588"/>
                  </a:cubicBezTo>
                  <a:cubicBezTo>
                    <a:pt x="3319" y="277"/>
                    <a:pt x="3043" y="139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8"/>
            <p:cNvSpPr/>
            <p:nvPr/>
          </p:nvSpPr>
          <p:spPr>
            <a:xfrm>
              <a:off x="3471335" y="4278208"/>
              <a:ext cx="10560" cy="15535"/>
            </a:xfrm>
            <a:custGeom>
              <a:avLst/>
              <a:gdLst/>
              <a:ahLst/>
              <a:cxnLst/>
              <a:rect l="l" t="t" r="r" b="b"/>
              <a:pathLst>
                <a:path w="588" h="865" extrusionOk="0">
                  <a:moveTo>
                    <a:pt x="277" y="1"/>
                  </a:moveTo>
                  <a:lnTo>
                    <a:pt x="277" y="139"/>
                  </a:lnTo>
                  <a:lnTo>
                    <a:pt x="138" y="139"/>
                  </a:lnTo>
                  <a:lnTo>
                    <a:pt x="138" y="277"/>
                  </a:lnTo>
                  <a:cubicBezTo>
                    <a:pt x="0" y="415"/>
                    <a:pt x="0" y="415"/>
                    <a:pt x="0" y="554"/>
                  </a:cubicBezTo>
                  <a:lnTo>
                    <a:pt x="0" y="692"/>
                  </a:lnTo>
                  <a:cubicBezTo>
                    <a:pt x="0" y="865"/>
                    <a:pt x="0" y="865"/>
                    <a:pt x="138" y="865"/>
                  </a:cubicBezTo>
                  <a:cubicBezTo>
                    <a:pt x="277" y="865"/>
                    <a:pt x="277" y="692"/>
                    <a:pt x="277" y="692"/>
                  </a:cubicBezTo>
                  <a:cubicBezTo>
                    <a:pt x="277" y="692"/>
                    <a:pt x="449" y="692"/>
                    <a:pt x="449" y="554"/>
                  </a:cubicBezTo>
                  <a:lnTo>
                    <a:pt x="588" y="554"/>
                  </a:lnTo>
                  <a:lnTo>
                    <a:pt x="588" y="415"/>
                  </a:lnTo>
                  <a:lnTo>
                    <a:pt x="588" y="277"/>
                  </a:lnTo>
                  <a:lnTo>
                    <a:pt x="588" y="139"/>
                  </a:lnTo>
                  <a:lnTo>
                    <a:pt x="449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8"/>
            <p:cNvSpPr/>
            <p:nvPr/>
          </p:nvSpPr>
          <p:spPr>
            <a:xfrm>
              <a:off x="3409247" y="4301179"/>
              <a:ext cx="59609" cy="41613"/>
            </a:xfrm>
            <a:custGeom>
              <a:avLst/>
              <a:gdLst/>
              <a:ahLst/>
              <a:cxnLst/>
              <a:rect l="l" t="t" r="r" b="b"/>
              <a:pathLst>
                <a:path w="3319" h="2317" extrusionOk="0">
                  <a:moveTo>
                    <a:pt x="1" y="1"/>
                  </a:moveTo>
                  <a:lnTo>
                    <a:pt x="1" y="277"/>
                  </a:lnTo>
                  <a:cubicBezTo>
                    <a:pt x="1003" y="1003"/>
                    <a:pt x="2178" y="1591"/>
                    <a:pt x="3181" y="2316"/>
                  </a:cubicBezTo>
                  <a:lnTo>
                    <a:pt x="3319" y="2316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726" y="450"/>
                    <a:pt x="450" y="277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8"/>
            <p:cNvSpPr/>
            <p:nvPr/>
          </p:nvSpPr>
          <p:spPr>
            <a:xfrm>
              <a:off x="3484355" y="4296222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lnTo>
                    <a:pt x="1867" y="277"/>
                  </a:lnTo>
                  <a:cubicBezTo>
                    <a:pt x="1142" y="864"/>
                    <a:pt x="589" y="1417"/>
                    <a:pt x="139" y="2005"/>
                  </a:cubicBezTo>
                  <a:lnTo>
                    <a:pt x="1" y="2005"/>
                  </a:lnTo>
                  <a:lnTo>
                    <a:pt x="1" y="2143"/>
                  </a:lnTo>
                  <a:cubicBezTo>
                    <a:pt x="1" y="2281"/>
                    <a:pt x="1" y="2454"/>
                    <a:pt x="139" y="2592"/>
                  </a:cubicBezTo>
                  <a:cubicBezTo>
                    <a:pt x="139" y="2592"/>
                    <a:pt x="277" y="2454"/>
                    <a:pt x="416" y="2454"/>
                  </a:cubicBezTo>
                  <a:cubicBezTo>
                    <a:pt x="727" y="1867"/>
                    <a:pt x="1142" y="1417"/>
                    <a:pt x="1591" y="1002"/>
                  </a:cubicBezTo>
                  <a:lnTo>
                    <a:pt x="1729" y="1002"/>
                  </a:lnTo>
                  <a:cubicBezTo>
                    <a:pt x="1867" y="864"/>
                    <a:pt x="2006" y="726"/>
                    <a:pt x="2144" y="553"/>
                  </a:cubicBezTo>
                  <a:lnTo>
                    <a:pt x="2144" y="415"/>
                  </a:ln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8"/>
            <p:cNvSpPr/>
            <p:nvPr/>
          </p:nvSpPr>
          <p:spPr>
            <a:xfrm>
              <a:off x="3479399" y="42782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8"/>
            <p:cNvSpPr/>
            <p:nvPr/>
          </p:nvSpPr>
          <p:spPr>
            <a:xfrm>
              <a:off x="3471335" y="4293726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8"/>
            <p:cNvSpPr/>
            <p:nvPr/>
          </p:nvSpPr>
          <p:spPr>
            <a:xfrm>
              <a:off x="3479399" y="427820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"/>
                  </a:ln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8"/>
            <p:cNvSpPr/>
            <p:nvPr/>
          </p:nvSpPr>
          <p:spPr>
            <a:xfrm>
              <a:off x="3471335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8"/>
            <p:cNvSpPr/>
            <p:nvPr/>
          </p:nvSpPr>
          <p:spPr>
            <a:xfrm>
              <a:off x="3243494" y="395726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1"/>
                  </a:moveTo>
                  <a:cubicBezTo>
                    <a:pt x="2040" y="139"/>
                    <a:pt x="1902" y="277"/>
                    <a:pt x="1729" y="415"/>
                  </a:cubicBezTo>
                  <a:lnTo>
                    <a:pt x="1729" y="277"/>
                  </a:lnTo>
                  <a:lnTo>
                    <a:pt x="1" y="2005"/>
                  </a:lnTo>
                  <a:lnTo>
                    <a:pt x="1" y="2144"/>
                  </a:lnTo>
                  <a:lnTo>
                    <a:pt x="1" y="2455"/>
                  </a:lnTo>
                  <a:cubicBezTo>
                    <a:pt x="450" y="1867"/>
                    <a:pt x="865" y="1452"/>
                    <a:pt x="1314" y="1003"/>
                  </a:cubicBezTo>
                  <a:cubicBezTo>
                    <a:pt x="1591" y="726"/>
                    <a:pt x="1902" y="415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8"/>
            <p:cNvSpPr/>
            <p:nvPr/>
          </p:nvSpPr>
          <p:spPr>
            <a:xfrm>
              <a:off x="3168996" y="3897672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3457" y="1729"/>
                  </a:moveTo>
                  <a:cubicBezTo>
                    <a:pt x="3457" y="1867"/>
                    <a:pt x="3596" y="1867"/>
                    <a:pt x="3596" y="2005"/>
                  </a:cubicBezTo>
                  <a:cubicBezTo>
                    <a:pt x="3596" y="2005"/>
                    <a:pt x="3596" y="2178"/>
                    <a:pt x="3457" y="2178"/>
                  </a:cubicBezTo>
                  <a:cubicBezTo>
                    <a:pt x="3457" y="2316"/>
                    <a:pt x="3285" y="2316"/>
                    <a:pt x="3285" y="2454"/>
                  </a:cubicBezTo>
                  <a:cubicBezTo>
                    <a:pt x="3457" y="2454"/>
                    <a:pt x="3457" y="2593"/>
                    <a:pt x="3596" y="2593"/>
                  </a:cubicBezTo>
                  <a:cubicBezTo>
                    <a:pt x="3596" y="2593"/>
                    <a:pt x="3734" y="2731"/>
                    <a:pt x="3734" y="2869"/>
                  </a:cubicBezTo>
                  <a:lnTo>
                    <a:pt x="3734" y="3042"/>
                  </a:lnTo>
                  <a:cubicBezTo>
                    <a:pt x="3596" y="3042"/>
                    <a:pt x="3596" y="3180"/>
                    <a:pt x="3457" y="3180"/>
                  </a:cubicBezTo>
                  <a:lnTo>
                    <a:pt x="3285" y="3180"/>
                  </a:lnTo>
                  <a:cubicBezTo>
                    <a:pt x="3146" y="3042"/>
                    <a:pt x="3008" y="3042"/>
                    <a:pt x="3008" y="2869"/>
                  </a:cubicBezTo>
                  <a:cubicBezTo>
                    <a:pt x="2870" y="3042"/>
                    <a:pt x="2870" y="3042"/>
                    <a:pt x="2732" y="3180"/>
                  </a:cubicBezTo>
                  <a:cubicBezTo>
                    <a:pt x="2732" y="3249"/>
                    <a:pt x="2697" y="3284"/>
                    <a:pt x="2641" y="3284"/>
                  </a:cubicBezTo>
                  <a:cubicBezTo>
                    <a:pt x="2585" y="3284"/>
                    <a:pt x="2507" y="3249"/>
                    <a:pt x="2420" y="3180"/>
                  </a:cubicBezTo>
                  <a:cubicBezTo>
                    <a:pt x="2282" y="3180"/>
                    <a:pt x="2282" y="2869"/>
                    <a:pt x="2282" y="2731"/>
                  </a:cubicBezTo>
                  <a:lnTo>
                    <a:pt x="2420" y="2593"/>
                  </a:lnTo>
                  <a:cubicBezTo>
                    <a:pt x="2282" y="2454"/>
                    <a:pt x="2282" y="2454"/>
                    <a:pt x="2144" y="2316"/>
                  </a:cubicBezTo>
                  <a:cubicBezTo>
                    <a:pt x="2006" y="2316"/>
                    <a:pt x="2006" y="2178"/>
                    <a:pt x="2006" y="2178"/>
                  </a:cubicBezTo>
                  <a:lnTo>
                    <a:pt x="2006" y="1867"/>
                  </a:lnTo>
                  <a:cubicBezTo>
                    <a:pt x="2144" y="1867"/>
                    <a:pt x="2144" y="1729"/>
                    <a:pt x="2282" y="1729"/>
                  </a:cubicBezTo>
                  <a:cubicBezTo>
                    <a:pt x="2282" y="1729"/>
                    <a:pt x="2420" y="1729"/>
                    <a:pt x="2420" y="1867"/>
                  </a:cubicBezTo>
                  <a:cubicBezTo>
                    <a:pt x="2593" y="1867"/>
                    <a:pt x="2732" y="2005"/>
                    <a:pt x="2870" y="2178"/>
                  </a:cubicBezTo>
                  <a:cubicBezTo>
                    <a:pt x="2870" y="2005"/>
                    <a:pt x="2870" y="1867"/>
                    <a:pt x="3008" y="1867"/>
                  </a:cubicBezTo>
                  <a:cubicBezTo>
                    <a:pt x="3008" y="1729"/>
                    <a:pt x="3146" y="1729"/>
                    <a:pt x="3146" y="1729"/>
                  </a:cubicBezTo>
                  <a:close/>
                  <a:moveTo>
                    <a:pt x="2870" y="0"/>
                  </a:moveTo>
                  <a:cubicBezTo>
                    <a:pt x="2870" y="139"/>
                    <a:pt x="2732" y="139"/>
                    <a:pt x="2732" y="139"/>
                  </a:cubicBezTo>
                  <a:lnTo>
                    <a:pt x="2593" y="139"/>
                  </a:lnTo>
                  <a:cubicBezTo>
                    <a:pt x="2282" y="450"/>
                    <a:pt x="2006" y="588"/>
                    <a:pt x="1556" y="864"/>
                  </a:cubicBezTo>
                  <a:cubicBezTo>
                    <a:pt x="1142" y="1452"/>
                    <a:pt x="554" y="2005"/>
                    <a:pt x="1" y="2454"/>
                  </a:cubicBezTo>
                  <a:cubicBezTo>
                    <a:pt x="416" y="2869"/>
                    <a:pt x="865" y="3180"/>
                    <a:pt x="1280" y="3457"/>
                  </a:cubicBezTo>
                  <a:cubicBezTo>
                    <a:pt x="2006" y="3906"/>
                    <a:pt x="2870" y="4321"/>
                    <a:pt x="3596" y="4770"/>
                  </a:cubicBezTo>
                  <a:lnTo>
                    <a:pt x="6050" y="2316"/>
                  </a:lnTo>
                  <a:cubicBezTo>
                    <a:pt x="5324" y="1729"/>
                    <a:pt x="4598" y="1141"/>
                    <a:pt x="3734" y="588"/>
                  </a:cubicBezTo>
                  <a:cubicBezTo>
                    <a:pt x="3457" y="450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8"/>
            <p:cNvSpPr/>
            <p:nvPr/>
          </p:nvSpPr>
          <p:spPr>
            <a:xfrm>
              <a:off x="3168996" y="3962238"/>
              <a:ext cx="58999" cy="41595"/>
            </a:xfrm>
            <a:custGeom>
              <a:avLst/>
              <a:gdLst/>
              <a:ahLst/>
              <a:cxnLst/>
              <a:rect l="l" t="t" r="r" b="b"/>
              <a:pathLst>
                <a:path w="3285" h="2316" extrusionOk="0">
                  <a:moveTo>
                    <a:pt x="1" y="0"/>
                  </a:moveTo>
                  <a:lnTo>
                    <a:pt x="1" y="449"/>
                  </a:lnTo>
                  <a:cubicBezTo>
                    <a:pt x="416" y="726"/>
                    <a:pt x="865" y="1002"/>
                    <a:pt x="1280" y="1314"/>
                  </a:cubicBezTo>
                  <a:cubicBezTo>
                    <a:pt x="1729" y="1590"/>
                    <a:pt x="2282" y="1867"/>
                    <a:pt x="2870" y="2316"/>
                  </a:cubicBezTo>
                  <a:lnTo>
                    <a:pt x="3285" y="2316"/>
                  </a:lnTo>
                  <a:lnTo>
                    <a:pt x="3285" y="1867"/>
                  </a:lnTo>
                  <a:cubicBezTo>
                    <a:pt x="2593" y="1590"/>
                    <a:pt x="1729" y="1175"/>
                    <a:pt x="1003" y="726"/>
                  </a:cubicBezTo>
                  <a:cubicBezTo>
                    <a:pt x="692" y="588"/>
                    <a:pt x="416" y="311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8"/>
            <p:cNvSpPr/>
            <p:nvPr/>
          </p:nvSpPr>
          <p:spPr>
            <a:xfrm>
              <a:off x="3370758" y="4039825"/>
              <a:ext cx="38506" cy="41613"/>
            </a:xfrm>
            <a:custGeom>
              <a:avLst/>
              <a:gdLst/>
              <a:ahLst/>
              <a:cxnLst/>
              <a:rect l="l" t="t" r="r" b="b"/>
              <a:pathLst>
                <a:path w="2144" h="2317" extrusionOk="0">
                  <a:moveTo>
                    <a:pt x="2144" y="1"/>
                  </a:moveTo>
                  <a:cubicBezTo>
                    <a:pt x="2005" y="139"/>
                    <a:pt x="1867" y="139"/>
                    <a:pt x="1729" y="312"/>
                  </a:cubicBezTo>
                  <a:lnTo>
                    <a:pt x="1" y="2040"/>
                  </a:lnTo>
                  <a:lnTo>
                    <a:pt x="1" y="2317"/>
                  </a:lnTo>
                  <a:cubicBezTo>
                    <a:pt x="277" y="1867"/>
                    <a:pt x="692" y="1452"/>
                    <a:pt x="1141" y="1176"/>
                  </a:cubicBezTo>
                  <a:lnTo>
                    <a:pt x="1003" y="1176"/>
                  </a:lnTo>
                  <a:cubicBezTo>
                    <a:pt x="1003" y="1176"/>
                    <a:pt x="1141" y="1176"/>
                    <a:pt x="1141" y="1003"/>
                  </a:cubicBezTo>
                  <a:cubicBezTo>
                    <a:pt x="1418" y="727"/>
                    <a:pt x="1867" y="450"/>
                    <a:pt x="2144" y="139"/>
                  </a:cubicBezTo>
                  <a:lnTo>
                    <a:pt x="2144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8"/>
            <p:cNvSpPr/>
            <p:nvPr/>
          </p:nvSpPr>
          <p:spPr>
            <a:xfrm>
              <a:off x="3295650" y="4045411"/>
              <a:ext cx="59609" cy="41003"/>
            </a:xfrm>
            <a:custGeom>
              <a:avLst/>
              <a:gdLst/>
              <a:ahLst/>
              <a:cxnLst/>
              <a:rect l="l" t="t" r="r" b="b"/>
              <a:pathLst>
                <a:path w="3319" h="2283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692"/>
                    <a:pt x="1141" y="1280"/>
                    <a:pt x="1867" y="1556"/>
                  </a:cubicBezTo>
                  <a:cubicBezTo>
                    <a:pt x="2281" y="1867"/>
                    <a:pt x="2593" y="2144"/>
                    <a:pt x="3007" y="2282"/>
                  </a:cubicBezTo>
                  <a:lnTo>
                    <a:pt x="3318" y="2282"/>
                  </a:lnTo>
                  <a:lnTo>
                    <a:pt x="3318" y="1867"/>
                  </a:lnTo>
                  <a:cubicBezTo>
                    <a:pt x="2593" y="1418"/>
                    <a:pt x="1728" y="1141"/>
                    <a:pt x="1141" y="692"/>
                  </a:cubicBezTo>
                  <a:cubicBezTo>
                    <a:pt x="726" y="416"/>
                    <a:pt x="415" y="277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8"/>
            <p:cNvSpPr/>
            <p:nvPr/>
          </p:nvSpPr>
          <p:spPr>
            <a:xfrm>
              <a:off x="3336617" y="401437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8"/>
            <p:cNvSpPr/>
            <p:nvPr/>
          </p:nvSpPr>
          <p:spPr>
            <a:xfrm>
              <a:off x="3295650" y="3980234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2454" y="1314"/>
                  </a:moveTo>
                  <a:cubicBezTo>
                    <a:pt x="2593" y="1314"/>
                    <a:pt x="2731" y="1314"/>
                    <a:pt x="2869" y="1452"/>
                  </a:cubicBezTo>
                  <a:cubicBezTo>
                    <a:pt x="2869" y="1452"/>
                    <a:pt x="3007" y="1590"/>
                    <a:pt x="3007" y="1729"/>
                  </a:cubicBezTo>
                  <a:lnTo>
                    <a:pt x="3318" y="1729"/>
                  </a:lnTo>
                  <a:cubicBezTo>
                    <a:pt x="3457" y="1660"/>
                    <a:pt x="3595" y="1625"/>
                    <a:pt x="3716" y="1625"/>
                  </a:cubicBezTo>
                  <a:cubicBezTo>
                    <a:pt x="3837" y="1625"/>
                    <a:pt x="3941" y="1660"/>
                    <a:pt x="4010" y="1729"/>
                  </a:cubicBezTo>
                  <a:lnTo>
                    <a:pt x="4321" y="2040"/>
                  </a:lnTo>
                  <a:cubicBezTo>
                    <a:pt x="4459" y="2178"/>
                    <a:pt x="4459" y="2316"/>
                    <a:pt x="4459" y="2455"/>
                  </a:cubicBezTo>
                  <a:cubicBezTo>
                    <a:pt x="4459" y="2904"/>
                    <a:pt x="4183" y="3180"/>
                    <a:pt x="4010" y="3457"/>
                  </a:cubicBezTo>
                  <a:cubicBezTo>
                    <a:pt x="3941" y="3543"/>
                    <a:pt x="3871" y="3587"/>
                    <a:pt x="3802" y="3587"/>
                  </a:cubicBezTo>
                  <a:cubicBezTo>
                    <a:pt x="3733" y="3587"/>
                    <a:pt x="3664" y="3543"/>
                    <a:pt x="3595" y="3457"/>
                  </a:cubicBezTo>
                  <a:cubicBezTo>
                    <a:pt x="3457" y="3457"/>
                    <a:pt x="3457" y="3180"/>
                    <a:pt x="3595" y="3042"/>
                  </a:cubicBezTo>
                  <a:cubicBezTo>
                    <a:pt x="3595" y="3042"/>
                    <a:pt x="3733" y="2904"/>
                    <a:pt x="3733" y="2766"/>
                  </a:cubicBezTo>
                  <a:cubicBezTo>
                    <a:pt x="3733" y="2766"/>
                    <a:pt x="3733" y="2593"/>
                    <a:pt x="3871" y="2593"/>
                  </a:cubicBezTo>
                  <a:lnTo>
                    <a:pt x="3871" y="2455"/>
                  </a:lnTo>
                  <a:lnTo>
                    <a:pt x="3871" y="2316"/>
                  </a:lnTo>
                  <a:lnTo>
                    <a:pt x="3733" y="2316"/>
                  </a:lnTo>
                  <a:lnTo>
                    <a:pt x="3733" y="2178"/>
                  </a:lnTo>
                  <a:lnTo>
                    <a:pt x="3595" y="2178"/>
                  </a:lnTo>
                  <a:lnTo>
                    <a:pt x="3457" y="2316"/>
                  </a:lnTo>
                  <a:cubicBezTo>
                    <a:pt x="3318" y="2316"/>
                    <a:pt x="3318" y="2455"/>
                    <a:pt x="3318" y="2455"/>
                  </a:cubicBezTo>
                  <a:lnTo>
                    <a:pt x="3318" y="2593"/>
                  </a:lnTo>
                  <a:cubicBezTo>
                    <a:pt x="3146" y="2766"/>
                    <a:pt x="3007" y="2766"/>
                    <a:pt x="2869" y="2766"/>
                  </a:cubicBezTo>
                  <a:cubicBezTo>
                    <a:pt x="2731" y="2766"/>
                    <a:pt x="2731" y="2593"/>
                    <a:pt x="2731" y="2455"/>
                  </a:cubicBezTo>
                  <a:lnTo>
                    <a:pt x="2731" y="2316"/>
                  </a:lnTo>
                  <a:lnTo>
                    <a:pt x="2731" y="2178"/>
                  </a:lnTo>
                  <a:cubicBezTo>
                    <a:pt x="2731" y="2178"/>
                    <a:pt x="2593" y="2178"/>
                    <a:pt x="2593" y="2040"/>
                  </a:cubicBezTo>
                  <a:lnTo>
                    <a:pt x="2454" y="1902"/>
                  </a:lnTo>
                  <a:lnTo>
                    <a:pt x="2281" y="1902"/>
                  </a:lnTo>
                  <a:cubicBezTo>
                    <a:pt x="2281" y="2040"/>
                    <a:pt x="2454" y="2040"/>
                    <a:pt x="2454" y="2178"/>
                  </a:cubicBezTo>
                  <a:lnTo>
                    <a:pt x="2454" y="2316"/>
                  </a:lnTo>
                  <a:lnTo>
                    <a:pt x="2281" y="2455"/>
                  </a:lnTo>
                  <a:cubicBezTo>
                    <a:pt x="2212" y="2524"/>
                    <a:pt x="2178" y="2558"/>
                    <a:pt x="2143" y="2558"/>
                  </a:cubicBezTo>
                  <a:cubicBezTo>
                    <a:pt x="2109" y="2558"/>
                    <a:pt x="2074" y="2524"/>
                    <a:pt x="2005" y="2455"/>
                  </a:cubicBezTo>
                  <a:cubicBezTo>
                    <a:pt x="2005" y="2455"/>
                    <a:pt x="1867" y="2455"/>
                    <a:pt x="1867" y="2316"/>
                  </a:cubicBezTo>
                  <a:cubicBezTo>
                    <a:pt x="1867" y="2178"/>
                    <a:pt x="1728" y="2040"/>
                    <a:pt x="1728" y="1902"/>
                  </a:cubicBezTo>
                  <a:cubicBezTo>
                    <a:pt x="1728" y="1729"/>
                    <a:pt x="1728" y="1729"/>
                    <a:pt x="1867" y="1590"/>
                  </a:cubicBezTo>
                  <a:lnTo>
                    <a:pt x="1867" y="1452"/>
                  </a:lnTo>
                  <a:cubicBezTo>
                    <a:pt x="1867" y="1452"/>
                    <a:pt x="2005" y="1452"/>
                    <a:pt x="2005" y="1314"/>
                  </a:cubicBezTo>
                  <a:close/>
                  <a:moveTo>
                    <a:pt x="2869" y="0"/>
                  </a:moveTo>
                  <a:cubicBezTo>
                    <a:pt x="2869" y="0"/>
                    <a:pt x="2869" y="173"/>
                    <a:pt x="2731" y="173"/>
                  </a:cubicBezTo>
                  <a:lnTo>
                    <a:pt x="2593" y="173"/>
                  </a:lnTo>
                  <a:cubicBezTo>
                    <a:pt x="2281" y="312"/>
                    <a:pt x="2005" y="588"/>
                    <a:pt x="1590" y="865"/>
                  </a:cubicBezTo>
                  <a:cubicBezTo>
                    <a:pt x="1141" y="1314"/>
                    <a:pt x="553" y="1902"/>
                    <a:pt x="0" y="2455"/>
                  </a:cubicBezTo>
                  <a:cubicBezTo>
                    <a:pt x="415" y="2766"/>
                    <a:pt x="864" y="3180"/>
                    <a:pt x="1279" y="3457"/>
                  </a:cubicBezTo>
                  <a:cubicBezTo>
                    <a:pt x="2005" y="3906"/>
                    <a:pt x="2869" y="4321"/>
                    <a:pt x="3595" y="4632"/>
                  </a:cubicBezTo>
                  <a:cubicBezTo>
                    <a:pt x="4459" y="3768"/>
                    <a:pt x="5185" y="3042"/>
                    <a:pt x="6049" y="2316"/>
                  </a:cubicBezTo>
                  <a:cubicBezTo>
                    <a:pt x="5323" y="1729"/>
                    <a:pt x="4597" y="1037"/>
                    <a:pt x="3733" y="450"/>
                  </a:cubicBezTo>
                  <a:cubicBezTo>
                    <a:pt x="3457" y="312"/>
                    <a:pt x="3146" y="173"/>
                    <a:pt x="286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8"/>
            <p:cNvSpPr/>
            <p:nvPr/>
          </p:nvSpPr>
          <p:spPr>
            <a:xfrm>
              <a:off x="3274529" y="4029893"/>
              <a:ext cx="5621" cy="12428"/>
            </a:xfrm>
            <a:custGeom>
              <a:avLst/>
              <a:gdLst/>
              <a:ahLst/>
              <a:cxnLst/>
              <a:rect l="l" t="t" r="r" b="b"/>
              <a:pathLst>
                <a:path w="313" h="692" extrusionOk="0">
                  <a:moveTo>
                    <a:pt x="174" y="1"/>
                  </a:moveTo>
                  <a:cubicBezTo>
                    <a:pt x="1" y="139"/>
                    <a:pt x="1" y="554"/>
                    <a:pt x="174" y="692"/>
                  </a:cubicBezTo>
                  <a:lnTo>
                    <a:pt x="312" y="692"/>
                  </a:lnTo>
                  <a:cubicBezTo>
                    <a:pt x="174" y="554"/>
                    <a:pt x="174" y="277"/>
                    <a:pt x="17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8"/>
            <p:cNvSpPr/>
            <p:nvPr/>
          </p:nvSpPr>
          <p:spPr>
            <a:xfrm>
              <a:off x="3391251" y="4057839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8"/>
            <p:cNvSpPr/>
            <p:nvPr/>
          </p:nvSpPr>
          <p:spPr>
            <a:xfrm>
              <a:off x="3473813" y="4107499"/>
              <a:ext cx="8082" cy="7471"/>
            </a:xfrm>
            <a:custGeom>
              <a:avLst/>
              <a:gdLst/>
              <a:ahLst/>
              <a:cxnLst/>
              <a:rect l="l" t="t" r="r" b="b"/>
              <a:pathLst>
                <a:path w="450" h="416" extrusionOk="0">
                  <a:moveTo>
                    <a:pt x="139" y="0"/>
                  </a:moveTo>
                  <a:lnTo>
                    <a:pt x="139" y="139"/>
                  </a:lnTo>
                  <a:cubicBezTo>
                    <a:pt x="139" y="139"/>
                    <a:pt x="139" y="277"/>
                    <a:pt x="0" y="277"/>
                  </a:cubicBezTo>
                  <a:lnTo>
                    <a:pt x="0" y="415"/>
                  </a:lnTo>
                  <a:lnTo>
                    <a:pt x="311" y="415"/>
                  </a:lnTo>
                  <a:lnTo>
                    <a:pt x="311" y="277"/>
                  </a:lnTo>
                  <a:lnTo>
                    <a:pt x="450" y="277"/>
                  </a:lnTo>
                  <a:lnTo>
                    <a:pt x="450" y="13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8"/>
            <p:cNvSpPr/>
            <p:nvPr/>
          </p:nvSpPr>
          <p:spPr>
            <a:xfrm>
              <a:off x="3417311" y="4063425"/>
              <a:ext cx="105551" cy="85059"/>
            </a:xfrm>
            <a:custGeom>
              <a:avLst/>
              <a:gdLst/>
              <a:ahLst/>
              <a:cxnLst/>
              <a:rect l="l" t="t" r="r" b="b"/>
              <a:pathLst>
                <a:path w="5877" h="4736" extrusionOk="0">
                  <a:moveTo>
                    <a:pt x="2282" y="1141"/>
                  </a:moveTo>
                  <a:cubicBezTo>
                    <a:pt x="2420" y="1279"/>
                    <a:pt x="2593" y="1417"/>
                    <a:pt x="2420" y="1590"/>
                  </a:cubicBezTo>
                  <a:lnTo>
                    <a:pt x="2420" y="1728"/>
                  </a:lnTo>
                  <a:lnTo>
                    <a:pt x="2420" y="2005"/>
                  </a:lnTo>
                  <a:lnTo>
                    <a:pt x="2420" y="2281"/>
                  </a:lnTo>
                  <a:cubicBezTo>
                    <a:pt x="2420" y="2281"/>
                    <a:pt x="2593" y="2454"/>
                    <a:pt x="2593" y="2593"/>
                  </a:cubicBezTo>
                  <a:lnTo>
                    <a:pt x="2732" y="2593"/>
                  </a:lnTo>
                  <a:cubicBezTo>
                    <a:pt x="2732" y="2593"/>
                    <a:pt x="2732" y="2454"/>
                    <a:pt x="2870" y="2281"/>
                  </a:cubicBezTo>
                  <a:lnTo>
                    <a:pt x="2870" y="2143"/>
                  </a:lnTo>
                  <a:lnTo>
                    <a:pt x="3008" y="2005"/>
                  </a:lnTo>
                  <a:cubicBezTo>
                    <a:pt x="3146" y="2005"/>
                    <a:pt x="3146" y="1867"/>
                    <a:pt x="3146" y="1867"/>
                  </a:cubicBezTo>
                  <a:lnTo>
                    <a:pt x="3734" y="1867"/>
                  </a:lnTo>
                  <a:lnTo>
                    <a:pt x="4010" y="2143"/>
                  </a:lnTo>
                  <a:cubicBezTo>
                    <a:pt x="4010" y="2143"/>
                    <a:pt x="4149" y="2281"/>
                    <a:pt x="4149" y="2454"/>
                  </a:cubicBezTo>
                  <a:lnTo>
                    <a:pt x="4149" y="2731"/>
                  </a:lnTo>
                  <a:cubicBezTo>
                    <a:pt x="4149" y="2869"/>
                    <a:pt x="4010" y="3007"/>
                    <a:pt x="4010" y="3007"/>
                  </a:cubicBezTo>
                  <a:cubicBezTo>
                    <a:pt x="3872" y="3146"/>
                    <a:pt x="3734" y="3318"/>
                    <a:pt x="3596" y="3457"/>
                  </a:cubicBezTo>
                  <a:cubicBezTo>
                    <a:pt x="3457" y="3457"/>
                    <a:pt x="3285" y="3457"/>
                    <a:pt x="3146" y="3595"/>
                  </a:cubicBezTo>
                  <a:cubicBezTo>
                    <a:pt x="2870" y="3595"/>
                    <a:pt x="2593" y="3457"/>
                    <a:pt x="2282" y="3146"/>
                  </a:cubicBezTo>
                  <a:cubicBezTo>
                    <a:pt x="2144" y="2869"/>
                    <a:pt x="2006" y="2593"/>
                    <a:pt x="1867" y="2281"/>
                  </a:cubicBezTo>
                  <a:lnTo>
                    <a:pt x="1867" y="1417"/>
                  </a:lnTo>
                  <a:lnTo>
                    <a:pt x="2144" y="1141"/>
                  </a:lnTo>
                  <a:close/>
                  <a:moveTo>
                    <a:pt x="2732" y="0"/>
                  </a:moveTo>
                  <a:cubicBezTo>
                    <a:pt x="2732" y="138"/>
                    <a:pt x="2732" y="138"/>
                    <a:pt x="2593" y="138"/>
                  </a:cubicBezTo>
                  <a:lnTo>
                    <a:pt x="2420" y="138"/>
                  </a:lnTo>
                  <a:cubicBezTo>
                    <a:pt x="2144" y="415"/>
                    <a:pt x="1867" y="553"/>
                    <a:pt x="1556" y="864"/>
                  </a:cubicBezTo>
                  <a:lnTo>
                    <a:pt x="1" y="2454"/>
                  </a:lnTo>
                  <a:cubicBezTo>
                    <a:pt x="277" y="2731"/>
                    <a:pt x="692" y="3146"/>
                    <a:pt x="1142" y="3457"/>
                  </a:cubicBezTo>
                  <a:cubicBezTo>
                    <a:pt x="1867" y="3871"/>
                    <a:pt x="2732" y="4321"/>
                    <a:pt x="3457" y="4736"/>
                  </a:cubicBezTo>
                  <a:cubicBezTo>
                    <a:pt x="4322" y="3871"/>
                    <a:pt x="5186" y="3146"/>
                    <a:pt x="5877" y="2281"/>
                  </a:cubicBezTo>
                  <a:cubicBezTo>
                    <a:pt x="5186" y="1728"/>
                    <a:pt x="4460" y="1141"/>
                    <a:pt x="3596" y="553"/>
                  </a:cubicBezTo>
                  <a:cubicBezTo>
                    <a:pt x="3285" y="277"/>
                    <a:pt x="3008" y="138"/>
                    <a:pt x="2732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8"/>
            <p:cNvSpPr/>
            <p:nvPr/>
          </p:nvSpPr>
          <p:spPr>
            <a:xfrm>
              <a:off x="3479399" y="41074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8"/>
            <p:cNvSpPr/>
            <p:nvPr/>
          </p:nvSpPr>
          <p:spPr>
            <a:xfrm>
              <a:off x="3414222" y="4127973"/>
              <a:ext cx="59609" cy="44110"/>
            </a:xfrm>
            <a:custGeom>
              <a:avLst/>
              <a:gdLst/>
              <a:ahLst/>
              <a:cxnLst/>
              <a:rect l="l" t="t" r="r" b="b"/>
              <a:pathLst>
                <a:path w="3319" h="2456" extrusionOk="0">
                  <a:moveTo>
                    <a:pt x="0" y="1"/>
                  </a:moveTo>
                  <a:lnTo>
                    <a:pt x="0" y="416"/>
                  </a:lnTo>
                  <a:cubicBezTo>
                    <a:pt x="588" y="865"/>
                    <a:pt x="1175" y="1142"/>
                    <a:pt x="1728" y="1591"/>
                  </a:cubicBezTo>
                  <a:cubicBezTo>
                    <a:pt x="2178" y="1867"/>
                    <a:pt x="2592" y="2006"/>
                    <a:pt x="2904" y="2317"/>
                  </a:cubicBezTo>
                  <a:cubicBezTo>
                    <a:pt x="3042" y="2317"/>
                    <a:pt x="3180" y="2455"/>
                    <a:pt x="3318" y="2455"/>
                  </a:cubicBezTo>
                  <a:lnTo>
                    <a:pt x="3318" y="1867"/>
                  </a:lnTo>
                  <a:cubicBezTo>
                    <a:pt x="2592" y="1591"/>
                    <a:pt x="1901" y="1142"/>
                    <a:pt x="1175" y="727"/>
                  </a:cubicBezTo>
                  <a:cubicBezTo>
                    <a:pt x="726" y="589"/>
                    <a:pt x="449" y="277"/>
                    <a:pt x="17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8"/>
            <p:cNvSpPr/>
            <p:nvPr/>
          </p:nvSpPr>
          <p:spPr>
            <a:xfrm>
              <a:off x="3489330" y="412301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0"/>
                  </a:moveTo>
                  <a:cubicBezTo>
                    <a:pt x="2040" y="139"/>
                    <a:pt x="1867" y="277"/>
                    <a:pt x="1729" y="277"/>
                  </a:cubicBezTo>
                  <a:cubicBezTo>
                    <a:pt x="1176" y="865"/>
                    <a:pt x="588" y="1418"/>
                    <a:pt x="139" y="2005"/>
                  </a:cubicBezTo>
                  <a:lnTo>
                    <a:pt x="0" y="2005"/>
                  </a:lnTo>
                  <a:lnTo>
                    <a:pt x="0" y="2143"/>
                  </a:lnTo>
                  <a:cubicBezTo>
                    <a:pt x="0" y="2282"/>
                    <a:pt x="0" y="2593"/>
                    <a:pt x="139" y="2731"/>
                  </a:cubicBezTo>
                  <a:lnTo>
                    <a:pt x="312" y="2731"/>
                  </a:lnTo>
                  <a:lnTo>
                    <a:pt x="312" y="2593"/>
                  </a:lnTo>
                  <a:cubicBezTo>
                    <a:pt x="726" y="2005"/>
                    <a:pt x="1176" y="1556"/>
                    <a:pt x="1590" y="1141"/>
                  </a:cubicBezTo>
                  <a:cubicBezTo>
                    <a:pt x="1729" y="1141"/>
                    <a:pt x="1729" y="1141"/>
                    <a:pt x="1729" y="1003"/>
                  </a:cubicBezTo>
                  <a:cubicBezTo>
                    <a:pt x="1867" y="865"/>
                    <a:pt x="2040" y="692"/>
                    <a:pt x="2178" y="553"/>
                  </a:cubicBezTo>
                  <a:lnTo>
                    <a:pt x="2178" y="415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8"/>
            <p:cNvSpPr/>
            <p:nvPr/>
          </p:nvSpPr>
          <p:spPr>
            <a:xfrm>
              <a:off x="3615966" y="4205578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1"/>
                  </a:moveTo>
                  <a:cubicBezTo>
                    <a:pt x="2040" y="139"/>
                    <a:pt x="1902" y="139"/>
                    <a:pt x="1729" y="277"/>
                  </a:cubicBezTo>
                  <a:cubicBezTo>
                    <a:pt x="1176" y="865"/>
                    <a:pt x="588" y="1452"/>
                    <a:pt x="174" y="2005"/>
                  </a:cubicBezTo>
                  <a:lnTo>
                    <a:pt x="1" y="2005"/>
                  </a:lnTo>
                  <a:cubicBezTo>
                    <a:pt x="1" y="2316"/>
                    <a:pt x="1" y="2455"/>
                    <a:pt x="174" y="2731"/>
                  </a:cubicBezTo>
                  <a:cubicBezTo>
                    <a:pt x="450" y="2144"/>
                    <a:pt x="865" y="1729"/>
                    <a:pt x="1452" y="1279"/>
                  </a:cubicBezTo>
                  <a:cubicBezTo>
                    <a:pt x="1591" y="1141"/>
                    <a:pt x="1729" y="1003"/>
                    <a:pt x="2040" y="865"/>
                  </a:cubicBezTo>
                  <a:cubicBezTo>
                    <a:pt x="2040" y="726"/>
                    <a:pt x="2178" y="588"/>
                    <a:pt x="2178" y="588"/>
                  </a:cubicBezTo>
                  <a:lnTo>
                    <a:pt x="2178" y="415"/>
                  </a:ln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8"/>
            <p:cNvSpPr/>
            <p:nvPr/>
          </p:nvSpPr>
          <p:spPr>
            <a:xfrm>
              <a:off x="3541468" y="4208057"/>
              <a:ext cx="58999" cy="46588"/>
            </a:xfrm>
            <a:custGeom>
              <a:avLst/>
              <a:gdLst/>
              <a:ahLst/>
              <a:cxnLst/>
              <a:rect l="l" t="t" r="r" b="b"/>
              <a:pathLst>
                <a:path w="3285" h="2594" extrusionOk="0">
                  <a:moveTo>
                    <a:pt x="1" y="1"/>
                  </a:moveTo>
                  <a:lnTo>
                    <a:pt x="1" y="450"/>
                  </a:lnTo>
                  <a:cubicBezTo>
                    <a:pt x="554" y="865"/>
                    <a:pt x="1280" y="1453"/>
                    <a:pt x="1867" y="1729"/>
                  </a:cubicBezTo>
                  <a:cubicBezTo>
                    <a:pt x="2282" y="2178"/>
                    <a:pt x="2870" y="2455"/>
                    <a:pt x="3285" y="2593"/>
                  </a:cubicBezTo>
                  <a:lnTo>
                    <a:pt x="3285" y="2006"/>
                  </a:lnTo>
                  <a:cubicBezTo>
                    <a:pt x="2593" y="1591"/>
                    <a:pt x="1867" y="1314"/>
                    <a:pt x="1142" y="865"/>
                  </a:cubicBezTo>
                  <a:cubicBezTo>
                    <a:pt x="692" y="588"/>
                    <a:pt x="416" y="450"/>
                    <a:pt x="139" y="139"/>
                  </a:cubicBezTo>
                  <a:cubicBezTo>
                    <a:pt x="1" y="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8"/>
            <p:cNvSpPr/>
            <p:nvPr/>
          </p:nvSpPr>
          <p:spPr>
            <a:xfrm>
              <a:off x="3579957" y="4177022"/>
              <a:ext cx="10578" cy="13057"/>
            </a:xfrm>
            <a:custGeom>
              <a:avLst/>
              <a:gdLst/>
              <a:ahLst/>
              <a:cxnLst/>
              <a:rect l="l" t="t" r="r" b="b"/>
              <a:pathLst>
                <a:path w="589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139" y="277"/>
                    <a:pt x="1" y="277"/>
                    <a:pt x="1" y="450"/>
                  </a:cubicBezTo>
                  <a:lnTo>
                    <a:pt x="1" y="588"/>
                  </a:lnTo>
                  <a:lnTo>
                    <a:pt x="139" y="588"/>
                  </a:lnTo>
                  <a:lnTo>
                    <a:pt x="277" y="726"/>
                  </a:lnTo>
                  <a:lnTo>
                    <a:pt x="450" y="726"/>
                  </a:lnTo>
                  <a:lnTo>
                    <a:pt x="450" y="588"/>
                  </a:lnTo>
                  <a:lnTo>
                    <a:pt x="589" y="588"/>
                  </a:lnTo>
                  <a:lnTo>
                    <a:pt x="589" y="450"/>
                  </a:lnTo>
                  <a:lnTo>
                    <a:pt x="589" y="277"/>
                  </a:lnTo>
                  <a:lnTo>
                    <a:pt x="589" y="13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8"/>
            <p:cNvSpPr/>
            <p:nvPr/>
          </p:nvSpPr>
          <p:spPr>
            <a:xfrm>
              <a:off x="3543965" y="4145987"/>
              <a:ext cx="106162" cy="82580"/>
            </a:xfrm>
            <a:custGeom>
              <a:avLst/>
              <a:gdLst/>
              <a:ahLst/>
              <a:cxnLst/>
              <a:rect l="l" t="t" r="r" b="b"/>
              <a:pathLst>
                <a:path w="5911" h="4598" extrusionOk="0">
                  <a:moveTo>
                    <a:pt x="2731" y="1141"/>
                  </a:moveTo>
                  <a:cubicBezTo>
                    <a:pt x="3318" y="1314"/>
                    <a:pt x="3733" y="1729"/>
                    <a:pt x="4183" y="2005"/>
                  </a:cubicBezTo>
                  <a:cubicBezTo>
                    <a:pt x="4321" y="2005"/>
                    <a:pt x="4459" y="2316"/>
                    <a:pt x="4321" y="2454"/>
                  </a:cubicBezTo>
                  <a:cubicBezTo>
                    <a:pt x="4252" y="2524"/>
                    <a:pt x="4174" y="2558"/>
                    <a:pt x="4096" y="2558"/>
                  </a:cubicBezTo>
                  <a:cubicBezTo>
                    <a:pt x="4018" y="2558"/>
                    <a:pt x="3941" y="2524"/>
                    <a:pt x="3871" y="2454"/>
                  </a:cubicBezTo>
                  <a:cubicBezTo>
                    <a:pt x="3595" y="2316"/>
                    <a:pt x="3457" y="2178"/>
                    <a:pt x="3146" y="2005"/>
                  </a:cubicBezTo>
                  <a:lnTo>
                    <a:pt x="3146" y="2178"/>
                  </a:lnTo>
                  <a:cubicBezTo>
                    <a:pt x="3146" y="2316"/>
                    <a:pt x="3146" y="2454"/>
                    <a:pt x="3007" y="2454"/>
                  </a:cubicBezTo>
                  <a:cubicBezTo>
                    <a:pt x="3007" y="2593"/>
                    <a:pt x="3007" y="2731"/>
                    <a:pt x="2869" y="2731"/>
                  </a:cubicBezTo>
                  <a:cubicBezTo>
                    <a:pt x="2869" y="2869"/>
                    <a:pt x="2731" y="2869"/>
                    <a:pt x="2593" y="2869"/>
                  </a:cubicBezTo>
                  <a:cubicBezTo>
                    <a:pt x="2593" y="3042"/>
                    <a:pt x="2454" y="3042"/>
                    <a:pt x="2281" y="3042"/>
                  </a:cubicBezTo>
                  <a:cubicBezTo>
                    <a:pt x="2143" y="3042"/>
                    <a:pt x="2143" y="3042"/>
                    <a:pt x="2005" y="2869"/>
                  </a:cubicBezTo>
                  <a:cubicBezTo>
                    <a:pt x="1867" y="2869"/>
                    <a:pt x="1728" y="2731"/>
                    <a:pt x="1728" y="2731"/>
                  </a:cubicBezTo>
                  <a:cubicBezTo>
                    <a:pt x="1590" y="2593"/>
                    <a:pt x="1590" y="2593"/>
                    <a:pt x="1590" y="2454"/>
                  </a:cubicBezTo>
                  <a:cubicBezTo>
                    <a:pt x="1417" y="2454"/>
                    <a:pt x="1417" y="2316"/>
                    <a:pt x="1417" y="2178"/>
                  </a:cubicBezTo>
                  <a:lnTo>
                    <a:pt x="1417" y="1867"/>
                  </a:lnTo>
                  <a:lnTo>
                    <a:pt x="1867" y="1452"/>
                  </a:lnTo>
                  <a:cubicBezTo>
                    <a:pt x="2005" y="1314"/>
                    <a:pt x="2143" y="1141"/>
                    <a:pt x="2454" y="1141"/>
                  </a:cubicBezTo>
                  <a:close/>
                  <a:moveTo>
                    <a:pt x="2731" y="0"/>
                  </a:moveTo>
                  <a:cubicBezTo>
                    <a:pt x="2731" y="0"/>
                    <a:pt x="2731" y="139"/>
                    <a:pt x="2593" y="139"/>
                  </a:cubicBezTo>
                  <a:lnTo>
                    <a:pt x="2454" y="139"/>
                  </a:lnTo>
                  <a:cubicBezTo>
                    <a:pt x="2143" y="277"/>
                    <a:pt x="1867" y="588"/>
                    <a:pt x="1590" y="864"/>
                  </a:cubicBezTo>
                  <a:cubicBezTo>
                    <a:pt x="1003" y="1314"/>
                    <a:pt x="415" y="1867"/>
                    <a:pt x="0" y="2454"/>
                  </a:cubicBezTo>
                  <a:cubicBezTo>
                    <a:pt x="277" y="2731"/>
                    <a:pt x="726" y="3042"/>
                    <a:pt x="1141" y="3457"/>
                  </a:cubicBezTo>
                  <a:cubicBezTo>
                    <a:pt x="1867" y="3906"/>
                    <a:pt x="2731" y="4321"/>
                    <a:pt x="3457" y="4597"/>
                  </a:cubicBezTo>
                  <a:cubicBezTo>
                    <a:pt x="4321" y="3733"/>
                    <a:pt x="5185" y="3042"/>
                    <a:pt x="5911" y="2316"/>
                  </a:cubicBezTo>
                  <a:cubicBezTo>
                    <a:pt x="5185" y="1729"/>
                    <a:pt x="4459" y="1003"/>
                    <a:pt x="3595" y="450"/>
                  </a:cubicBezTo>
                  <a:cubicBezTo>
                    <a:pt x="3318" y="277"/>
                    <a:pt x="3007" y="139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8"/>
            <p:cNvSpPr/>
            <p:nvPr/>
          </p:nvSpPr>
          <p:spPr>
            <a:xfrm>
              <a:off x="2930613" y="3949199"/>
              <a:ext cx="21139" cy="77605"/>
            </a:xfrm>
            <a:custGeom>
              <a:avLst/>
              <a:gdLst/>
              <a:ahLst/>
              <a:cxnLst/>
              <a:rect l="l" t="t" r="r" b="b"/>
              <a:pathLst>
                <a:path w="1177" h="4321" extrusionOk="0">
                  <a:moveTo>
                    <a:pt x="865" y="0"/>
                  </a:moveTo>
                  <a:cubicBezTo>
                    <a:pt x="588" y="173"/>
                    <a:pt x="312" y="450"/>
                    <a:pt x="1" y="588"/>
                  </a:cubicBezTo>
                  <a:cubicBezTo>
                    <a:pt x="139" y="726"/>
                    <a:pt x="139" y="726"/>
                    <a:pt x="139" y="864"/>
                  </a:cubicBezTo>
                  <a:cubicBezTo>
                    <a:pt x="139" y="1901"/>
                    <a:pt x="139" y="2904"/>
                    <a:pt x="312" y="3906"/>
                  </a:cubicBezTo>
                  <a:cubicBezTo>
                    <a:pt x="450" y="4044"/>
                    <a:pt x="450" y="4183"/>
                    <a:pt x="450" y="4321"/>
                  </a:cubicBezTo>
                  <a:cubicBezTo>
                    <a:pt x="588" y="4183"/>
                    <a:pt x="727" y="4044"/>
                    <a:pt x="865" y="3768"/>
                  </a:cubicBezTo>
                  <a:cubicBezTo>
                    <a:pt x="1003" y="3768"/>
                    <a:pt x="1003" y="3768"/>
                    <a:pt x="1176" y="3630"/>
                  </a:cubicBezTo>
                  <a:cubicBezTo>
                    <a:pt x="865" y="2454"/>
                    <a:pt x="865" y="1175"/>
                    <a:pt x="86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8"/>
            <p:cNvSpPr/>
            <p:nvPr/>
          </p:nvSpPr>
          <p:spPr>
            <a:xfrm>
              <a:off x="3044838" y="3869115"/>
              <a:ext cx="12446" cy="57131"/>
            </a:xfrm>
            <a:custGeom>
              <a:avLst/>
              <a:gdLst/>
              <a:ahLst/>
              <a:cxnLst/>
              <a:rect l="l" t="t" r="r" b="b"/>
              <a:pathLst>
                <a:path w="693" h="3181" extrusionOk="0">
                  <a:moveTo>
                    <a:pt x="554" y="0"/>
                  </a:moveTo>
                  <a:cubicBezTo>
                    <a:pt x="416" y="139"/>
                    <a:pt x="416" y="311"/>
                    <a:pt x="277" y="311"/>
                  </a:cubicBezTo>
                  <a:cubicBezTo>
                    <a:pt x="277" y="1314"/>
                    <a:pt x="1" y="2178"/>
                    <a:pt x="139" y="3180"/>
                  </a:cubicBezTo>
                  <a:cubicBezTo>
                    <a:pt x="277" y="3042"/>
                    <a:pt x="416" y="3042"/>
                    <a:pt x="416" y="2904"/>
                  </a:cubicBezTo>
                  <a:cubicBezTo>
                    <a:pt x="554" y="2904"/>
                    <a:pt x="554" y="2731"/>
                    <a:pt x="692" y="2731"/>
                  </a:cubicBezTo>
                  <a:cubicBezTo>
                    <a:pt x="554" y="2593"/>
                    <a:pt x="554" y="2593"/>
                    <a:pt x="554" y="2454"/>
                  </a:cubicBezTo>
                  <a:lnTo>
                    <a:pt x="55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8"/>
            <p:cNvSpPr/>
            <p:nvPr/>
          </p:nvSpPr>
          <p:spPr>
            <a:xfrm>
              <a:off x="3145414" y="3797096"/>
              <a:ext cx="10560" cy="56520"/>
            </a:xfrm>
            <a:custGeom>
              <a:avLst/>
              <a:gdLst/>
              <a:ahLst/>
              <a:cxnLst/>
              <a:rect l="l" t="t" r="r" b="b"/>
              <a:pathLst>
                <a:path w="588" h="3147" extrusionOk="0">
                  <a:moveTo>
                    <a:pt x="588" y="1"/>
                  </a:moveTo>
                  <a:lnTo>
                    <a:pt x="588" y="1"/>
                  </a:lnTo>
                  <a:cubicBezTo>
                    <a:pt x="450" y="139"/>
                    <a:pt x="277" y="139"/>
                    <a:pt x="139" y="277"/>
                  </a:cubicBezTo>
                  <a:cubicBezTo>
                    <a:pt x="139" y="1280"/>
                    <a:pt x="0" y="2144"/>
                    <a:pt x="0" y="3146"/>
                  </a:cubicBezTo>
                  <a:cubicBezTo>
                    <a:pt x="139" y="3008"/>
                    <a:pt x="450" y="2870"/>
                    <a:pt x="588" y="2731"/>
                  </a:cubicBezTo>
                  <a:cubicBezTo>
                    <a:pt x="450" y="2593"/>
                    <a:pt x="450" y="2593"/>
                    <a:pt x="450" y="2420"/>
                  </a:cubicBezTo>
                  <a:cubicBezTo>
                    <a:pt x="450" y="1556"/>
                    <a:pt x="588" y="865"/>
                    <a:pt x="588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8"/>
            <p:cNvSpPr/>
            <p:nvPr/>
          </p:nvSpPr>
          <p:spPr>
            <a:xfrm>
              <a:off x="3103819" y="3828149"/>
              <a:ext cx="15535" cy="54024"/>
            </a:xfrm>
            <a:custGeom>
              <a:avLst/>
              <a:gdLst/>
              <a:ahLst/>
              <a:cxnLst/>
              <a:rect l="l" t="t" r="r" b="b"/>
              <a:pathLst>
                <a:path w="865" h="3008" extrusionOk="0">
                  <a:moveTo>
                    <a:pt x="726" y="0"/>
                  </a:moveTo>
                  <a:cubicBezTo>
                    <a:pt x="588" y="0"/>
                    <a:pt x="450" y="138"/>
                    <a:pt x="312" y="277"/>
                  </a:cubicBezTo>
                  <a:cubicBezTo>
                    <a:pt x="312" y="1141"/>
                    <a:pt x="173" y="1867"/>
                    <a:pt x="1" y="2731"/>
                  </a:cubicBezTo>
                  <a:lnTo>
                    <a:pt x="1" y="3007"/>
                  </a:lnTo>
                  <a:cubicBezTo>
                    <a:pt x="312" y="2869"/>
                    <a:pt x="588" y="2592"/>
                    <a:pt x="865" y="2420"/>
                  </a:cubicBezTo>
                  <a:cubicBezTo>
                    <a:pt x="726" y="2420"/>
                    <a:pt x="726" y="2281"/>
                    <a:pt x="726" y="2281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8"/>
            <p:cNvSpPr/>
            <p:nvPr/>
          </p:nvSpPr>
          <p:spPr>
            <a:xfrm>
              <a:off x="3085823" y="3840559"/>
              <a:ext cx="13039" cy="54652"/>
            </a:xfrm>
            <a:custGeom>
              <a:avLst/>
              <a:gdLst/>
              <a:ahLst/>
              <a:cxnLst/>
              <a:rect l="l" t="t" r="r" b="b"/>
              <a:pathLst>
                <a:path w="726" h="3043" extrusionOk="0">
                  <a:moveTo>
                    <a:pt x="726" y="0"/>
                  </a:moveTo>
                  <a:cubicBezTo>
                    <a:pt x="588" y="0"/>
                    <a:pt x="449" y="173"/>
                    <a:pt x="138" y="311"/>
                  </a:cubicBezTo>
                  <a:lnTo>
                    <a:pt x="138" y="1590"/>
                  </a:lnTo>
                  <a:cubicBezTo>
                    <a:pt x="0" y="1901"/>
                    <a:pt x="0" y="2316"/>
                    <a:pt x="0" y="2766"/>
                  </a:cubicBezTo>
                  <a:cubicBezTo>
                    <a:pt x="0" y="2904"/>
                    <a:pt x="138" y="2904"/>
                    <a:pt x="138" y="3042"/>
                  </a:cubicBezTo>
                  <a:cubicBezTo>
                    <a:pt x="138" y="2904"/>
                    <a:pt x="311" y="2904"/>
                    <a:pt x="449" y="2766"/>
                  </a:cubicBezTo>
                  <a:lnTo>
                    <a:pt x="311" y="2593"/>
                  </a:lnTo>
                  <a:cubicBezTo>
                    <a:pt x="449" y="1901"/>
                    <a:pt x="588" y="1176"/>
                    <a:pt x="588" y="450"/>
                  </a:cubicBezTo>
                  <a:cubicBezTo>
                    <a:pt x="726" y="311"/>
                    <a:pt x="726" y="173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8"/>
            <p:cNvSpPr/>
            <p:nvPr/>
          </p:nvSpPr>
          <p:spPr>
            <a:xfrm>
              <a:off x="3127400" y="3809524"/>
              <a:ext cx="10578" cy="54634"/>
            </a:xfrm>
            <a:custGeom>
              <a:avLst/>
              <a:gdLst/>
              <a:ahLst/>
              <a:cxnLst/>
              <a:rect l="l" t="t" r="r" b="b"/>
              <a:pathLst>
                <a:path w="589" h="3042" extrusionOk="0">
                  <a:moveTo>
                    <a:pt x="589" y="0"/>
                  </a:moveTo>
                  <a:lnTo>
                    <a:pt x="589" y="0"/>
                  </a:lnTo>
                  <a:cubicBezTo>
                    <a:pt x="416" y="173"/>
                    <a:pt x="139" y="311"/>
                    <a:pt x="1" y="449"/>
                  </a:cubicBezTo>
                  <a:lnTo>
                    <a:pt x="1" y="3042"/>
                  </a:lnTo>
                  <a:cubicBezTo>
                    <a:pt x="139" y="3042"/>
                    <a:pt x="278" y="2904"/>
                    <a:pt x="278" y="2904"/>
                  </a:cubicBezTo>
                  <a:lnTo>
                    <a:pt x="416" y="2904"/>
                  </a:lnTo>
                  <a:cubicBezTo>
                    <a:pt x="416" y="1901"/>
                    <a:pt x="589" y="1037"/>
                    <a:pt x="58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8"/>
            <p:cNvSpPr/>
            <p:nvPr/>
          </p:nvSpPr>
          <p:spPr>
            <a:xfrm>
              <a:off x="3163410" y="3778471"/>
              <a:ext cx="18032" cy="62106"/>
            </a:xfrm>
            <a:custGeom>
              <a:avLst/>
              <a:gdLst/>
              <a:ahLst/>
              <a:cxnLst/>
              <a:rect l="l" t="t" r="r" b="b"/>
              <a:pathLst>
                <a:path w="1004" h="3458" extrusionOk="0">
                  <a:moveTo>
                    <a:pt x="1003" y="1"/>
                  </a:moveTo>
                  <a:lnTo>
                    <a:pt x="1003" y="1"/>
                  </a:lnTo>
                  <a:cubicBezTo>
                    <a:pt x="727" y="174"/>
                    <a:pt x="450" y="450"/>
                    <a:pt x="139" y="588"/>
                  </a:cubicBezTo>
                  <a:cubicBezTo>
                    <a:pt x="139" y="1591"/>
                    <a:pt x="1" y="2455"/>
                    <a:pt x="1" y="3457"/>
                  </a:cubicBezTo>
                  <a:cubicBezTo>
                    <a:pt x="139" y="3319"/>
                    <a:pt x="450" y="3181"/>
                    <a:pt x="588" y="3043"/>
                  </a:cubicBezTo>
                  <a:cubicBezTo>
                    <a:pt x="588" y="2904"/>
                    <a:pt x="727" y="2904"/>
                    <a:pt x="727" y="2904"/>
                  </a:cubicBezTo>
                  <a:cubicBezTo>
                    <a:pt x="727" y="1902"/>
                    <a:pt x="865" y="1038"/>
                    <a:pt x="100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8"/>
            <p:cNvSpPr/>
            <p:nvPr/>
          </p:nvSpPr>
          <p:spPr>
            <a:xfrm>
              <a:off x="3205006" y="3762954"/>
              <a:ext cx="13057" cy="46588"/>
            </a:xfrm>
            <a:custGeom>
              <a:avLst/>
              <a:gdLst/>
              <a:ahLst/>
              <a:cxnLst/>
              <a:rect l="l" t="t" r="r" b="b"/>
              <a:pathLst>
                <a:path w="727" h="2594" extrusionOk="0">
                  <a:moveTo>
                    <a:pt x="588" y="1"/>
                  </a:moveTo>
                  <a:cubicBezTo>
                    <a:pt x="415" y="1"/>
                    <a:pt x="277" y="174"/>
                    <a:pt x="139" y="174"/>
                  </a:cubicBezTo>
                  <a:cubicBezTo>
                    <a:pt x="277" y="174"/>
                    <a:pt x="277" y="174"/>
                    <a:pt x="277" y="312"/>
                  </a:cubicBezTo>
                  <a:cubicBezTo>
                    <a:pt x="277" y="588"/>
                    <a:pt x="277" y="1038"/>
                    <a:pt x="139" y="1452"/>
                  </a:cubicBezTo>
                  <a:cubicBezTo>
                    <a:pt x="139" y="1729"/>
                    <a:pt x="139" y="2178"/>
                    <a:pt x="1" y="2455"/>
                  </a:cubicBezTo>
                  <a:lnTo>
                    <a:pt x="1" y="2593"/>
                  </a:lnTo>
                  <a:lnTo>
                    <a:pt x="139" y="2593"/>
                  </a:lnTo>
                  <a:cubicBezTo>
                    <a:pt x="277" y="2455"/>
                    <a:pt x="415" y="2317"/>
                    <a:pt x="588" y="2178"/>
                  </a:cubicBezTo>
                  <a:cubicBezTo>
                    <a:pt x="588" y="1452"/>
                    <a:pt x="727" y="727"/>
                    <a:pt x="72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3225498" y="3766061"/>
              <a:ext cx="8082" cy="22989"/>
            </a:xfrm>
            <a:custGeom>
              <a:avLst/>
              <a:gdLst/>
              <a:ahLst/>
              <a:cxnLst/>
              <a:rect l="l" t="t" r="r" b="b"/>
              <a:pathLst>
                <a:path w="450" h="1280" extrusionOk="0">
                  <a:moveTo>
                    <a:pt x="139" y="1"/>
                  </a:moveTo>
                  <a:cubicBezTo>
                    <a:pt x="139" y="415"/>
                    <a:pt x="139" y="865"/>
                    <a:pt x="0" y="1279"/>
                  </a:cubicBezTo>
                  <a:cubicBezTo>
                    <a:pt x="139" y="1141"/>
                    <a:pt x="311" y="1003"/>
                    <a:pt x="311" y="692"/>
                  </a:cubicBezTo>
                  <a:cubicBezTo>
                    <a:pt x="450" y="554"/>
                    <a:pt x="450" y="415"/>
                    <a:pt x="450" y="277"/>
                  </a:cubicBezTo>
                  <a:lnTo>
                    <a:pt x="450" y="139"/>
                  </a:lnTo>
                  <a:cubicBezTo>
                    <a:pt x="311" y="139"/>
                    <a:pt x="311" y="1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8"/>
            <p:cNvSpPr/>
            <p:nvPr/>
          </p:nvSpPr>
          <p:spPr>
            <a:xfrm>
              <a:off x="3187010" y="3768539"/>
              <a:ext cx="13057" cy="54024"/>
            </a:xfrm>
            <a:custGeom>
              <a:avLst/>
              <a:gdLst/>
              <a:ahLst/>
              <a:cxnLst/>
              <a:rect l="l" t="t" r="r" b="b"/>
              <a:pathLst>
                <a:path w="727" h="3008" extrusionOk="0">
                  <a:moveTo>
                    <a:pt x="726" y="1"/>
                  </a:moveTo>
                  <a:cubicBezTo>
                    <a:pt x="553" y="139"/>
                    <a:pt x="415" y="139"/>
                    <a:pt x="277" y="139"/>
                  </a:cubicBezTo>
                  <a:lnTo>
                    <a:pt x="277" y="277"/>
                  </a:lnTo>
                  <a:cubicBezTo>
                    <a:pt x="139" y="1141"/>
                    <a:pt x="139" y="2144"/>
                    <a:pt x="0" y="3008"/>
                  </a:cubicBezTo>
                  <a:cubicBezTo>
                    <a:pt x="139" y="2870"/>
                    <a:pt x="277" y="2870"/>
                    <a:pt x="415" y="2731"/>
                  </a:cubicBezTo>
                  <a:cubicBezTo>
                    <a:pt x="415" y="2282"/>
                    <a:pt x="553" y="1867"/>
                    <a:pt x="553" y="1418"/>
                  </a:cubicBezTo>
                  <a:cubicBezTo>
                    <a:pt x="726" y="1003"/>
                    <a:pt x="726" y="554"/>
                    <a:pt x="726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8"/>
            <p:cNvSpPr/>
            <p:nvPr/>
          </p:nvSpPr>
          <p:spPr>
            <a:xfrm>
              <a:off x="3018778" y="3882154"/>
              <a:ext cx="20492" cy="64566"/>
            </a:xfrm>
            <a:custGeom>
              <a:avLst/>
              <a:gdLst/>
              <a:ahLst/>
              <a:cxnLst/>
              <a:rect l="l" t="t" r="r" b="b"/>
              <a:pathLst>
                <a:path w="1141" h="3595" extrusionOk="0">
                  <a:moveTo>
                    <a:pt x="1141" y="0"/>
                  </a:moveTo>
                  <a:lnTo>
                    <a:pt x="1141" y="0"/>
                  </a:lnTo>
                  <a:cubicBezTo>
                    <a:pt x="726" y="277"/>
                    <a:pt x="415" y="450"/>
                    <a:pt x="138" y="726"/>
                  </a:cubicBezTo>
                  <a:lnTo>
                    <a:pt x="138" y="864"/>
                  </a:lnTo>
                  <a:cubicBezTo>
                    <a:pt x="138" y="1728"/>
                    <a:pt x="0" y="2593"/>
                    <a:pt x="138" y="3595"/>
                  </a:cubicBezTo>
                  <a:cubicBezTo>
                    <a:pt x="415" y="3457"/>
                    <a:pt x="726" y="3180"/>
                    <a:pt x="1002" y="2869"/>
                  </a:cubicBezTo>
                  <a:cubicBezTo>
                    <a:pt x="864" y="1867"/>
                    <a:pt x="1002" y="1003"/>
                    <a:pt x="114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8"/>
            <p:cNvSpPr/>
            <p:nvPr/>
          </p:nvSpPr>
          <p:spPr>
            <a:xfrm>
              <a:off x="2912617" y="3967824"/>
              <a:ext cx="15535" cy="74498"/>
            </a:xfrm>
            <a:custGeom>
              <a:avLst/>
              <a:gdLst/>
              <a:ahLst/>
              <a:cxnLst/>
              <a:rect l="l" t="t" r="r" b="b"/>
              <a:pathLst>
                <a:path w="865" h="4148" extrusionOk="0">
                  <a:moveTo>
                    <a:pt x="588" y="0"/>
                  </a:moveTo>
                  <a:cubicBezTo>
                    <a:pt x="277" y="138"/>
                    <a:pt x="139" y="277"/>
                    <a:pt x="0" y="553"/>
                  </a:cubicBezTo>
                  <a:cubicBezTo>
                    <a:pt x="0" y="1003"/>
                    <a:pt x="0" y="1417"/>
                    <a:pt x="139" y="2005"/>
                  </a:cubicBezTo>
                  <a:lnTo>
                    <a:pt x="139" y="3284"/>
                  </a:lnTo>
                  <a:cubicBezTo>
                    <a:pt x="139" y="3595"/>
                    <a:pt x="277" y="3871"/>
                    <a:pt x="450" y="4148"/>
                  </a:cubicBezTo>
                  <a:cubicBezTo>
                    <a:pt x="588" y="4010"/>
                    <a:pt x="726" y="3871"/>
                    <a:pt x="865" y="3733"/>
                  </a:cubicBezTo>
                  <a:cubicBezTo>
                    <a:pt x="726" y="2420"/>
                    <a:pt x="588" y="1279"/>
                    <a:pt x="588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8"/>
            <p:cNvSpPr/>
            <p:nvPr/>
          </p:nvSpPr>
          <p:spPr>
            <a:xfrm>
              <a:off x="2897099" y="3985820"/>
              <a:ext cx="15535" cy="69541"/>
            </a:xfrm>
            <a:custGeom>
              <a:avLst/>
              <a:gdLst/>
              <a:ahLst/>
              <a:cxnLst/>
              <a:rect l="l" t="t" r="r" b="b"/>
              <a:pathLst>
                <a:path w="865" h="3872" extrusionOk="0">
                  <a:moveTo>
                    <a:pt x="277" y="1"/>
                  </a:moveTo>
                  <a:lnTo>
                    <a:pt x="0" y="277"/>
                  </a:lnTo>
                  <a:cubicBezTo>
                    <a:pt x="0" y="865"/>
                    <a:pt x="139" y="1591"/>
                    <a:pt x="139" y="2282"/>
                  </a:cubicBezTo>
                  <a:cubicBezTo>
                    <a:pt x="277" y="2731"/>
                    <a:pt x="277" y="3319"/>
                    <a:pt x="450" y="3734"/>
                  </a:cubicBezTo>
                  <a:lnTo>
                    <a:pt x="450" y="3872"/>
                  </a:lnTo>
                  <a:cubicBezTo>
                    <a:pt x="588" y="3734"/>
                    <a:pt x="726" y="3595"/>
                    <a:pt x="864" y="3595"/>
                  </a:cubicBezTo>
                  <a:lnTo>
                    <a:pt x="726" y="3457"/>
                  </a:lnTo>
                  <a:cubicBezTo>
                    <a:pt x="277" y="2282"/>
                    <a:pt x="450" y="1141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8"/>
            <p:cNvSpPr/>
            <p:nvPr/>
          </p:nvSpPr>
          <p:spPr>
            <a:xfrm>
              <a:off x="3065331" y="3853598"/>
              <a:ext cx="13057" cy="57131"/>
            </a:xfrm>
            <a:custGeom>
              <a:avLst/>
              <a:gdLst/>
              <a:ahLst/>
              <a:cxnLst/>
              <a:rect l="l" t="t" r="r" b="b"/>
              <a:pathLst>
                <a:path w="727" h="3181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8"/>
                    <a:pt x="277" y="311"/>
                    <a:pt x="0" y="588"/>
                  </a:cubicBezTo>
                  <a:lnTo>
                    <a:pt x="0" y="3180"/>
                  </a:lnTo>
                  <a:cubicBezTo>
                    <a:pt x="277" y="3042"/>
                    <a:pt x="415" y="2904"/>
                    <a:pt x="726" y="2593"/>
                  </a:cubicBezTo>
                  <a:lnTo>
                    <a:pt x="726" y="2454"/>
                  </a:lnTo>
                  <a:cubicBezTo>
                    <a:pt x="588" y="2316"/>
                    <a:pt x="588" y="2040"/>
                    <a:pt x="588" y="1867"/>
                  </a:cubicBezTo>
                  <a:lnTo>
                    <a:pt x="588" y="1003"/>
                  </a:lnTo>
                  <a:cubicBezTo>
                    <a:pt x="726" y="726"/>
                    <a:pt x="726" y="450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8"/>
            <p:cNvSpPr/>
            <p:nvPr/>
          </p:nvSpPr>
          <p:spPr>
            <a:xfrm>
              <a:off x="2843094" y="4037347"/>
              <a:ext cx="15535" cy="33531"/>
            </a:xfrm>
            <a:custGeom>
              <a:avLst/>
              <a:gdLst/>
              <a:ahLst/>
              <a:cxnLst/>
              <a:rect l="l" t="t" r="r" b="b"/>
              <a:pathLst>
                <a:path w="865" h="1867" extrusionOk="0">
                  <a:moveTo>
                    <a:pt x="691" y="0"/>
                  </a:moveTo>
                  <a:cubicBezTo>
                    <a:pt x="415" y="277"/>
                    <a:pt x="277" y="588"/>
                    <a:pt x="138" y="865"/>
                  </a:cubicBezTo>
                  <a:cubicBezTo>
                    <a:pt x="138" y="1003"/>
                    <a:pt x="0" y="1141"/>
                    <a:pt x="0" y="1314"/>
                  </a:cubicBezTo>
                  <a:lnTo>
                    <a:pt x="0" y="1452"/>
                  </a:lnTo>
                  <a:lnTo>
                    <a:pt x="0" y="1590"/>
                  </a:lnTo>
                  <a:lnTo>
                    <a:pt x="138" y="1590"/>
                  </a:lnTo>
                  <a:lnTo>
                    <a:pt x="277" y="1729"/>
                  </a:lnTo>
                  <a:cubicBezTo>
                    <a:pt x="415" y="1867"/>
                    <a:pt x="553" y="1867"/>
                    <a:pt x="691" y="1867"/>
                  </a:cubicBezTo>
                  <a:lnTo>
                    <a:pt x="864" y="1867"/>
                  </a:lnTo>
                  <a:cubicBezTo>
                    <a:pt x="864" y="1141"/>
                    <a:pt x="691" y="588"/>
                    <a:pt x="69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8"/>
            <p:cNvSpPr/>
            <p:nvPr/>
          </p:nvSpPr>
          <p:spPr>
            <a:xfrm>
              <a:off x="2954212" y="3933682"/>
              <a:ext cx="18014" cy="72648"/>
            </a:xfrm>
            <a:custGeom>
              <a:avLst/>
              <a:gdLst/>
              <a:ahLst/>
              <a:cxnLst/>
              <a:rect l="l" t="t" r="r" b="b"/>
              <a:pathLst>
                <a:path w="1003" h="4045" extrusionOk="0">
                  <a:moveTo>
                    <a:pt x="726" y="0"/>
                  </a:moveTo>
                  <a:cubicBezTo>
                    <a:pt x="415" y="173"/>
                    <a:pt x="277" y="311"/>
                    <a:pt x="0" y="449"/>
                  </a:cubicBezTo>
                  <a:lnTo>
                    <a:pt x="139" y="588"/>
                  </a:lnTo>
                  <a:lnTo>
                    <a:pt x="139" y="3457"/>
                  </a:lnTo>
                  <a:cubicBezTo>
                    <a:pt x="277" y="3629"/>
                    <a:pt x="277" y="3906"/>
                    <a:pt x="277" y="4044"/>
                  </a:cubicBezTo>
                  <a:cubicBezTo>
                    <a:pt x="553" y="3768"/>
                    <a:pt x="864" y="3629"/>
                    <a:pt x="1003" y="3318"/>
                  </a:cubicBezTo>
                  <a:lnTo>
                    <a:pt x="864" y="3180"/>
                  </a:lnTo>
                  <a:lnTo>
                    <a:pt x="864" y="3042"/>
                  </a:lnTo>
                  <a:cubicBezTo>
                    <a:pt x="726" y="2039"/>
                    <a:pt x="726" y="1037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8"/>
            <p:cNvSpPr/>
            <p:nvPr/>
          </p:nvSpPr>
          <p:spPr>
            <a:xfrm>
              <a:off x="2866065" y="4016854"/>
              <a:ext cx="13039" cy="54024"/>
            </a:xfrm>
            <a:custGeom>
              <a:avLst/>
              <a:gdLst/>
              <a:ahLst/>
              <a:cxnLst/>
              <a:rect l="l" t="t" r="r" b="b"/>
              <a:pathLst>
                <a:path w="726" h="3008" extrusionOk="0">
                  <a:moveTo>
                    <a:pt x="277" y="1"/>
                  </a:moveTo>
                  <a:cubicBezTo>
                    <a:pt x="138" y="139"/>
                    <a:pt x="138" y="277"/>
                    <a:pt x="0" y="416"/>
                  </a:cubicBezTo>
                  <a:cubicBezTo>
                    <a:pt x="0" y="1280"/>
                    <a:pt x="138" y="2144"/>
                    <a:pt x="138" y="3008"/>
                  </a:cubicBezTo>
                  <a:cubicBezTo>
                    <a:pt x="449" y="3008"/>
                    <a:pt x="588" y="2870"/>
                    <a:pt x="726" y="2870"/>
                  </a:cubicBezTo>
                  <a:cubicBezTo>
                    <a:pt x="449" y="1867"/>
                    <a:pt x="449" y="865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8"/>
            <p:cNvSpPr/>
            <p:nvPr/>
          </p:nvSpPr>
          <p:spPr>
            <a:xfrm>
              <a:off x="2998286" y="3900150"/>
              <a:ext cx="15535" cy="67691"/>
            </a:xfrm>
            <a:custGeom>
              <a:avLst/>
              <a:gdLst/>
              <a:ahLst/>
              <a:cxnLst/>
              <a:rect l="l" t="t" r="r" b="b"/>
              <a:pathLst>
                <a:path w="865" h="3769" extrusionOk="0">
                  <a:moveTo>
                    <a:pt x="692" y="1"/>
                  </a:moveTo>
                  <a:cubicBezTo>
                    <a:pt x="553" y="139"/>
                    <a:pt x="277" y="312"/>
                    <a:pt x="139" y="450"/>
                  </a:cubicBezTo>
                  <a:cubicBezTo>
                    <a:pt x="139" y="1452"/>
                    <a:pt x="0" y="2455"/>
                    <a:pt x="139" y="3457"/>
                  </a:cubicBezTo>
                  <a:lnTo>
                    <a:pt x="139" y="3768"/>
                  </a:lnTo>
                  <a:lnTo>
                    <a:pt x="865" y="3042"/>
                  </a:lnTo>
                  <a:cubicBezTo>
                    <a:pt x="692" y="2593"/>
                    <a:pt x="692" y="2040"/>
                    <a:pt x="692" y="1452"/>
                  </a:cubicBezTo>
                  <a:lnTo>
                    <a:pt x="692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8"/>
            <p:cNvSpPr/>
            <p:nvPr/>
          </p:nvSpPr>
          <p:spPr>
            <a:xfrm>
              <a:off x="2977183" y="3915668"/>
              <a:ext cx="15535" cy="70170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726" y="1"/>
                  </a:moveTo>
                  <a:cubicBezTo>
                    <a:pt x="450" y="139"/>
                    <a:pt x="311" y="312"/>
                    <a:pt x="0" y="588"/>
                  </a:cubicBezTo>
                  <a:cubicBezTo>
                    <a:pt x="0" y="1729"/>
                    <a:pt x="0" y="2904"/>
                    <a:pt x="138" y="3907"/>
                  </a:cubicBezTo>
                  <a:cubicBezTo>
                    <a:pt x="450" y="3768"/>
                    <a:pt x="588" y="3457"/>
                    <a:pt x="864" y="3181"/>
                  </a:cubicBezTo>
                  <a:lnTo>
                    <a:pt x="864" y="3042"/>
                  </a:lnTo>
                  <a:cubicBezTo>
                    <a:pt x="726" y="2593"/>
                    <a:pt x="726" y="2040"/>
                    <a:pt x="726" y="1452"/>
                  </a:cubicBezTo>
                  <a:lnTo>
                    <a:pt x="726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8"/>
            <p:cNvSpPr/>
            <p:nvPr/>
          </p:nvSpPr>
          <p:spPr>
            <a:xfrm>
              <a:off x="2881582" y="4001337"/>
              <a:ext cx="15535" cy="62106"/>
            </a:xfrm>
            <a:custGeom>
              <a:avLst/>
              <a:gdLst/>
              <a:ahLst/>
              <a:cxnLst/>
              <a:rect l="l" t="t" r="r" b="b"/>
              <a:pathLst>
                <a:path w="865" h="3458" extrusionOk="0">
                  <a:moveTo>
                    <a:pt x="277" y="1"/>
                  </a:moveTo>
                  <a:lnTo>
                    <a:pt x="0" y="277"/>
                  </a:lnTo>
                  <a:cubicBezTo>
                    <a:pt x="138" y="1003"/>
                    <a:pt x="138" y="1729"/>
                    <a:pt x="138" y="2455"/>
                  </a:cubicBezTo>
                  <a:cubicBezTo>
                    <a:pt x="277" y="2731"/>
                    <a:pt x="277" y="3146"/>
                    <a:pt x="450" y="3457"/>
                  </a:cubicBezTo>
                  <a:cubicBezTo>
                    <a:pt x="588" y="3457"/>
                    <a:pt x="726" y="3319"/>
                    <a:pt x="864" y="3319"/>
                  </a:cubicBezTo>
                  <a:cubicBezTo>
                    <a:pt x="726" y="3146"/>
                    <a:pt x="726" y="3146"/>
                    <a:pt x="726" y="3008"/>
                  </a:cubicBezTo>
                  <a:cubicBezTo>
                    <a:pt x="588" y="2005"/>
                    <a:pt x="450" y="1003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8"/>
            <p:cNvSpPr/>
            <p:nvPr/>
          </p:nvSpPr>
          <p:spPr>
            <a:xfrm>
              <a:off x="2672366" y="3509682"/>
              <a:ext cx="571146" cy="538243"/>
            </a:xfrm>
            <a:custGeom>
              <a:avLst/>
              <a:gdLst/>
              <a:ahLst/>
              <a:cxnLst/>
              <a:rect l="l" t="t" r="r" b="b"/>
              <a:pathLst>
                <a:path w="31801" h="29969" extrusionOk="0">
                  <a:moveTo>
                    <a:pt x="29070" y="2178"/>
                  </a:moveTo>
                  <a:cubicBezTo>
                    <a:pt x="29208" y="2178"/>
                    <a:pt x="29381" y="2316"/>
                    <a:pt x="29381" y="2454"/>
                  </a:cubicBezTo>
                  <a:cubicBezTo>
                    <a:pt x="29519" y="2593"/>
                    <a:pt x="29519" y="2731"/>
                    <a:pt x="29381" y="2869"/>
                  </a:cubicBezTo>
                  <a:cubicBezTo>
                    <a:pt x="29381" y="3906"/>
                    <a:pt x="29519" y="4770"/>
                    <a:pt x="29519" y="5773"/>
                  </a:cubicBezTo>
                  <a:cubicBezTo>
                    <a:pt x="29519" y="7190"/>
                    <a:pt x="29658" y="8641"/>
                    <a:pt x="29519" y="9955"/>
                  </a:cubicBezTo>
                  <a:cubicBezTo>
                    <a:pt x="29519" y="10093"/>
                    <a:pt x="29519" y="10231"/>
                    <a:pt x="29381" y="10370"/>
                  </a:cubicBezTo>
                  <a:cubicBezTo>
                    <a:pt x="29381" y="10508"/>
                    <a:pt x="29208" y="10646"/>
                    <a:pt x="29208" y="10646"/>
                  </a:cubicBezTo>
                  <a:cubicBezTo>
                    <a:pt x="28344" y="11096"/>
                    <a:pt x="27653" y="11683"/>
                    <a:pt x="26789" y="12098"/>
                  </a:cubicBezTo>
                  <a:cubicBezTo>
                    <a:pt x="25925" y="12686"/>
                    <a:pt x="24749" y="13239"/>
                    <a:pt x="23747" y="13826"/>
                  </a:cubicBezTo>
                  <a:cubicBezTo>
                    <a:pt x="22883" y="14552"/>
                    <a:pt x="21880" y="15140"/>
                    <a:pt x="21293" y="15693"/>
                  </a:cubicBezTo>
                  <a:cubicBezTo>
                    <a:pt x="20429" y="16280"/>
                    <a:pt x="19565" y="16868"/>
                    <a:pt x="18700" y="17421"/>
                  </a:cubicBezTo>
                  <a:cubicBezTo>
                    <a:pt x="17698" y="18285"/>
                    <a:pt x="16696" y="19011"/>
                    <a:pt x="15693" y="19737"/>
                  </a:cubicBezTo>
                  <a:lnTo>
                    <a:pt x="14242" y="20877"/>
                  </a:lnTo>
                  <a:cubicBezTo>
                    <a:pt x="13516" y="21465"/>
                    <a:pt x="12790" y="22053"/>
                    <a:pt x="12099" y="22467"/>
                  </a:cubicBezTo>
                  <a:lnTo>
                    <a:pt x="11373" y="23055"/>
                  </a:lnTo>
                  <a:cubicBezTo>
                    <a:pt x="10923" y="23332"/>
                    <a:pt x="10509" y="23608"/>
                    <a:pt x="10059" y="24057"/>
                  </a:cubicBezTo>
                  <a:lnTo>
                    <a:pt x="9506" y="24472"/>
                  </a:lnTo>
                  <a:lnTo>
                    <a:pt x="9057" y="24783"/>
                  </a:lnTo>
                  <a:lnTo>
                    <a:pt x="8919" y="24922"/>
                  </a:lnTo>
                  <a:cubicBezTo>
                    <a:pt x="8642" y="25060"/>
                    <a:pt x="8331" y="25336"/>
                    <a:pt x="8054" y="25647"/>
                  </a:cubicBezTo>
                  <a:cubicBezTo>
                    <a:pt x="6741" y="26512"/>
                    <a:pt x="5462" y="27514"/>
                    <a:pt x="3872" y="28240"/>
                  </a:cubicBezTo>
                  <a:lnTo>
                    <a:pt x="3457" y="28240"/>
                  </a:lnTo>
                  <a:cubicBezTo>
                    <a:pt x="3146" y="28240"/>
                    <a:pt x="3008" y="28102"/>
                    <a:pt x="3008" y="27929"/>
                  </a:cubicBezTo>
                  <a:cubicBezTo>
                    <a:pt x="2593" y="26650"/>
                    <a:pt x="2420" y="25336"/>
                    <a:pt x="2144" y="23781"/>
                  </a:cubicBezTo>
                  <a:cubicBezTo>
                    <a:pt x="2006" y="22329"/>
                    <a:pt x="2006" y="20877"/>
                    <a:pt x="2006" y="19460"/>
                  </a:cubicBezTo>
                  <a:lnTo>
                    <a:pt x="2006" y="19011"/>
                  </a:lnTo>
                  <a:cubicBezTo>
                    <a:pt x="2144" y="19011"/>
                    <a:pt x="2144" y="18873"/>
                    <a:pt x="2282" y="18873"/>
                  </a:cubicBezTo>
                  <a:cubicBezTo>
                    <a:pt x="2593" y="18873"/>
                    <a:pt x="2870" y="18734"/>
                    <a:pt x="3284" y="18596"/>
                  </a:cubicBezTo>
                  <a:cubicBezTo>
                    <a:pt x="3734" y="18423"/>
                    <a:pt x="4321" y="18147"/>
                    <a:pt x="4874" y="17732"/>
                  </a:cubicBezTo>
                  <a:lnTo>
                    <a:pt x="5462" y="17283"/>
                  </a:lnTo>
                  <a:cubicBezTo>
                    <a:pt x="5739" y="17006"/>
                    <a:pt x="6188" y="16695"/>
                    <a:pt x="6464" y="16557"/>
                  </a:cubicBezTo>
                  <a:lnTo>
                    <a:pt x="6603" y="16419"/>
                  </a:lnTo>
                  <a:cubicBezTo>
                    <a:pt x="7778" y="15554"/>
                    <a:pt x="9057" y="14829"/>
                    <a:pt x="10197" y="13964"/>
                  </a:cubicBezTo>
                  <a:cubicBezTo>
                    <a:pt x="12099" y="12686"/>
                    <a:pt x="13516" y="11821"/>
                    <a:pt x="14967" y="10957"/>
                  </a:cubicBezTo>
                  <a:cubicBezTo>
                    <a:pt x="16108" y="10231"/>
                    <a:pt x="17283" y="9644"/>
                    <a:pt x="18286" y="8918"/>
                  </a:cubicBezTo>
                  <a:lnTo>
                    <a:pt x="19876" y="8054"/>
                  </a:lnTo>
                  <a:cubicBezTo>
                    <a:pt x="21293" y="7190"/>
                    <a:pt x="22883" y="6326"/>
                    <a:pt x="24473" y="5185"/>
                  </a:cubicBezTo>
                  <a:cubicBezTo>
                    <a:pt x="24888" y="5047"/>
                    <a:pt x="25337" y="4770"/>
                    <a:pt x="25614" y="4459"/>
                  </a:cubicBezTo>
                  <a:cubicBezTo>
                    <a:pt x="25925" y="4321"/>
                    <a:pt x="26201" y="4044"/>
                    <a:pt x="26339" y="3906"/>
                  </a:cubicBezTo>
                  <a:lnTo>
                    <a:pt x="26616" y="3733"/>
                  </a:lnTo>
                  <a:cubicBezTo>
                    <a:pt x="27342" y="3180"/>
                    <a:pt x="28068" y="2731"/>
                    <a:pt x="28794" y="2316"/>
                  </a:cubicBezTo>
                  <a:cubicBezTo>
                    <a:pt x="28932" y="2316"/>
                    <a:pt x="28932" y="2178"/>
                    <a:pt x="29070" y="2178"/>
                  </a:cubicBezTo>
                  <a:close/>
                  <a:moveTo>
                    <a:pt x="31109" y="0"/>
                  </a:moveTo>
                  <a:cubicBezTo>
                    <a:pt x="30937" y="0"/>
                    <a:pt x="30660" y="0"/>
                    <a:pt x="30522" y="138"/>
                  </a:cubicBezTo>
                  <a:cubicBezTo>
                    <a:pt x="30072" y="277"/>
                    <a:pt x="29658" y="588"/>
                    <a:pt x="29208" y="726"/>
                  </a:cubicBezTo>
                  <a:cubicBezTo>
                    <a:pt x="28794" y="864"/>
                    <a:pt x="28344" y="1141"/>
                    <a:pt x="27929" y="1314"/>
                  </a:cubicBezTo>
                  <a:lnTo>
                    <a:pt x="25337" y="2593"/>
                  </a:lnTo>
                  <a:cubicBezTo>
                    <a:pt x="22019" y="4321"/>
                    <a:pt x="18839" y="6187"/>
                    <a:pt x="15693" y="7916"/>
                  </a:cubicBezTo>
                  <a:cubicBezTo>
                    <a:pt x="13965" y="8918"/>
                    <a:pt x="12375" y="9782"/>
                    <a:pt x="10785" y="10819"/>
                  </a:cubicBezTo>
                  <a:cubicBezTo>
                    <a:pt x="9333" y="11683"/>
                    <a:pt x="7778" y="12686"/>
                    <a:pt x="6326" y="13688"/>
                  </a:cubicBezTo>
                  <a:cubicBezTo>
                    <a:pt x="4321" y="15278"/>
                    <a:pt x="2420" y="17006"/>
                    <a:pt x="139" y="18147"/>
                  </a:cubicBezTo>
                  <a:cubicBezTo>
                    <a:pt x="139" y="18285"/>
                    <a:pt x="139" y="18285"/>
                    <a:pt x="1" y="18423"/>
                  </a:cubicBezTo>
                  <a:cubicBezTo>
                    <a:pt x="139" y="22053"/>
                    <a:pt x="139" y="25647"/>
                    <a:pt x="554" y="29242"/>
                  </a:cubicBezTo>
                  <a:lnTo>
                    <a:pt x="554" y="29380"/>
                  </a:lnTo>
                  <a:lnTo>
                    <a:pt x="554" y="29657"/>
                  </a:lnTo>
                  <a:cubicBezTo>
                    <a:pt x="692" y="29830"/>
                    <a:pt x="1003" y="29968"/>
                    <a:pt x="1141" y="29968"/>
                  </a:cubicBezTo>
                  <a:lnTo>
                    <a:pt x="1280" y="29830"/>
                  </a:lnTo>
                  <a:cubicBezTo>
                    <a:pt x="2593" y="29519"/>
                    <a:pt x="3872" y="28966"/>
                    <a:pt x="5186" y="28378"/>
                  </a:cubicBezTo>
                  <a:cubicBezTo>
                    <a:pt x="7329" y="26788"/>
                    <a:pt x="9333" y="25198"/>
                    <a:pt x="11649" y="23781"/>
                  </a:cubicBezTo>
                  <a:cubicBezTo>
                    <a:pt x="14691" y="21603"/>
                    <a:pt x="17975" y="19599"/>
                    <a:pt x="21016" y="17421"/>
                  </a:cubicBezTo>
                  <a:cubicBezTo>
                    <a:pt x="21742" y="16868"/>
                    <a:pt x="22468" y="16419"/>
                    <a:pt x="23159" y="15831"/>
                  </a:cubicBezTo>
                  <a:cubicBezTo>
                    <a:pt x="23747" y="15416"/>
                    <a:pt x="24473" y="14967"/>
                    <a:pt x="25199" y="14414"/>
                  </a:cubicBezTo>
                  <a:cubicBezTo>
                    <a:pt x="26616" y="13550"/>
                    <a:pt x="28068" y="12547"/>
                    <a:pt x="29381" y="11510"/>
                  </a:cubicBezTo>
                  <a:cubicBezTo>
                    <a:pt x="30245" y="10957"/>
                    <a:pt x="30937" y="10370"/>
                    <a:pt x="31662" y="9644"/>
                  </a:cubicBezTo>
                  <a:cubicBezTo>
                    <a:pt x="31662" y="9506"/>
                    <a:pt x="31801" y="9506"/>
                    <a:pt x="31801" y="9506"/>
                  </a:cubicBezTo>
                  <a:lnTo>
                    <a:pt x="31801" y="7639"/>
                  </a:lnTo>
                  <a:cubicBezTo>
                    <a:pt x="31662" y="6775"/>
                    <a:pt x="31662" y="5773"/>
                    <a:pt x="31524" y="4908"/>
                  </a:cubicBezTo>
                  <a:cubicBezTo>
                    <a:pt x="31386" y="3457"/>
                    <a:pt x="31248" y="1867"/>
                    <a:pt x="31248" y="450"/>
                  </a:cubicBezTo>
                  <a:lnTo>
                    <a:pt x="31248" y="277"/>
                  </a:lnTo>
                  <a:lnTo>
                    <a:pt x="31248" y="138"/>
                  </a:lnTo>
                  <a:lnTo>
                    <a:pt x="312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8"/>
            <p:cNvSpPr/>
            <p:nvPr/>
          </p:nvSpPr>
          <p:spPr>
            <a:xfrm>
              <a:off x="2682298" y="403486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8"/>
            <p:cNvSpPr/>
            <p:nvPr/>
          </p:nvSpPr>
          <p:spPr>
            <a:xfrm>
              <a:off x="3238537" y="3698388"/>
              <a:ext cx="10560" cy="8100"/>
            </a:xfrm>
            <a:custGeom>
              <a:avLst/>
              <a:gdLst/>
              <a:ahLst/>
              <a:cxnLst/>
              <a:rect l="l" t="t" r="r" b="b"/>
              <a:pathLst>
                <a:path w="588" h="451" extrusionOk="0">
                  <a:moveTo>
                    <a:pt x="588" y="1"/>
                  </a:moveTo>
                  <a:cubicBezTo>
                    <a:pt x="533" y="1"/>
                    <a:pt x="500" y="23"/>
                    <a:pt x="469" y="59"/>
                  </a:cubicBezTo>
                  <a:lnTo>
                    <a:pt x="469" y="59"/>
                  </a:lnTo>
                  <a:cubicBezTo>
                    <a:pt x="506" y="39"/>
                    <a:pt x="545" y="20"/>
                    <a:pt x="588" y="1"/>
                  </a:cubicBezTo>
                  <a:close/>
                  <a:moveTo>
                    <a:pt x="469" y="59"/>
                  </a:moveTo>
                  <a:cubicBezTo>
                    <a:pt x="239" y="186"/>
                    <a:pt x="119" y="331"/>
                    <a:pt x="0" y="450"/>
                  </a:cubicBezTo>
                  <a:cubicBezTo>
                    <a:pt x="138" y="450"/>
                    <a:pt x="277" y="450"/>
                    <a:pt x="277" y="312"/>
                  </a:cubicBezTo>
                  <a:cubicBezTo>
                    <a:pt x="381" y="208"/>
                    <a:pt x="422" y="116"/>
                    <a:pt x="469" y="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8"/>
            <p:cNvSpPr/>
            <p:nvPr/>
          </p:nvSpPr>
          <p:spPr>
            <a:xfrm>
              <a:off x="2656849" y="3851102"/>
              <a:ext cx="18" cy="15553"/>
            </a:xfrm>
            <a:custGeom>
              <a:avLst/>
              <a:gdLst/>
              <a:ahLst/>
              <a:cxnLst/>
              <a:rect l="l" t="t" r="r" b="b"/>
              <a:pathLst>
                <a:path w="1" h="866" extrusionOk="0">
                  <a:moveTo>
                    <a:pt x="1" y="865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8"/>
            <p:cNvSpPr/>
            <p:nvPr/>
          </p:nvSpPr>
          <p:spPr>
            <a:xfrm>
              <a:off x="2656849" y="3902629"/>
              <a:ext cx="2496" cy="21139"/>
            </a:xfrm>
            <a:custGeom>
              <a:avLst/>
              <a:gdLst/>
              <a:ahLst/>
              <a:cxnLst/>
              <a:rect l="l" t="t" r="r" b="b"/>
              <a:pathLst>
                <a:path w="139" h="1177" extrusionOk="0">
                  <a:moveTo>
                    <a:pt x="139" y="1"/>
                  </a:moveTo>
                  <a:cubicBezTo>
                    <a:pt x="139" y="1"/>
                    <a:pt x="1" y="1"/>
                    <a:pt x="1" y="174"/>
                  </a:cubicBezTo>
                  <a:cubicBezTo>
                    <a:pt x="1" y="450"/>
                    <a:pt x="1" y="727"/>
                    <a:pt x="139" y="117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8"/>
            <p:cNvSpPr/>
            <p:nvPr/>
          </p:nvSpPr>
          <p:spPr>
            <a:xfrm>
              <a:off x="2659327" y="3933682"/>
              <a:ext cx="18" cy="15535"/>
            </a:xfrm>
            <a:custGeom>
              <a:avLst/>
              <a:gdLst/>
              <a:ahLst/>
              <a:cxnLst/>
              <a:rect l="l" t="t" r="r" b="b"/>
              <a:pathLst>
                <a:path w="1" h="865" extrusionOk="0">
                  <a:moveTo>
                    <a:pt x="1" y="864"/>
                  </a:moveTo>
                  <a:lnTo>
                    <a:pt x="1" y="726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8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2656849" y="3879658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lnTo>
                    <a:pt x="1" y="727"/>
                  </a:lnTo>
                  <a:lnTo>
                    <a:pt x="139" y="589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2664302" y="40243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1"/>
                  </a:moveTo>
                  <a:lnTo>
                    <a:pt x="0" y="139"/>
                  </a:lnTo>
                  <a:lnTo>
                    <a:pt x="139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8"/>
            <p:cNvSpPr/>
            <p:nvPr/>
          </p:nvSpPr>
          <p:spPr>
            <a:xfrm>
              <a:off x="2615253" y="3491668"/>
              <a:ext cx="1254632" cy="1083922"/>
            </a:xfrm>
            <a:custGeom>
              <a:avLst/>
              <a:gdLst/>
              <a:ahLst/>
              <a:cxnLst/>
              <a:rect l="l" t="t" r="r" b="b"/>
              <a:pathLst>
                <a:path w="69857" h="60352" extrusionOk="0">
                  <a:moveTo>
                    <a:pt x="2317" y="20014"/>
                  </a:moveTo>
                  <a:lnTo>
                    <a:pt x="2317" y="20878"/>
                  </a:lnTo>
                  <a:cubicBezTo>
                    <a:pt x="2317" y="21016"/>
                    <a:pt x="2144" y="21016"/>
                    <a:pt x="2144" y="21016"/>
                  </a:cubicBezTo>
                  <a:cubicBezTo>
                    <a:pt x="1729" y="21327"/>
                    <a:pt x="1452" y="21742"/>
                    <a:pt x="1003" y="22019"/>
                  </a:cubicBezTo>
                  <a:cubicBezTo>
                    <a:pt x="1003" y="21880"/>
                    <a:pt x="1003" y="21604"/>
                    <a:pt x="865" y="21327"/>
                  </a:cubicBezTo>
                  <a:cubicBezTo>
                    <a:pt x="1141" y="21155"/>
                    <a:pt x="1280" y="20878"/>
                    <a:pt x="1591" y="20740"/>
                  </a:cubicBezTo>
                  <a:cubicBezTo>
                    <a:pt x="1729" y="20463"/>
                    <a:pt x="2006" y="20290"/>
                    <a:pt x="2317" y="20014"/>
                  </a:cubicBezTo>
                  <a:close/>
                  <a:moveTo>
                    <a:pt x="2455" y="21604"/>
                  </a:moveTo>
                  <a:lnTo>
                    <a:pt x="2455" y="22192"/>
                  </a:lnTo>
                  <a:lnTo>
                    <a:pt x="2317" y="22330"/>
                  </a:lnTo>
                  <a:cubicBezTo>
                    <a:pt x="1867" y="22606"/>
                    <a:pt x="1452" y="22883"/>
                    <a:pt x="1003" y="23332"/>
                  </a:cubicBezTo>
                  <a:lnTo>
                    <a:pt x="1003" y="22745"/>
                  </a:lnTo>
                  <a:cubicBezTo>
                    <a:pt x="1452" y="22468"/>
                    <a:pt x="1867" y="22019"/>
                    <a:pt x="2317" y="21742"/>
                  </a:cubicBezTo>
                  <a:cubicBezTo>
                    <a:pt x="2317" y="21604"/>
                    <a:pt x="2317" y="21604"/>
                    <a:pt x="2455" y="21604"/>
                  </a:cubicBezTo>
                  <a:close/>
                  <a:moveTo>
                    <a:pt x="2455" y="22883"/>
                  </a:moveTo>
                  <a:lnTo>
                    <a:pt x="2455" y="24058"/>
                  </a:lnTo>
                  <a:cubicBezTo>
                    <a:pt x="2144" y="24058"/>
                    <a:pt x="2006" y="24196"/>
                    <a:pt x="1867" y="24335"/>
                  </a:cubicBezTo>
                  <a:cubicBezTo>
                    <a:pt x="1591" y="24473"/>
                    <a:pt x="1452" y="24611"/>
                    <a:pt x="1141" y="24784"/>
                  </a:cubicBezTo>
                  <a:cubicBezTo>
                    <a:pt x="1141" y="24784"/>
                    <a:pt x="1141" y="24922"/>
                    <a:pt x="1003" y="24922"/>
                  </a:cubicBezTo>
                  <a:lnTo>
                    <a:pt x="1003" y="24058"/>
                  </a:lnTo>
                  <a:cubicBezTo>
                    <a:pt x="1452" y="23747"/>
                    <a:pt x="1867" y="23332"/>
                    <a:pt x="2317" y="23056"/>
                  </a:cubicBezTo>
                  <a:cubicBezTo>
                    <a:pt x="2317" y="22883"/>
                    <a:pt x="2455" y="22883"/>
                    <a:pt x="2455" y="22883"/>
                  </a:cubicBezTo>
                  <a:close/>
                  <a:moveTo>
                    <a:pt x="2455" y="24611"/>
                  </a:moveTo>
                  <a:lnTo>
                    <a:pt x="2455" y="25337"/>
                  </a:lnTo>
                  <a:lnTo>
                    <a:pt x="2455" y="25475"/>
                  </a:lnTo>
                  <a:cubicBezTo>
                    <a:pt x="2006" y="25786"/>
                    <a:pt x="1729" y="26063"/>
                    <a:pt x="1280" y="26339"/>
                  </a:cubicBezTo>
                  <a:cubicBezTo>
                    <a:pt x="1280" y="26512"/>
                    <a:pt x="1141" y="26512"/>
                    <a:pt x="1141" y="26512"/>
                  </a:cubicBezTo>
                  <a:cubicBezTo>
                    <a:pt x="1141" y="26201"/>
                    <a:pt x="1003" y="25925"/>
                    <a:pt x="1003" y="25648"/>
                  </a:cubicBezTo>
                  <a:lnTo>
                    <a:pt x="1141" y="25648"/>
                  </a:lnTo>
                  <a:cubicBezTo>
                    <a:pt x="1452" y="25337"/>
                    <a:pt x="1591" y="25199"/>
                    <a:pt x="1867" y="25060"/>
                  </a:cubicBezTo>
                  <a:cubicBezTo>
                    <a:pt x="2006" y="24922"/>
                    <a:pt x="2144" y="24784"/>
                    <a:pt x="2455" y="24611"/>
                  </a:cubicBezTo>
                  <a:close/>
                  <a:moveTo>
                    <a:pt x="2593" y="26201"/>
                  </a:moveTo>
                  <a:lnTo>
                    <a:pt x="2593" y="27376"/>
                  </a:lnTo>
                  <a:cubicBezTo>
                    <a:pt x="2144" y="27653"/>
                    <a:pt x="1591" y="28068"/>
                    <a:pt x="1141" y="28379"/>
                  </a:cubicBezTo>
                  <a:lnTo>
                    <a:pt x="1141" y="27203"/>
                  </a:lnTo>
                  <a:cubicBezTo>
                    <a:pt x="1591" y="26927"/>
                    <a:pt x="2006" y="26512"/>
                    <a:pt x="2455" y="26201"/>
                  </a:cubicBezTo>
                  <a:close/>
                  <a:moveTo>
                    <a:pt x="2593" y="28068"/>
                  </a:moveTo>
                  <a:cubicBezTo>
                    <a:pt x="2731" y="28379"/>
                    <a:pt x="2731" y="28655"/>
                    <a:pt x="2731" y="28932"/>
                  </a:cubicBezTo>
                  <a:cubicBezTo>
                    <a:pt x="2144" y="29381"/>
                    <a:pt x="1729" y="29658"/>
                    <a:pt x="1280" y="30107"/>
                  </a:cubicBezTo>
                  <a:lnTo>
                    <a:pt x="1280" y="29243"/>
                  </a:lnTo>
                  <a:lnTo>
                    <a:pt x="1280" y="29105"/>
                  </a:lnTo>
                  <a:cubicBezTo>
                    <a:pt x="1591" y="28793"/>
                    <a:pt x="2006" y="28517"/>
                    <a:pt x="2455" y="28240"/>
                  </a:cubicBezTo>
                  <a:cubicBezTo>
                    <a:pt x="2455" y="28068"/>
                    <a:pt x="2593" y="28068"/>
                    <a:pt x="2593" y="28068"/>
                  </a:cubicBezTo>
                  <a:close/>
                  <a:moveTo>
                    <a:pt x="2731" y="29658"/>
                  </a:moveTo>
                  <a:lnTo>
                    <a:pt x="2870" y="29796"/>
                  </a:lnTo>
                  <a:lnTo>
                    <a:pt x="2870" y="30383"/>
                  </a:lnTo>
                  <a:cubicBezTo>
                    <a:pt x="2870" y="30522"/>
                    <a:pt x="2870" y="30660"/>
                    <a:pt x="3008" y="30971"/>
                  </a:cubicBezTo>
                  <a:cubicBezTo>
                    <a:pt x="2455" y="30971"/>
                    <a:pt x="1867" y="31109"/>
                    <a:pt x="1452" y="31386"/>
                  </a:cubicBezTo>
                  <a:lnTo>
                    <a:pt x="1452" y="31248"/>
                  </a:lnTo>
                  <a:cubicBezTo>
                    <a:pt x="1452" y="31109"/>
                    <a:pt x="1452" y="30971"/>
                    <a:pt x="1280" y="30833"/>
                  </a:cubicBezTo>
                  <a:cubicBezTo>
                    <a:pt x="1452" y="30833"/>
                    <a:pt x="1452" y="30833"/>
                    <a:pt x="1452" y="30660"/>
                  </a:cubicBezTo>
                  <a:cubicBezTo>
                    <a:pt x="1591" y="30660"/>
                    <a:pt x="1591" y="30660"/>
                    <a:pt x="1591" y="30522"/>
                  </a:cubicBezTo>
                  <a:cubicBezTo>
                    <a:pt x="2006" y="30383"/>
                    <a:pt x="2317" y="30107"/>
                    <a:pt x="2593" y="29796"/>
                  </a:cubicBezTo>
                  <a:lnTo>
                    <a:pt x="2731" y="29658"/>
                  </a:lnTo>
                  <a:close/>
                  <a:moveTo>
                    <a:pt x="34289" y="865"/>
                  </a:moveTo>
                  <a:lnTo>
                    <a:pt x="34428" y="1003"/>
                  </a:lnTo>
                  <a:lnTo>
                    <a:pt x="34428" y="1141"/>
                  </a:lnTo>
                  <a:lnTo>
                    <a:pt x="34428" y="1280"/>
                  </a:lnTo>
                  <a:lnTo>
                    <a:pt x="34428" y="1453"/>
                  </a:lnTo>
                  <a:cubicBezTo>
                    <a:pt x="34428" y="2870"/>
                    <a:pt x="34566" y="4460"/>
                    <a:pt x="34704" y="5911"/>
                  </a:cubicBezTo>
                  <a:cubicBezTo>
                    <a:pt x="34842" y="6776"/>
                    <a:pt x="34842" y="7778"/>
                    <a:pt x="34981" y="8642"/>
                  </a:cubicBezTo>
                  <a:lnTo>
                    <a:pt x="34981" y="10509"/>
                  </a:lnTo>
                  <a:cubicBezTo>
                    <a:pt x="34981" y="10509"/>
                    <a:pt x="34842" y="10509"/>
                    <a:pt x="34842" y="10647"/>
                  </a:cubicBezTo>
                  <a:cubicBezTo>
                    <a:pt x="34117" y="11373"/>
                    <a:pt x="33425" y="11960"/>
                    <a:pt x="32561" y="12513"/>
                  </a:cubicBezTo>
                  <a:cubicBezTo>
                    <a:pt x="31248" y="13550"/>
                    <a:pt x="29796" y="14553"/>
                    <a:pt x="28379" y="15417"/>
                  </a:cubicBezTo>
                  <a:cubicBezTo>
                    <a:pt x="27653" y="15970"/>
                    <a:pt x="26927" y="16419"/>
                    <a:pt x="26339" y="16834"/>
                  </a:cubicBezTo>
                  <a:cubicBezTo>
                    <a:pt x="25648" y="17422"/>
                    <a:pt x="24922" y="17871"/>
                    <a:pt x="24196" y="18424"/>
                  </a:cubicBezTo>
                  <a:cubicBezTo>
                    <a:pt x="21155" y="20602"/>
                    <a:pt x="17871" y="22606"/>
                    <a:pt x="14829" y="24784"/>
                  </a:cubicBezTo>
                  <a:cubicBezTo>
                    <a:pt x="12513" y="26201"/>
                    <a:pt x="10509" y="27791"/>
                    <a:pt x="8366" y="29381"/>
                  </a:cubicBezTo>
                  <a:cubicBezTo>
                    <a:pt x="7329" y="30107"/>
                    <a:pt x="6464" y="30833"/>
                    <a:pt x="5324" y="31386"/>
                  </a:cubicBezTo>
                  <a:cubicBezTo>
                    <a:pt x="4909" y="31386"/>
                    <a:pt x="4321" y="31248"/>
                    <a:pt x="3872" y="31109"/>
                  </a:cubicBezTo>
                  <a:cubicBezTo>
                    <a:pt x="3872" y="30971"/>
                    <a:pt x="3872" y="30833"/>
                    <a:pt x="3734" y="30660"/>
                  </a:cubicBezTo>
                  <a:lnTo>
                    <a:pt x="3734" y="30383"/>
                  </a:lnTo>
                  <a:lnTo>
                    <a:pt x="3734" y="30245"/>
                  </a:lnTo>
                  <a:cubicBezTo>
                    <a:pt x="3319" y="26650"/>
                    <a:pt x="3319" y="23056"/>
                    <a:pt x="3181" y="19426"/>
                  </a:cubicBezTo>
                  <a:cubicBezTo>
                    <a:pt x="3319" y="19288"/>
                    <a:pt x="3319" y="19288"/>
                    <a:pt x="3319" y="19150"/>
                  </a:cubicBezTo>
                  <a:cubicBezTo>
                    <a:pt x="5600" y="18009"/>
                    <a:pt x="7501" y="16281"/>
                    <a:pt x="9506" y="14691"/>
                  </a:cubicBezTo>
                  <a:cubicBezTo>
                    <a:pt x="10958" y="13689"/>
                    <a:pt x="12513" y="12686"/>
                    <a:pt x="13965" y="11822"/>
                  </a:cubicBezTo>
                  <a:cubicBezTo>
                    <a:pt x="15555" y="10785"/>
                    <a:pt x="17145" y="9921"/>
                    <a:pt x="18873" y="8919"/>
                  </a:cubicBezTo>
                  <a:cubicBezTo>
                    <a:pt x="22019" y="7190"/>
                    <a:pt x="25199" y="5324"/>
                    <a:pt x="28517" y="3596"/>
                  </a:cubicBezTo>
                  <a:lnTo>
                    <a:pt x="31109" y="2317"/>
                  </a:lnTo>
                  <a:cubicBezTo>
                    <a:pt x="31524" y="2144"/>
                    <a:pt x="31974" y="1867"/>
                    <a:pt x="32388" y="1729"/>
                  </a:cubicBezTo>
                  <a:cubicBezTo>
                    <a:pt x="32838" y="1591"/>
                    <a:pt x="33252" y="1280"/>
                    <a:pt x="33702" y="1141"/>
                  </a:cubicBezTo>
                  <a:cubicBezTo>
                    <a:pt x="33840" y="1003"/>
                    <a:pt x="34117" y="1003"/>
                    <a:pt x="34289" y="1003"/>
                  </a:cubicBezTo>
                  <a:lnTo>
                    <a:pt x="34289" y="865"/>
                  </a:lnTo>
                  <a:close/>
                  <a:moveTo>
                    <a:pt x="3181" y="31835"/>
                  </a:moveTo>
                  <a:cubicBezTo>
                    <a:pt x="3181" y="31835"/>
                    <a:pt x="3319" y="31835"/>
                    <a:pt x="3319" y="31973"/>
                  </a:cubicBezTo>
                  <a:lnTo>
                    <a:pt x="3457" y="31973"/>
                  </a:lnTo>
                  <a:cubicBezTo>
                    <a:pt x="3457" y="32388"/>
                    <a:pt x="3319" y="32838"/>
                    <a:pt x="3181" y="33252"/>
                  </a:cubicBezTo>
                  <a:cubicBezTo>
                    <a:pt x="2731" y="32976"/>
                    <a:pt x="2317" y="32561"/>
                    <a:pt x="1867" y="32112"/>
                  </a:cubicBezTo>
                  <a:cubicBezTo>
                    <a:pt x="2144" y="31973"/>
                    <a:pt x="2317" y="31973"/>
                    <a:pt x="2593" y="31835"/>
                  </a:cubicBezTo>
                  <a:close/>
                  <a:moveTo>
                    <a:pt x="4045" y="32250"/>
                  </a:moveTo>
                  <a:cubicBezTo>
                    <a:pt x="4321" y="32388"/>
                    <a:pt x="4598" y="32561"/>
                    <a:pt x="4909" y="32838"/>
                  </a:cubicBezTo>
                  <a:cubicBezTo>
                    <a:pt x="4736" y="33425"/>
                    <a:pt x="4736" y="33978"/>
                    <a:pt x="4598" y="34566"/>
                  </a:cubicBezTo>
                  <a:cubicBezTo>
                    <a:pt x="4321" y="34289"/>
                    <a:pt x="4045" y="33978"/>
                    <a:pt x="3734" y="33702"/>
                  </a:cubicBezTo>
                  <a:lnTo>
                    <a:pt x="3734" y="33563"/>
                  </a:lnTo>
                  <a:cubicBezTo>
                    <a:pt x="3872" y="33114"/>
                    <a:pt x="3872" y="32699"/>
                    <a:pt x="4045" y="32250"/>
                  </a:cubicBezTo>
                  <a:close/>
                  <a:moveTo>
                    <a:pt x="5462" y="33114"/>
                  </a:moveTo>
                  <a:cubicBezTo>
                    <a:pt x="5600" y="33252"/>
                    <a:pt x="5773" y="33252"/>
                    <a:pt x="5911" y="33425"/>
                  </a:cubicBezTo>
                  <a:cubicBezTo>
                    <a:pt x="5911" y="33702"/>
                    <a:pt x="5773" y="34116"/>
                    <a:pt x="5773" y="34428"/>
                  </a:cubicBezTo>
                  <a:cubicBezTo>
                    <a:pt x="5600" y="34704"/>
                    <a:pt x="5600" y="34981"/>
                    <a:pt x="5600" y="35153"/>
                  </a:cubicBezTo>
                  <a:cubicBezTo>
                    <a:pt x="5462" y="35153"/>
                    <a:pt x="5324" y="34981"/>
                    <a:pt x="5186" y="34842"/>
                  </a:cubicBezTo>
                  <a:lnTo>
                    <a:pt x="5186" y="34566"/>
                  </a:lnTo>
                  <a:cubicBezTo>
                    <a:pt x="5324" y="34428"/>
                    <a:pt x="5324" y="34289"/>
                    <a:pt x="5324" y="33978"/>
                  </a:cubicBezTo>
                  <a:cubicBezTo>
                    <a:pt x="5324" y="33702"/>
                    <a:pt x="5462" y="33425"/>
                    <a:pt x="5462" y="33114"/>
                  </a:cubicBezTo>
                  <a:close/>
                  <a:moveTo>
                    <a:pt x="6464" y="33702"/>
                  </a:moveTo>
                  <a:cubicBezTo>
                    <a:pt x="6637" y="33840"/>
                    <a:pt x="6776" y="33840"/>
                    <a:pt x="6914" y="33978"/>
                  </a:cubicBezTo>
                  <a:cubicBezTo>
                    <a:pt x="6914" y="34289"/>
                    <a:pt x="6776" y="34704"/>
                    <a:pt x="6776" y="35153"/>
                  </a:cubicBezTo>
                  <a:lnTo>
                    <a:pt x="6776" y="34981"/>
                  </a:lnTo>
                  <a:cubicBezTo>
                    <a:pt x="6776" y="35292"/>
                    <a:pt x="6637" y="35568"/>
                    <a:pt x="6637" y="35845"/>
                  </a:cubicBezTo>
                  <a:cubicBezTo>
                    <a:pt x="6464" y="35845"/>
                    <a:pt x="6326" y="35706"/>
                    <a:pt x="6188" y="35568"/>
                  </a:cubicBezTo>
                  <a:lnTo>
                    <a:pt x="6188" y="35292"/>
                  </a:lnTo>
                  <a:cubicBezTo>
                    <a:pt x="6188" y="34842"/>
                    <a:pt x="6326" y="34566"/>
                    <a:pt x="6326" y="34116"/>
                  </a:cubicBezTo>
                  <a:cubicBezTo>
                    <a:pt x="6464" y="33978"/>
                    <a:pt x="6464" y="33840"/>
                    <a:pt x="6464" y="33702"/>
                  </a:cubicBezTo>
                  <a:close/>
                  <a:moveTo>
                    <a:pt x="7501" y="34289"/>
                  </a:moveTo>
                  <a:cubicBezTo>
                    <a:pt x="7778" y="34428"/>
                    <a:pt x="8054" y="34704"/>
                    <a:pt x="8366" y="34842"/>
                  </a:cubicBezTo>
                  <a:cubicBezTo>
                    <a:pt x="8193" y="35430"/>
                    <a:pt x="8054" y="36156"/>
                    <a:pt x="8054" y="36882"/>
                  </a:cubicBezTo>
                  <a:cubicBezTo>
                    <a:pt x="7778" y="36709"/>
                    <a:pt x="7501" y="36432"/>
                    <a:pt x="7190" y="36294"/>
                  </a:cubicBezTo>
                  <a:lnTo>
                    <a:pt x="7190" y="36018"/>
                  </a:lnTo>
                  <a:cubicBezTo>
                    <a:pt x="7329" y="35430"/>
                    <a:pt x="7329" y="34842"/>
                    <a:pt x="7501" y="34289"/>
                  </a:cubicBezTo>
                  <a:close/>
                  <a:moveTo>
                    <a:pt x="8780" y="35153"/>
                  </a:moveTo>
                  <a:cubicBezTo>
                    <a:pt x="9057" y="35292"/>
                    <a:pt x="9230" y="35430"/>
                    <a:pt x="9368" y="35430"/>
                  </a:cubicBezTo>
                  <a:lnTo>
                    <a:pt x="9368" y="36156"/>
                  </a:lnTo>
                  <a:cubicBezTo>
                    <a:pt x="9230" y="36709"/>
                    <a:pt x="9230" y="37158"/>
                    <a:pt x="9057" y="37573"/>
                  </a:cubicBezTo>
                  <a:cubicBezTo>
                    <a:pt x="8919" y="37435"/>
                    <a:pt x="8780" y="37296"/>
                    <a:pt x="8642" y="37296"/>
                  </a:cubicBezTo>
                  <a:cubicBezTo>
                    <a:pt x="8642" y="37296"/>
                    <a:pt x="8642" y="37158"/>
                    <a:pt x="8504" y="37158"/>
                  </a:cubicBezTo>
                  <a:lnTo>
                    <a:pt x="8642" y="37020"/>
                  </a:lnTo>
                  <a:cubicBezTo>
                    <a:pt x="8642" y="36571"/>
                    <a:pt x="8642" y="36294"/>
                    <a:pt x="8780" y="35845"/>
                  </a:cubicBezTo>
                  <a:lnTo>
                    <a:pt x="8780" y="35153"/>
                  </a:lnTo>
                  <a:close/>
                  <a:moveTo>
                    <a:pt x="9921" y="35845"/>
                  </a:moveTo>
                  <a:cubicBezTo>
                    <a:pt x="10232" y="36018"/>
                    <a:pt x="10647" y="36294"/>
                    <a:pt x="10958" y="36432"/>
                  </a:cubicBezTo>
                  <a:cubicBezTo>
                    <a:pt x="10785" y="37158"/>
                    <a:pt x="10647" y="37746"/>
                    <a:pt x="10509" y="38437"/>
                  </a:cubicBezTo>
                  <a:cubicBezTo>
                    <a:pt x="10232" y="38299"/>
                    <a:pt x="9921" y="38022"/>
                    <a:pt x="9644" y="37884"/>
                  </a:cubicBezTo>
                  <a:lnTo>
                    <a:pt x="9644" y="37746"/>
                  </a:lnTo>
                  <a:cubicBezTo>
                    <a:pt x="9783" y="37158"/>
                    <a:pt x="9921" y="36432"/>
                    <a:pt x="9921" y="35845"/>
                  </a:cubicBezTo>
                  <a:close/>
                  <a:moveTo>
                    <a:pt x="11373" y="36709"/>
                  </a:moveTo>
                  <a:cubicBezTo>
                    <a:pt x="11649" y="36882"/>
                    <a:pt x="11960" y="37158"/>
                    <a:pt x="12237" y="37296"/>
                  </a:cubicBezTo>
                  <a:cubicBezTo>
                    <a:pt x="12237" y="37573"/>
                    <a:pt x="12099" y="37884"/>
                    <a:pt x="12099" y="38022"/>
                  </a:cubicBezTo>
                  <a:cubicBezTo>
                    <a:pt x="12099" y="38437"/>
                    <a:pt x="11960" y="38886"/>
                    <a:pt x="11960" y="39163"/>
                  </a:cubicBezTo>
                  <a:cubicBezTo>
                    <a:pt x="11649" y="39025"/>
                    <a:pt x="11373" y="38886"/>
                    <a:pt x="11096" y="38748"/>
                  </a:cubicBezTo>
                  <a:cubicBezTo>
                    <a:pt x="11234" y="38437"/>
                    <a:pt x="11234" y="38161"/>
                    <a:pt x="11234" y="37884"/>
                  </a:cubicBezTo>
                  <a:cubicBezTo>
                    <a:pt x="11234" y="37435"/>
                    <a:pt x="11373" y="37158"/>
                    <a:pt x="11373" y="36709"/>
                  </a:cubicBezTo>
                  <a:close/>
                  <a:moveTo>
                    <a:pt x="12824" y="37573"/>
                  </a:moveTo>
                  <a:lnTo>
                    <a:pt x="12824" y="37746"/>
                  </a:lnTo>
                  <a:cubicBezTo>
                    <a:pt x="13101" y="37884"/>
                    <a:pt x="13377" y="38022"/>
                    <a:pt x="13550" y="38161"/>
                  </a:cubicBezTo>
                  <a:lnTo>
                    <a:pt x="13550" y="38748"/>
                  </a:lnTo>
                  <a:cubicBezTo>
                    <a:pt x="13377" y="39163"/>
                    <a:pt x="13377" y="39612"/>
                    <a:pt x="13377" y="40027"/>
                  </a:cubicBezTo>
                  <a:cubicBezTo>
                    <a:pt x="13101" y="39889"/>
                    <a:pt x="12824" y="39751"/>
                    <a:pt x="12513" y="39612"/>
                  </a:cubicBezTo>
                  <a:lnTo>
                    <a:pt x="12513" y="39474"/>
                  </a:lnTo>
                  <a:cubicBezTo>
                    <a:pt x="12686" y="38748"/>
                    <a:pt x="12686" y="38161"/>
                    <a:pt x="12824" y="37573"/>
                  </a:cubicBezTo>
                  <a:close/>
                  <a:moveTo>
                    <a:pt x="68993" y="36156"/>
                  </a:moveTo>
                  <a:cubicBezTo>
                    <a:pt x="68993" y="37020"/>
                    <a:pt x="68855" y="37884"/>
                    <a:pt x="68682" y="38748"/>
                  </a:cubicBezTo>
                  <a:cubicBezTo>
                    <a:pt x="68682" y="39025"/>
                    <a:pt x="68682" y="39301"/>
                    <a:pt x="68543" y="39751"/>
                  </a:cubicBezTo>
                  <a:lnTo>
                    <a:pt x="68543" y="39889"/>
                  </a:lnTo>
                  <a:cubicBezTo>
                    <a:pt x="68421" y="40011"/>
                    <a:pt x="68298" y="40025"/>
                    <a:pt x="68272" y="40123"/>
                  </a:cubicBezTo>
                  <a:lnTo>
                    <a:pt x="68272" y="40123"/>
                  </a:lnTo>
                  <a:cubicBezTo>
                    <a:pt x="68409" y="38993"/>
                    <a:pt x="68543" y="37731"/>
                    <a:pt x="68543" y="36571"/>
                  </a:cubicBezTo>
                  <a:cubicBezTo>
                    <a:pt x="68682" y="36432"/>
                    <a:pt x="68855" y="36294"/>
                    <a:pt x="68993" y="36156"/>
                  </a:cubicBezTo>
                  <a:close/>
                  <a:moveTo>
                    <a:pt x="14103" y="38437"/>
                  </a:moveTo>
                  <a:cubicBezTo>
                    <a:pt x="14414" y="38748"/>
                    <a:pt x="14691" y="38886"/>
                    <a:pt x="15106" y="39163"/>
                  </a:cubicBezTo>
                  <a:cubicBezTo>
                    <a:pt x="14967" y="39751"/>
                    <a:pt x="14829" y="40165"/>
                    <a:pt x="14691" y="40753"/>
                  </a:cubicBezTo>
                  <a:cubicBezTo>
                    <a:pt x="14414" y="40615"/>
                    <a:pt x="14103" y="40476"/>
                    <a:pt x="13827" y="40338"/>
                  </a:cubicBezTo>
                  <a:cubicBezTo>
                    <a:pt x="13965" y="39751"/>
                    <a:pt x="14103" y="39163"/>
                    <a:pt x="14103" y="38437"/>
                  </a:cubicBezTo>
                  <a:close/>
                  <a:moveTo>
                    <a:pt x="67990" y="37020"/>
                  </a:moveTo>
                  <a:cubicBezTo>
                    <a:pt x="67990" y="37573"/>
                    <a:pt x="67818" y="38299"/>
                    <a:pt x="67818" y="38886"/>
                  </a:cubicBezTo>
                  <a:cubicBezTo>
                    <a:pt x="67679" y="39474"/>
                    <a:pt x="67679" y="40027"/>
                    <a:pt x="67541" y="40615"/>
                  </a:cubicBezTo>
                  <a:cubicBezTo>
                    <a:pt x="67403" y="40891"/>
                    <a:pt x="67126" y="41029"/>
                    <a:pt x="66953" y="41202"/>
                  </a:cubicBezTo>
                  <a:lnTo>
                    <a:pt x="66953" y="40476"/>
                  </a:lnTo>
                  <a:cubicBezTo>
                    <a:pt x="67126" y="39612"/>
                    <a:pt x="67265" y="38610"/>
                    <a:pt x="67265" y="37573"/>
                  </a:cubicBezTo>
                  <a:cubicBezTo>
                    <a:pt x="67541" y="37296"/>
                    <a:pt x="67679" y="37158"/>
                    <a:pt x="67990" y="37020"/>
                  </a:cubicBezTo>
                  <a:close/>
                  <a:moveTo>
                    <a:pt x="15555" y="39474"/>
                  </a:moveTo>
                  <a:cubicBezTo>
                    <a:pt x="15832" y="39612"/>
                    <a:pt x="15970" y="39751"/>
                    <a:pt x="16281" y="39889"/>
                  </a:cubicBezTo>
                  <a:cubicBezTo>
                    <a:pt x="16143" y="40165"/>
                    <a:pt x="16143" y="40476"/>
                    <a:pt x="15970" y="40753"/>
                  </a:cubicBezTo>
                  <a:lnTo>
                    <a:pt x="15970" y="41479"/>
                  </a:lnTo>
                  <a:cubicBezTo>
                    <a:pt x="15693" y="41341"/>
                    <a:pt x="15417" y="41202"/>
                    <a:pt x="15279" y="41029"/>
                  </a:cubicBezTo>
                  <a:cubicBezTo>
                    <a:pt x="15279" y="40615"/>
                    <a:pt x="15555" y="40027"/>
                    <a:pt x="15555" y="39474"/>
                  </a:cubicBezTo>
                  <a:close/>
                  <a:moveTo>
                    <a:pt x="16696" y="40338"/>
                  </a:moveTo>
                  <a:cubicBezTo>
                    <a:pt x="17007" y="40476"/>
                    <a:pt x="17283" y="40615"/>
                    <a:pt x="17560" y="40753"/>
                  </a:cubicBezTo>
                  <a:cubicBezTo>
                    <a:pt x="17422" y="41341"/>
                    <a:pt x="17422" y="41894"/>
                    <a:pt x="17422" y="42343"/>
                  </a:cubicBezTo>
                  <a:cubicBezTo>
                    <a:pt x="17145" y="42205"/>
                    <a:pt x="16696" y="42066"/>
                    <a:pt x="16419" y="41755"/>
                  </a:cubicBezTo>
                  <a:lnTo>
                    <a:pt x="16419" y="41617"/>
                  </a:lnTo>
                  <a:cubicBezTo>
                    <a:pt x="16557" y="41202"/>
                    <a:pt x="16696" y="40753"/>
                    <a:pt x="16696" y="40338"/>
                  </a:cubicBezTo>
                  <a:close/>
                  <a:moveTo>
                    <a:pt x="66677" y="38022"/>
                  </a:moveTo>
                  <a:cubicBezTo>
                    <a:pt x="66677" y="38610"/>
                    <a:pt x="66539" y="39025"/>
                    <a:pt x="66539" y="39474"/>
                  </a:cubicBezTo>
                  <a:cubicBezTo>
                    <a:pt x="66400" y="40165"/>
                    <a:pt x="66400" y="40891"/>
                    <a:pt x="66262" y="41617"/>
                  </a:cubicBezTo>
                  <a:lnTo>
                    <a:pt x="66262" y="41755"/>
                  </a:lnTo>
                  <a:cubicBezTo>
                    <a:pt x="65951" y="42066"/>
                    <a:pt x="65536" y="42343"/>
                    <a:pt x="65087" y="42619"/>
                  </a:cubicBezTo>
                  <a:cubicBezTo>
                    <a:pt x="65225" y="42481"/>
                    <a:pt x="65225" y="42481"/>
                    <a:pt x="65225" y="42343"/>
                  </a:cubicBezTo>
                  <a:cubicBezTo>
                    <a:pt x="65398" y="41202"/>
                    <a:pt x="65675" y="40027"/>
                    <a:pt x="65675" y="38886"/>
                  </a:cubicBezTo>
                  <a:cubicBezTo>
                    <a:pt x="65951" y="38610"/>
                    <a:pt x="66400" y="38299"/>
                    <a:pt x="66677" y="38022"/>
                  </a:cubicBezTo>
                  <a:close/>
                  <a:moveTo>
                    <a:pt x="18147" y="41202"/>
                  </a:moveTo>
                  <a:cubicBezTo>
                    <a:pt x="18286" y="41341"/>
                    <a:pt x="18562" y="41479"/>
                    <a:pt x="18735" y="41617"/>
                  </a:cubicBezTo>
                  <a:cubicBezTo>
                    <a:pt x="18735" y="42066"/>
                    <a:pt x="18735" y="42619"/>
                    <a:pt x="18562" y="43069"/>
                  </a:cubicBezTo>
                  <a:cubicBezTo>
                    <a:pt x="18424" y="42931"/>
                    <a:pt x="18147" y="42758"/>
                    <a:pt x="18009" y="42619"/>
                  </a:cubicBezTo>
                  <a:lnTo>
                    <a:pt x="18009" y="41341"/>
                  </a:lnTo>
                  <a:lnTo>
                    <a:pt x="18147" y="41202"/>
                  </a:lnTo>
                  <a:close/>
                  <a:moveTo>
                    <a:pt x="19288" y="41894"/>
                  </a:moveTo>
                  <a:cubicBezTo>
                    <a:pt x="19737" y="42205"/>
                    <a:pt x="20014" y="42343"/>
                    <a:pt x="20290" y="42619"/>
                  </a:cubicBezTo>
                  <a:cubicBezTo>
                    <a:pt x="20290" y="42758"/>
                    <a:pt x="20152" y="43069"/>
                    <a:pt x="20152" y="43207"/>
                  </a:cubicBezTo>
                  <a:cubicBezTo>
                    <a:pt x="20152" y="43484"/>
                    <a:pt x="20152" y="43795"/>
                    <a:pt x="20014" y="43933"/>
                  </a:cubicBezTo>
                  <a:cubicBezTo>
                    <a:pt x="19737" y="43795"/>
                    <a:pt x="19426" y="43622"/>
                    <a:pt x="19150" y="43484"/>
                  </a:cubicBezTo>
                  <a:lnTo>
                    <a:pt x="19150" y="43345"/>
                  </a:lnTo>
                  <a:cubicBezTo>
                    <a:pt x="19288" y="42931"/>
                    <a:pt x="19288" y="42481"/>
                    <a:pt x="19288" y="41894"/>
                  </a:cubicBezTo>
                  <a:close/>
                  <a:moveTo>
                    <a:pt x="65087" y="39474"/>
                  </a:moveTo>
                  <a:cubicBezTo>
                    <a:pt x="64949" y="39612"/>
                    <a:pt x="64949" y="39751"/>
                    <a:pt x="64949" y="40027"/>
                  </a:cubicBezTo>
                  <a:cubicBezTo>
                    <a:pt x="64810" y="41029"/>
                    <a:pt x="64534" y="42066"/>
                    <a:pt x="64534" y="43069"/>
                  </a:cubicBezTo>
                  <a:cubicBezTo>
                    <a:pt x="64085" y="43484"/>
                    <a:pt x="63808" y="43795"/>
                    <a:pt x="63359" y="44071"/>
                  </a:cubicBezTo>
                  <a:lnTo>
                    <a:pt x="63359" y="43622"/>
                  </a:lnTo>
                  <a:cubicBezTo>
                    <a:pt x="63497" y="42481"/>
                    <a:pt x="63808" y="41479"/>
                    <a:pt x="63946" y="40476"/>
                  </a:cubicBezTo>
                  <a:cubicBezTo>
                    <a:pt x="64223" y="40027"/>
                    <a:pt x="64672" y="39751"/>
                    <a:pt x="65087" y="39474"/>
                  </a:cubicBezTo>
                  <a:close/>
                  <a:moveTo>
                    <a:pt x="20878" y="42931"/>
                  </a:moveTo>
                  <a:cubicBezTo>
                    <a:pt x="21155" y="43069"/>
                    <a:pt x="21466" y="43345"/>
                    <a:pt x="21880" y="43484"/>
                  </a:cubicBezTo>
                  <a:cubicBezTo>
                    <a:pt x="21742" y="43933"/>
                    <a:pt x="21604" y="44486"/>
                    <a:pt x="21604" y="44935"/>
                  </a:cubicBezTo>
                  <a:cubicBezTo>
                    <a:pt x="21327" y="44797"/>
                    <a:pt x="20878" y="44486"/>
                    <a:pt x="20602" y="44209"/>
                  </a:cubicBezTo>
                  <a:lnTo>
                    <a:pt x="20602" y="44071"/>
                  </a:lnTo>
                  <a:lnTo>
                    <a:pt x="20602" y="43933"/>
                  </a:lnTo>
                  <a:cubicBezTo>
                    <a:pt x="20740" y="43622"/>
                    <a:pt x="20740" y="43207"/>
                    <a:pt x="20878" y="42931"/>
                  </a:cubicBezTo>
                  <a:close/>
                  <a:moveTo>
                    <a:pt x="63220" y="40891"/>
                  </a:moveTo>
                  <a:lnTo>
                    <a:pt x="63220" y="41029"/>
                  </a:lnTo>
                  <a:cubicBezTo>
                    <a:pt x="63082" y="42205"/>
                    <a:pt x="62633" y="43345"/>
                    <a:pt x="62806" y="44659"/>
                  </a:cubicBezTo>
                  <a:cubicBezTo>
                    <a:pt x="62356" y="44935"/>
                    <a:pt x="61941" y="45212"/>
                    <a:pt x="61630" y="45523"/>
                  </a:cubicBezTo>
                  <a:lnTo>
                    <a:pt x="61630" y="45212"/>
                  </a:lnTo>
                  <a:cubicBezTo>
                    <a:pt x="61769" y="44071"/>
                    <a:pt x="62080" y="43069"/>
                    <a:pt x="62080" y="41894"/>
                  </a:cubicBezTo>
                  <a:cubicBezTo>
                    <a:pt x="62495" y="41617"/>
                    <a:pt x="62944" y="41341"/>
                    <a:pt x="63220" y="40891"/>
                  </a:cubicBezTo>
                  <a:close/>
                  <a:moveTo>
                    <a:pt x="22330" y="43795"/>
                  </a:moveTo>
                  <a:cubicBezTo>
                    <a:pt x="22468" y="43933"/>
                    <a:pt x="22606" y="43933"/>
                    <a:pt x="22745" y="44071"/>
                  </a:cubicBezTo>
                  <a:lnTo>
                    <a:pt x="22745" y="44797"/>
                  </a:lnTo>
                  <a:cubicBezTo>
                    <a:pt x="22745" y="45074"/>
                    <a:pt x="22745" y="45350"/>
                    <a:pt x="22606" y="45661"/>
                  </a:cubicBezTo>
                  <a:cubicBezTo>
                    <a:pt x="22468" y="45523"/>
                    <a:pt x="22330" y="45350"/>
                    <a:pt x="22192" y="45350"/>
                  </a:cubicBezTo>
                  <a:cubicBezTo>
                    <a:pt x="22192" y="44935"/>
                    <a:pt x="22192" y="44659"/>
                    <a:pt x="22330" y="44209"/>
                  </a:cubicBezTo>
                  <a:lnTo>
                    <a:pt x="22330" y="43795"/>
                  </a:lnTo>
                  <a:close/>
                  <a:moveTo>
                    <a:pt x="23332" y="44348"/>
                  </a:moveTo>
                  <a:cubicBezTo>
                    <a:pt x="23747" y="44659"/>
                    <a:pt x="24196" y="44935"/>
                    <a:pt x="24473" y="45074"/>
                  </a:cubicBezTo>
                  <a:cubicBezTo>
                    <a:pt x="24473" y="45661"/>
                    <a:pt x="24335" y="46214"/>
                    <a:pt x="24335" y="46664"/>
                  </a:cubicBezTo>
                  <a:cubicBezTo>
                    <a:pt x="23920" y="46525"/>
                    <a:pt x="23609" y="46214"/>
                    <a:pt x="23194" y="45938"/>
                  </a:cubicBezTo>
                  <a:lnTo>
                    <a:pt x="23194" y="45799"/>
                  </a:lnTo>
                  <a:cubicBezTo>
                    <a:pt x="23194" y="45523"/>
                    <a:pt x="23332" y="45074"/>
                    <a:pt x="23332" y="44797"/>
                  </a:cubicBezTo>
                  <a:lnTo>
                    <a:pt x="23332" y="44348"/>
                  </a:lnTo>
                  <a:close/>
                  <a:moveTo>
                    <a:pt x="61492" y="42481"/>
                  </a:moveTo>
                  <a:lnTo>
                    <a:pt x="61492" y="42758"/>
                  </a:lnTo>
                  <a:cubicBezTo>
                    <a:pt x="61354" y="43933"/>
                    <a:pt x="61077" y="44935"/>
                    <a:pt x="61077" y="46076"/>
                  </a:cubicBezTo>
                  <a:cubicBezTo>
                    <a:pt x="60766" y="46214"/>
                    <a:pt x="60490" y="46525"/>
                    <a:pt x="60213" y="46664"/>
                  </a:cubicBezTo>
                  <a:cubicBezTo>
                    <a:pt x="60213" y="46664"/>
                    <a:pt x="60040" y="46664"/>
                    <a:pt x="60040" y="46802"/>
                  </a:cubicBezTo>
                  <a:lnTo>
                    <a:pt x="60040" y="46664"/>
                  </a:lnTo>
                  <a:cubicBezTo>
                    <a:pt x="60213" y="45523"/>
                    <a:pt x="60490" y="44486"/>
                    <a:pt x="60628" y="43207"/>
                  </a:cubicBezTo>
                  <a:cubicBezTo>
                    <a:pt x="60905" y="43069"/>
                    <a:pt x="61216" y="42758"/>
                    <a:pt x="61492" y="42481"/>
                  </a:cubicBezTo>
                  <a:close/>
                  <a:moveTo>
                    <a:pt x="25060" y="45350"/>
                  </a:moveTo>
                  <a:cubicBezTo>
                    <a:pt x="25475" y="45661"/>
                    <a:pt x="25786" y="45938"/>
                    <a:pt x="26201" y="46076"/>
                  </a:cubicBezTo>
                  <a:cubicBezTo>
                    <a:pt x="26063" y="46664"/>
                    <a:pt x="26063" y="47251"/>
                    <a:pt x="25925" y="47804"/>
                  </a:cubicBezTo>
                  <a:cubicBezTo>
                    <a:pt x="25648" y="47528"/>
                    <a:pt x="25199" y="47389"/>
                    <a:pt x="24922" y="47078"/>
                  </a:cubicBezTo>
                  <a:cubicBezTo>
                    <a:pt x="24922" y="46664"/>
                    <a:pt x="25060" y="46076"/>
                    <a:pt x="25060" y="45661"/>
                  </a:cubicBezTo>
                  <a:lnTo>
                    <a:pt x="25060" y="45350"/>
                  </a:lnTo>
                  <a:close/>
                  <a:moveTo>
                    <a:pt x="59902" y="43795"/>
                  </a:moveTo>
                  <a:lnTo>
                    <a:pt x="59902" y="43933"/>
                  </a:lnTo>
                  <a:cubicBezTo>
                    <a:pt x="59764" y="45074"/>
                    <a:pt x="59487" y="46076"/>
                    <a:pt x="59487" y="47251"/>
                  </a:cubicBezTo>
                  <a:cubicBezTo>
                    <a:pt x="59038" y="47528"/>
                    <a:pt x="58761" y="47666"/>
                    <a:pt x="58485" y="47942"/>
                  </a:cubicBezTo>
                  <a:lnTo>
                    <a:pt x="58485" y="47804"/>
                  </a:lnTo>
                  <a:cubicBezTo>
                    <a:pt x="58485" y="47528"/>
                    <a:pt x="58485" y="47251"/>
                    <a:pt x="58623" y="46802"/>
                  </a:cubicBezTo>
                  <a:cubicBezTo>
                    <a:pt x="58623" y="46076"/>
                    <a:pt x="58761" y="45350"/>
                    <a:pt x="58900" y="44797"/>
                  </a:cubicBezTo>
                  <a:cubicBezTo>
                    <a:pt x="59349" y="44348"/>
                    <a:pt x="59626" y="44071"/>
                    <a:pt x="59902" y="43795"/>
                  </a:cubicBezTo>
                  <a:close/>
                  <a:moveTo>
                    <a:pt x="26789" y="46387"/>
                  </a:moveTo>
                  <a:cubicBezTo>
                    <a:pt x="26789" y="46525"/>
                    <a:pt x="26927" y="46525"/>
                    <a:pt x="26927" y="46525"/>
                  </a:cubicBezTo>
                  <a:cubicBezTo>
                    <a:pt x="27204" y="46664"/>
                    <a:pt x="27515" y="46802"/>
                    <a:pt x="27653" y="47078"/>
                  </a:cubicBezTo>
                  <a:cubicBezTo>
                    <a:pt x="27653" y="47666"/>
                    <a:pt x="27653" y="48254"/>
                    <a:pt x="27515" y="48668"/>
                  </a:cubicBezTo>
                  <a:cubicBezTo>
                    <a:pt x="27515" y="48700"/>
                    <a:pt x="27522" y="48725"/>
                    <a:pt x="27533" y="48744"/>
                  </a:cubicBezTo>
                  <a:lnTo>
                    <a:pt x="27533" y="48744"/>
                  </a:lnTo>
                  <a:cubicBezTo>
                    <a:pt x="27321" y="48626"/>
                    <a:pt x="27161" y="48509"/>
                    <a:pt x="26927" y="48392"/>
                  </a:cubicBezTo>
                  <a:cubicBezTo>
                    <a:pt x="26789" y="48392"/>
                    <a:pt x="26650" y="48254"/>
                    <a:pt x="26512" y="48115"/>
                  </a:cubicBezTo>
                  <a:lnTo>
                    <a:pt x="26512" y="47942"/>
                  </a:lnTo>
                  <a:cubicBezTo>
                    <a:pt x="26512" y="47666"/>
                    <a:pt x="26650" y="47389"/>
                    <a:pt x="26650" y="47078"/>
                  </a:cubicBezTo>
                  <a:cubicBezTo>
                    <a:pt x="26650" y="46802"/>
                    <a:pt x="26650" y="46664"/>
                    <a:pt x="26789" y="46387"/>
                  </a:cubicBezTo>
                  <a:close/>
                  <a:moveTo>
                    <a:pt x="58174" y="45350"/>
                  </a:moveTo>
                  <a:lnTo>
                    <a:pt x="58174" y="45350"/>
                  </a:lnTo>
                  <a:cubicBezTo>
                    <a:pt x="57897" y="46387"/>
                    <a:pt x="57759" y="47389"/>
                    <a:pt x="57759" y="48392"/>
                  </a:cubicBezTo>
                  <a:lnTo>
                    <a:pt x="57759" y="48530"/>
                  </a:lnTo>
                  <a:cubicBezTo>
                    <a:pt x="57310" y="48807"/>
                    <a:pt x="57033" y="49118"/>
                    <a:pt x="56584" y="49394"/>
                  </a:cubicBezTo>
                  <a:cubicBezTo>
                    <a:pt x="56584" y="48979"/>
                    <a:pt x="56757" y="48392"/>
                    <a:pt x="56895" y="47942"/>
                  </a:cubicBezTo>
                  <a:cubicBezTo>
                    <a:pt x="57033" y="47389"/>
                    <a:pt x="57171" y="46802"/>
                    <a:pt x="57171" y="46214"/>
                  </a:cubicBezTo>
                  <a:cubicBezTo>
                    <a:pt x="57448" y="45938"/>
                    <a:pt x="57897" y="45661"/>
                    <a:pt x="58174" y="45350"/>
                  </a:cubicBezTo>
                  <a:close/>
                  <a:moveTo>
                    <a:pt x="28240" y="47389"/>
                  </a:moveTo>
                  <a:cubicBezTo>
                    <a:pt x="28517" y="47528"/>
                    <a:pt x="28932" y="47804"/>
                    <a:pt x="29243" y="47942"/>
                  </a:cubicBezTo>
                  <a:cubicBezTo>
                    <a:pt x="29105" y="48530"/>
                    <a:pt x="28932" y="49118"/>
                    <a:pt x="28932" y="49671"/>
                  </a:cubicBezTo>
                  <a:cubicBezTo>
                    <a:pt x="28517" y="49532"/>
                    <a:pt x="28240" y="49256"/>
                    <a:pt x="27791" y="48979"/>
                  </a:cubicBezTo>
                  <a:lnTo>
                    <a:pt x="27929" y="48979"/>
                  </a:lnTo>
                  <a:cubicBezTo>
                    <a:pt x="28068" y="48979"/>
                    <a:pt x="28240" y="48979"/>
                    <a:pt x="28240" y="48668"/>
                  </a:cubicBezTo>
                  <a:lnTo>
                    <a:pt x="28240" y="47389"/>
                  </a:lnTo>
                  <a:close/>
                  <a:moveTo>
                    <a:pt x="56446" y="46802"/>
                  </a:moveTo>
                  <a:cubicBezTo>
                    <a:pt x="56446" y="47251"/>
                    <a:pt x="56307" y="47666"/>
                    <a:pt x="56307" y="48115"/>
                  </a:cubicBezTo>
                  <a:cubicBezTo>
                    <a:pt x="56169" y="48668"/>
                    <a:pt x="56031" y="49118"/>
                    <a:pt x="55893" y="49671"/>
                  </a:cubicBezTo>
                  <a:cubicBezTo>
                    <a:pt x="55893" y="49844"/>
                    <a:pt x="56031" y="49844"/>
                    <a:pt x="56031" y="49844"/>
                  </a:cubicBezTo>
                  <a:cubicBezTo>
                    <a:pt x="55893" y="49982"/>
                    <a:pt x="55720" y="50120"/>
                    <a:pt x="55720" y="50120"/>
                  </a:cubicBezTo>
                  <a:cubicBezTo>
                    <a:pt x="55443" y="50258"/>
                    <a:pt x="55167" y="50535"/>
                    <a:pt x="55028" y="50708"/>
                  </a:cubicBezTo>
                  <a:lnTo>
                    <a:pt x="55028" y="50397"/>
                  </a:lnTo>
                  <a:cubicBezTo>
                    <a:pt x="55167" y="49394"/>
                    <a:pt x="55443" y="48530"/>
                    <a:pt x="55581" y="47528"/>
                  </a:cubicBezTo>
                  <a:cubicBezTo>
                    <a:pt x="55893" y="47389"/>
                    <a:pt x="56031" y="47251"/>
                    <a:pt x="56307" y="46940"/>
                  </a:cubicBezTo>
                  <a:lnTo>
                    <a:pt x="56446" y="46802"/>
                  </a:lnTo>
                  <a:close/>
                  <a:moveTo>
                    <a:pt x="29658" y="48254"/>
                  </a:moveTo>
                  <a:cubicBezTo>
                    <a:pt x="30107" y="48530"/>
                    <a:pt x="30522" y="48807"/>
                    <a:pt x="30971" y="49118"/>
                  </a:cubicBezTo>
                  <a:cubicBezTo>
                    <a:pt x="30971" y="49844"/>
                    <a:pt x="30833" y="50397"/>
                    <a:pt x="30833" y="50984"/>
                  </a:cubicBezTo>
                  <a:cubicBezTo>
                    <a:pt x="30384" y="50708"/>
                    <a:pt x="29969" y="50397"/>
                    <a:pt x="29519" y="50120"/>
                  </a:cubicBezTo>
                  <a:lnTo>
                    <a:pt x="29519" y="49256"/>
                  </a:lnTo>
                  <a:cubicBezTo>
                    <a:pt x="29519" y="48979"/>
                    <a:pt x="29658" y="48668"/>
                    <a:pt x="29658" y="48254"/>
                  </a:cubicBezTo>
                  <a:close/>
                  <a:moveTo>
                    <a:pt x="31524" y="49532"/>
                  </a:moveTo>
                  <a:cubicBezTo>
                    <a:pt x="31835" y="49671"/>
                    <a:pt x="31974" y="49844"/>
                    <a:pt x="32112" y="49982"/>
                  </a:cubicBezTo>
                  <a:lnTo>
                    <a:pt x="32112" y="50258"/>
                  </a:lnTo>
                  <a:cubicBezTo>
                    <a:pt x="32112" y="50846"/>
                    <a:pt x="31974" y="51261"/>
                    <a:pt x="31974" y="51710"/>
                  </a:cubicBezTo>
                  <a:cubicBezTo>
                    <a:pt x="31697" y="51710"/>
                    <a:pt x="31524" y="51572"/>
                    <a:pt x="31386" y="51399"/>
                  </a:cubicBezTo>
                  <a:lnTo>
                    <a:pt x="31386" y="51261"/>
                  </a:lnTo>
                  <a:lnTo>
                    <a:pt x="31386" y="50120"/>
                  </a:lnTo>
                  <a:cubicBezTo>
                    <a:pt x="31524" y="49982"/>
                    <a:pt x="31524" y="49671"/>
                    <a:pt x="31524" y="49532"/>
                  </a:cubicBezTo>
                  <a:close/>
                  <a:moveTo>
                    <a:pt x="54856" y="48115"/>
                  </a:moveTo>
                  <a:cubicBezTo>
                    <a:pt x="54856" y="48392"/>
                    <a:pt x="54717" y="48807"/>
                    <a:pt x="54717" y="49118"/>
                  </a:cubicBezTo>
                  <a:cubicBezTo>
                    <a:pt x="54579" y="49671"/>
                    <a:pt x="54441" y="50258"/>
                    <a:pt x="54441" y="50846"/>
                  </a:cubicBezTo>
                  <a:cubicBezTo>
                    <a:pt x="54441" y="50846"/>
                    <a:pt x="54441" y="50984"/>
                    <a:pt x="54579" y="50984"/>
                  </a:cubicBezTo>
                  <a:cubicBezTo>
                    <a:pt x="54164" y="51399"/>
                    <a:pt x="53715" y="51710"/>
                    <a:pt x="53300" y="51987"/>
                  </a:cubicBezTo>
                  <a:lnTo>
                    <a:pt x="53300" y="51572"/>
                  </a:lnTo>
                  <a:cubicBezTo>
                    <a:pt x="53438" y="50708"/>
                    <a:pt x="53577" y="49982"/>
                    <a:pt x="53715" y="49118"/>
                  </a:cubicBezTo>
                  <a:lnTo>
                    <a:pt x="53715" y="48979"/>
                  </a:lnTo>
                  <a:cubicBezTo>
                    <a:pt x="54164" y="48668"/>
                    <a:pt x="54579" y="48392"/>
                    <a:pt x="54856" y="48115"/>
                  </a:cubicBezTo>
                  <a:close/>
                  <a:moveTo>
                    <a:pt x="32699" y="50258"/>
                  </a:moveTo>
                  <a:cubicBezTo>
                    <a:pt x="32976" y="50535"/>
                    <a:pt x="33252" y="50708"/>
                    <a:pt x="33564" y="50846"/>
                  </a:cubicBezTo>
                  <a:cubicBezTo>
                    <a:pt x="33425" y="51399"/>
                    <a:pt x="33252" y="52125"/>
                    <a:pt x="33252" y="52712"/>
                  </a:cubicBezTo>
                  <a:cubicBezTo>
                    <a:pt x="32976" y="52436"/>
                    <a:pt x="32699" y="52263"/>
                    <a:pt x="32250" y="51987"/>
                  </a:cubicBezTo>
                  <a:cubicBezTo>
                    <a:pt x="32388" y="51987"/>
                    <a:pt x="32561" y="51848"/>
                    <a:pt x="32561" y="51710"/>
                  </a:cubicBezTo>
                  <a:lnTo>
                    <a:pt x="32561" y="51122"/>
                  </a:lnTo>
                  <a:cubicBezTo>
                    <a:pt x="32699" y="50846"/>
                    <a:pt x="32699" y="50535"/>
                    <a:pt x="32699" y="50258"/>
                  </a:cubicBezTo>
                  <a:close/>
                  <a:moveTo>
                    <a:pt x="53127" y="49532"/>
                  </a:moveTo>
                  <a:cubicBezTo>
                    <a:pt x="52851" y="50535"/>
                    <a:pt x="52713" y="51399"/>
                    <a:pt x="52713" y="52436"/>
                  </a:cubicBezTo>
                  <a:lnTo>
                    <a:pt x="52713" y="52574"/>
                  </a:lnTo>
                  <a:cubicBezTo>
                    <a:pt x="52263" y="52851"/>
                    <a:pt x="51710" y="53300"/>
                    <a:pt x="51261" y="53715"/>
                  </a:cubicBezTo>
                  <a:lnTo>
                    <a:pt x="51123" y="53715"/>
                  </a:lnTo>
                  <a:cubicBezTo>
                    <a:pt x="51261" y="53577"/>
                    <a:pt x="51261" y="53438"/>
                    <a:pt x="51261" y="53300"/>
                  </a:cubicBezTo>
                  <a:cubicBezTo>
                    <a:pt x="51399" y="52436"/>
                    <a:pt x="51710" y="51572"/>
                    <a:pt x="51710" y="50708"/>
                  </a:cubicBezTo>
                  <a:cubicBezTo>
                    <a:pt x="51848" y="50708"/>
                    <a:pt x="51848" y="50708"/>
                    <a:pt x="51848" y="50535"/>
                  </a:cubicBezTo>
                  <a:lnTo>
                    <a:pt x="51987" y="50397"/>
                  </a:lnTo>
                  <a:cubicBezTo>
                    <a:pt x="52263" y="50120"/>
                    <a:pt x="52713" y="49844"/>
                    <a:pt x="53127" y="49532"/>
                  </a:cubicBezTo>
                  <a:close/>
                  <a:moveTo>
                    <a:pt x="34117" y="51261"/>
                  </a:moveTo>
                  <a:cubicBezTo>
                    <a:pt x="34289" y="51399"/>
                    <a:pt x="34566" y="51572"/>
                    <a:pt x="34704" y="51710"/>
                  </a:cubicBezTo>
                  <a:cubicBezTo>
                    <a:pt x="34842" y="51710"/>
                    <a:pt x="34981" y="51848"/>
                    <a:pt x="34981" y="51848"/>
                  </a:cubicBezTo>
                  <a:cubicBezTo>
                    <a:pt x="35153" y="51987"/>
                    <a:pt x="35292" y="51987"/>
                    <a:pt x="35430" y="52125"/>
                  </a:cubicBezTo>
                  <a:cubicBezTo>
                    <a:pt x="35292" y="52263"/>
                    <a:pt x="35292" y="52574"/>
                    <a:pt x="35292" y="52712"/>
                  </a:cubicBezTo>
                  <a:cubicBezTo>
                    <a:pt x="35153" y="53127"/>
                    <a:pt x="35153" y="53438"/>
                    <a:pt x="34981" y="53853"/>
                  </a:cubicBezTo>
                  <a:cubicBezTo>
                    <a:pt x="34704" y="53577"/>
                    <a:pt x="34289" y="53300"/>
                    <a:pt x="33840" y="52989"/>
                  </a:cubicBezTo>
                  <a:cubicBezTo>
                    <a:pt x="33840" y="52712"/>
                    <a:pt x="33840" y="52263"/>
                    <a:pt x="33978" y="51987"/>
                  </a:cubicBezTo>
                  <a:cubicBezTo>
                    <a:pt x="33978" y="51710"/>
                    <a:pt x="33978" y="51572"/>
                    <a:pt x="34117" y="51261"/>
                  </a:cubicBezTo>
                  <a:close/>
                  <a:moveTo>
                    <a:pt x="35845" y="52436"/>
                  </a:moveTo>
                  <a:cubicBezTo>
                    <a:pt x="36294" y="52712"/>
                    <a:pt x="36571" y="52851"/>
                    <a:pt x="36882" y="53127"/>
                  </a:cubicBezTo>
                  <a:lnTo>
                    <a:pt x="36882" y="53715"/>
                  </a:lnTo>
                  <a:cubicBezTo>
                    <a:pt x="36709" y="53991"/>
                    <a:pt x="36709" y="54441"/>
                    <a:pt x="36709" y="54855"/>
                  </a:cubicBezTo>
                  <a:cubicBezTo>
                    <a:pt x="36571" y="54717"/>
                    <a:pt x="36432" y="54717"/>
                    <a:pt x="36294" y="54579"/>
                  </a:cubicBezTo>
                  <a:lnTo>
                    <a:pt x="36294" y="54579"/>
                  </a:lnTo>
                  <a:lnTo>
                    <a:pt x="36432" y="54717"/>
                  </a:lnTo>
                  <a:cubicBezTo>
                    <a:pt x="36156" y="54441"/>
                    <a:pt x="35845" y="54302"/>
                    <a:pt x="35568" y="54164"/>
                  </a:cubicBezTo>
                  <a:lnTo>
                    <a:pt x="35568" y="53853"/>
                  </a:lnTo>
                  <a:cubicBezTo>
                    <a:pt x="35707" y="53438"/>
                    <a:pt x="35845" y="52989"/>
                    <a:pt x="35845" y="52436"/>
                  </a:cubicBezTo>
                  <a:close/>
                  <a:moveTo>
                    <a:pt x="51123" y="51122"/>
                  </a:moveTo>
                  <a:lnTo>
                    <a:pt x="51123" y="51122"/>
                  </a:lnTo>
                  <a:cubicBezTo>
                    <a:pt x="50984" y="51399"/>
                    <a:pt x="50984" y="51848"/>
                    <a:pt x="50846" y="52125"/>
                  </a:cubicBezTo>
                  <a:cubicBezTo>
                    <a:pt x="50708" y="52712"/>
                    <a:pt x="50708" y="53300"/>
                    <a:pt x="50535" y="53853"/>
                  </a:cubicBezTo>
                  <a:cubicBezTo>
                    <a:pt x="50535" y="53991"/>
                    <a:pt x="50708" y="53991"/>
                    <a:pt x="50708" y="54164"/>
                  </a:cubicBezTo>
                  <a:cubicBezTo>
                    <a:pt x="50397" y="54302"/>
                    <a:pt x="50120" y="54579"/>
                    <a:pt x="49844" y="54855"/>
                  </a:cubicBezTo>
                  <a:cubicBezTo>
                    <a:pt x="49671" y="55028"/>
                    <a:pt x="49533" y="55167"/>
                    <a:pt x="49394" y="55167"/>
                  </a:cubicBezTo>
                  <a:cubicBezTo>
                    <a:pt x="49533" y="54164"/>
                    <a:pt x="49844" y="52989"/>
                    <a:pt x="49982" y="51987"/>
                  </a:cubicBezTo>
                  <a:cubicBezTo>
                    <a:pt x="50397" y="51710"/>
                    <a:pt x="50708" y="51399"/>
                    <a:pt x="51123" y="51122"/>
                  </a:cubicBezTo>
                  <a:close/>
                  <a:moveTo>
                    <a:pt x="37435" y="53438"/>
                  </a:moveTo>
                  <a:cubicBezTo>
                    <a:pt x="37746" y="53577"/>
                    <a:pt x="38022" y="53853"/>
                    <a:pt x="38161" y="53991"/>
                  </a:cubicBezTo>
                  <a:lnTo>
                    <a:pt x="38161" y="54717"/>
                  </a:lnTo>
                  <a:cubicBezTo>
                    <a:pt x="38161" y="55028"/>
                    <a:pt x="38022" y="55443"/>
                    <a:pt x="38022" y="55720"/>
                  </a:cubicBezTo>
                  <a:cubicBezTo>
                    <a:pt x="37884" y="55720"/>
                    <a:pt x="37884" y="55581"/>
                    <a:pt x="37746" y="55581"/>
                  </a:cubicBezTo>
                  <a:cubicBezTo>
                    <a:pt x="37573" y="55443"/>
                    <a:pt x="37435" y="55305"/>
                    <a:pt x="37297" y="55167"/>
                  </a:cubicBezTo>
                  <a:lnTo>
                    <a:pt x="37297" y="54579"/>
                  </a:lnTo>
                  <a:cubicBezTo>
                    <a:pt x="37297" y="54164"/>
                    <a:pt x="37435" y="53853"/>
                    <a:pt x="37435" y="53438"/>
                  </a:cubicBezTo>
                  <a:close/>
                  <a:moveTo>
                    <a:pt x="35568" y="10958"/>
                  </a:moveTo>
                  <a:cubicBezTo>
                    <a:pt x="38610" y="13239"/>
                    <a:pt x="41479" y="15555"/>
                    <a:pt x="44486" y="17698"/>
                  </a:cubicBezTo>
                  <a:cubicBezTo>
                    <a:pt x="46076" y="18873"/>
                    <a:pt x="47666" y="20014"/>
                    <a:pt x="49118" y="21016"/>
                  </a:cubicBezTo>
                  <a:cubicBezTo>
                    <a:pt x="50535" y="22019"/>
                    <a:pt x="51987" y="23056"/>
                    <a:pt x="53438" y="24058"/>
                  </a:cubicBezTo>
                  <a:cubicBezTo>
                    <a:pt x="58036" y="26927"/>
                    <a:pt x="62806" y="29519"/>
                    <a:pt x="66815" y="33114"/>
                  </a:cubicBezTo>
                  <a:lnTo>
                    <a:pt x="67990" y="34289"/>
                  </a:lnTo>
                  <a:lnTo>
                    <a:pt x="68855" y="35153"/>
                  </a:lnTo>
                  <a:cubicBezTo>
                    <a:pt x="68855" y="35153"/>
                    <a:pt x="68682" y="35153"/>
                    <a:pt x="68682" y="35292"/>
                  </a:cubicBezTo>
                  <a:cubicBezTo>
                    <a:pt x="65813" y="37573"/>
                    <a:pt x="62944" y="40027"/>
                    <a:pt x="60040" y="42619"/>
                  </a:cubicBezTo>
                  <a:cubicBezTo>
                    <a:pt x="58623" y="43795"/>
                    <a:pt x="57171" y="45074"/>
                    <a:pt x="55720" y="46214"/>
                  </a:cubicBezTo>
                  <a:cubicBezTo>
                    <a:pt x="54441" y="47528"/>
                    <a:pt x="52851" y="48668"/>
                    <a:pt x="51399" y="49671"/>
                  </a:cubicBezTo>
                  <a:cubicBezTo>
                    <a:pt x="50120" y="50846"/>
                    <a:pt x="48807" y="51848"/>
                    <a:pt x="47528" y="52851"/>
                  </a:cubicBezTo>
                  <a:cubicBezTo>
                    <a:pt x="46802" y="53300"/>
                    <a:pt x="46076" y="53853"/>
                    <a:pt x="45523" y="54441"/>
                  </a:cubicBezTo>
                  <a:cubicBezTo>
                    <a:pt x="45212" y="54579"/>
                    <a:pt x="44935" y="54855"/>
                    <a:pt x="44659" y="55167"/>
                  </a:cubicBezTo>
                  <a:cubicBezTo>
                    <a:pt x="44348" y="55443"/>
                    <a:pt x="44071" y="55581"/>
                    <a:pt x="43795" y="55892"/>
                  </a:cubicBezTo>
                  <a:cubicBezTo>
                    <a:pt x="43622" y="55892"/>
                    <a:pt x="43484" y="56031"/>
                    <a:pt x="43345" y="56031"/>
                  </a:cubicBezTo>
                  <a:cubicBezTo>
                    <a:pt x="40165" y="54164"/>
                    <a:pt x="37020" y="52125"/>
                    <a:pt x="33840" y="49982"/>
                  </a:cubicBezTo>
                  <a:cubicBezTo>
                    <a:pt x="32388" y="48979"/>
                    <a:pt x="30833" y="47942"/>
                    <a:pt x="29243" y="46940"/>
                  </a:cubicBezTo>
                  <a:cubicBezTo>
                    <a:pt x="27653" y="45938"/>
                    <a:pt x="26063" y="45074"/>
                    <a:pt x="24473" y="44071"/>
                  </a:cubicBezTo>
                  <a:cubicBezTo>
                    <a:pt x="23056" y="43207"/>
                    <a:pt x="21604" y="42343"/>
                    <a:pt x="20290" y="41479"/>
                  </a:cubicBezTo>
                  <a:cubicBezTo>
                    <a:pt x="20152" y="41341"/>
                    <a:pt x="20014" y="41341"/>
                    <a:pt x="19876" y="41202"/>
                  </a:cubicBezTo>
                  <a:cubicBezTo>
                    <a:pt x="19012" y="40753"/>
                    <a:pt x="18286" y="40165"/>
                    <a:pt x="17560" y="39751"/>
                  </a:cubicBezTo>
                  <a:cubicBezTo>
                    <a:pt x="16696" y="39163"/>
                    <a:pt x="15970" y="38748"/>
                    <a:pt x="15106" y="38161"/>
                  </a:cubicBezTo>
                  <a:cubicBezTo>
                    <a:pt x="12963" y="36709"/>
                    <a:pt x="10647" y="35292"/>
                    <a:pt x="8504" y="33840"/>
                  </a:cubicBezTo>
                  <a:cubicBezTo>
                    <a:pt x="7501" y="33252"/>
                    <a:pt x="6637" y="32838"/>
                    <a:pt x="5773" y="32250"/>
                  </a:cubicBezTo>
                  <a:cubicBezTo>
                    <a:pt x="8919" y="30245"/>
                    <a:pt x="11822" y="27929"/>
                    <a:pt x="14829" y="25786"/>
                  </a:cubicBezTo>
                  <a:cubicBezTo>
                    <a:pt x="16419" y="24784"/>
                    <a:pt x="18009" y="23747"/>
                    <a:pt x="19599" y="22606"/>
                  </a:cubicBezTo>
                  <a:cubicBezTo>
                    <a:pt x="21155" y="21604"/>
                    <a:pt x="22745" y="20602"/>
                    <a:pt x="24335" y="19426"/>
                  </a:cubicBezTo>
                  <a:cubicBezTo>
                    <a:pt x="24784" y="19150"/>
                    <a:pt x="25199" y="18735"/>
                    <a:pt x="25648" y="18424"/>
                  </a:cubicBezTo>
                  <a:cubicBezTo>
                    <a:pt x="26063" y="18147"/>
                    <a:pt x="26650" y="17698"/>
                    <a:pt x="27065" y="17422"/>
                  </a:cubicBezTo>
                  <a:cubicBezTo>
                    <a:pt x="28068" y="16834"/>
                    <a:pt x="28932" y="16143"/>
                    <a:pt x="29969" y="15555"/>
                  </a:cubicBezTo>
                  <a:cubicBezTo>
                    <a:pt x="31524" y="14414"/>
                    <a:pt x="33114" y="13239"/>
                    <a:pt x="34704" y="11960"/>
                  </a:cubicBezTo>
                  <a:cubicBezTo>
                    <a:pt x="34842" y="11822"/>
                    <a:pt x="34981" y="11649"/>
                    <a:pt x="35292" y="11511"/>
                  </a:cubicBezTo>
                  <a:cubicBezTo>
                    <a:pt x="35292" y="11373"/>
                    <a:pt x="35430" y="11373"/>
                    <a:pt x="35430" y="11234"/>
                  </a:cubicBezTo>
                  <a:cubicBezTo>
                    <a:pt x="35568" y="11096"/>
                    <a:pt x="35568" y="11096"/>
                    <a:pt x="35568" y="10958"/>
                  </a:cubicBezTo>
                  <a:close/>
                  <a:moveTo>
                    <a:pt x="49256" y="52574"/>
                  </a:moveTo>
                  <a:cubicBezTo>
                    <a:pt x="49256" y="52851"/>
                    <a:pt x="49118" y="53300"/>
                    <a:pt x="48980" y="53715"/>
                  </a:cubicBezTo>
                  <a:cubicBezTo>
                    <a:pt x="48980" y="54302"/>
                    <a:pt x="48807" y="54855"/>
                    <a:pt x="48668" y="55443"/>
                  </a:cubicBezTo>
                  <a:cubicBezTo>
                    <a:pt x="48668" y="55581"/>
                    <a:pt x="48668" y="55581"/>
                    <a:pt x="48807" y="55720"/>
                  </a:cubicBezTo>
                  <a:cubicBezTo>
                    <a:pt x="48668" y="55720"/>
                    <a:pt x="48530" y="55892"/>
                    <a:pt x="48530" y="55892"/>
                  </a:cubicBezTo>
                  <a:cubicBezTo>
                    <a:pt x="48254" y="56169"/>
                    <a:pt x="47943" y="56307"/>
                    <a:pt x="47666" y="56584"/>
                  </a:cubicBezTo>
                  <a:cubicBezTo>
                    <a:pt x="47666" y="56445"/>
                    <a:pt x="47666" y="56307"/>
                    <a:pt x="47804" y="56169"/>
                  </a:cubicBezTo>
                  <a:cubicBezTo>
                    <a:pt x="47943" y="55167"/>
                    <a:pt x="48115" y="54302"/>
                    <a:pt x="48392" y="53438"/>
                  </a:cubicBezTo>
                  <a:lnTo>
                    <a:pt x="48392" y="53300"/>
                  </a:lnTo>
                  <a:cubicBezTo>
                    <a:pt x="48668" y="52989"/>
                    <a:pt x="48980" y="52712"/>
                    <a:pt x="49256" y="52574"/>
                  </a:cubicBezTo>
                  <a:close/>
                  <a:moveTo>
                    <a:pt x="38748" y="54302"/>
                  </a:moveTo>
                  <a:cubicBezTo>
                    <a:pt x="39163" y="54579"/>
                    <a:pt x="39612" y="54717"/>
                    <a:pt x="39889" y="55028"/>
                  </a:cubicBezTo>
                  <a:cubicBezTo>
                    <a:pt x="39751" y="55581"/>
                    <a:pt x="39612" y="56307"/>
                    <a:pt x="39612" y="56895"/>
                  </a:cubicBezTo>
                  <a:cubicBezTo>
                    <a:pt x="39474" y="56757"/>
                    <a:pt x="39301" y="56584"/>
                    <a:pt x="39163" y="56584"/>
                  </a:cubicBezTo>
                  <a:cubicBezTo>
                    <a:pt x="38887" y="56445"/>
                    <a:pt x="38748" y="56307"/>
                    <a:pt x="38610" y="56169"/>
                  </a:cubicBezTo>
                  <a:lnTo>
                    <a:pt x="38610" y="56031"/>
                  </a:lnTo>
                  <a:cubicBezTo>
                    <a:pt x="38610" y="55443"/>
                    <a:pt x="38748" y="54855"/>
                    <a:pt x="38748" y="54302"/>
                  </a:cubicBezTo>
                  <a:close/>
                  <a:moveTo>
                    <a:pt x="47666" y="53853"/>
                  </a:moveTo>
                  <a:cubicBezTo>
                    <a:pt x="47528" y="54164"/>
                    <a:pt x="47528" y="54579"/>
                    <a:pt x="47390" y="55028"/>
                  </a:cubicBezTo>
                  <a:cubicBezTo>
                    <a:pt x="47251" y="55581"/>
                    <a:pt x="47078" y="56169"/>
                    <a:pt x="47078" y="56757"/>
                  </a:cubicBezTo>
                  <a:lnTo>
                    <a:pt x="47251" y="56895"/>
                  </a:lnTo>
                  <a:cubicBezTo>
                    <a:pt x="46940" y="57310"/>
                    <a:pt x="46525" y="57621"/>
                    <a:pt x="46076" y="57897"/>
                  </a:cubicBezTo>
                  <a:cubicBezTo>
                    <a:pt x="46214" y="56757"/>
                    <a:pt x="46525" y="55581"/>
                    <a:pt x="46802" y="54441"/>
                  </a:cubicBezTo>
                  <a:cubicBezTo>
                    <a:pt x="47078" y="54302"/>
                    <a:pt x="47251" y="53991"/>
                    <a:pt x="47528" y="53853"/>
                  </a:cubicBezTo>
                  <a:close/>
                  <a:moveTo>
                    <a:pt x="40477" y="55305"/>
                  </a:moveTo>
                  <a:cubicBezTo>
                    <a:pt x="40615" y="55443"/>
                    <a:pt x="40753" y="55581"/>
                    <a:pt x="40891" y="55581"/>
                  </a:cubicBezTo>
                  <a:cubicBezTo>
                    <a:pt x="40891" y="55720"/>
                    <a:pt x="41030" y="55720"/>
                    <a:pt x="41030" y="55720"/>
                  </a:cubicBezTo>
                  <a:cubicBezTo>
                    <a:pt x="41202" y="55892"/>
                    <a:pt x="41341" y="55892"/>
                    <a:pt x="41479" y="56031"/>
                  </a:cubicBezTo>
                  <a:cubicBezTo>
                    <a:pt x="41341" y="56584"/>
                    <a:pt x="41202" y="57310"/>
                    <a:pt x="41202" y="58035"/>
                  </a:cubicBezTo>
                  <a:cubicBezTo>
                    <a:pt x="40891" y="57759"/>
                    <a:pt x="40477" y="57621"/>
                    <a:pt x="40165" y="57310"/>
                  </a:cubicBezTo>
                  <a:lnTo>
                    <a:pt x="40165" y="56307"/>
                  </a:lnTo>
                  <a:cubicBezTo>
                    <a:pt x="40338" y="56031"/>
                    <a:pt x="40338" y="55720"/>
                    <a:pt x="40477" y="55305"/>
                  </a:cubicBezTo>
                  <a:close/>
                  <a:moveTo>
                    <a:pt x="42067" y="56307"/>
                  </a:moveTo>
                  <a:cubicBezTo>
                    <a:pt x="42205" y="56445"/>
                    <a:pt x="42343" y="56445"/>
                    <a:pt x="42481" y="56584"/>
                  </a:cubicBezTo>
                  <a:cubicBezTo>
                    <a:pt x="42620" y="56584"/>
                    <a:pt x="42758" y="56757"/>
                    <a:pt x="42758" y="56757"/>
                  </a:cubicBezTo>
                  <a:cubicBezTo>
                    <a:pt x="42758" y="57448"/>
                    <a:pt x="42931" y="58312"/>
                    <a:pt x="42931" y="59038"/>
                  </a:cubicBezTo>
                  <a:cubicBezTo>
                    <a:pt x="42481" y="58900"/>
                    <a:pt x="42205" y="58623"/>
                    <a:pt x="41755" y="58485"/>
                  </a:cubicBezTo>
                  <a:cubicBezTo>
                    <a:pt x="41755" y="57897"/>
                    <a:pt x="41755" y="57448"/>
                    <a:pt x="41894" y="57033"/>
                  </a:cubicBezTo>
                  <a:cubicBezTo>
                    <a:pt x="41894" y="56757"/>
                    <a:pt x="41894" y="56445"/>
                    <a:pt x="42067" y="56307"/>
                  </a:cubicBezTo>
                  <a:close/>
                  <a:moveTo>
                    <a:pt x="46076" y="55028"/>
                  </a:moveTo>
                  <a:lnTo>
                    <a:pt x="46076" y="55028"/>
                  </a:lnTo>
                  <a:cubicBezTo>
                    <a:pt x="45938" y="55443"/>
                    <a:pt x="45938" y="55892"/>
                    <a:pt x="45800" y="56169"/>
                  </a:cubicBezTo>
                  <a:cubicBezTo>
                    <a:pt x="45661" y="56895"/>
                    <a:pt x="45523" y="57448"/>
                    <a:pt x="45523" y="58035"/>
                  </a:cubicBezTo>
                  <a:lnTo>
                    <a:pt x="45523" y="58312"/>
                  </a:lnTo>
                  <a:cubicBezTo>
                    <a:pt x="45212" y="58623"/>
                    <a:pt x="44797" y="58761"/>
                    <a:pt x="44486" y="59038"/>
                  </a:cubicBezTo>
                  <a:cubicBezTo>
                    <a:pt x="44486" y="58485"/>
                    <a:pt x="44659" y="57897"/>
                    <a:pt x="44797" y="57448"/>
                  </a:cubicBezTo>
                  <a:cubicBezTo>
                    <a:pt x="44935" y="57171"/>
                    <a:pt x="44935" y="56895"/>
                    <a:pt x="45074" y="56584"/>
                  </a:cubicBezTo>
                  <a:cubicBezTo>
                    <a:pt x="45074" y="56307"/>
                    <a:pt x="45074" y="56031"/>
                    <a:pt x="45212" y="55892"/>
                  </a:cubicBezTo>
                  <a:cubicBezTo>
                    <a:pt x="45212" y="55720"/>
                    <a:pt x="45350" y="55720"/>
                    <a:pt x="45523" y="55581"/>
                  </a:cubicBezTo>
                  <a:cubicBezTo>
                    <a:pt x="45661" y="55443"/>
                    <a:pt x="45800" y="55305"/>
                    <a:pt x="46076" y="55028"/>
                  </a:cubicBezTo>
                  <a:close/>
                  <a:moveTo>
                    <a:pt x="44486" y="56445"/>
                  </a:moveTo>
                  <a:cubicBezTo>
                    <a:pt x="44348" y="56757"/>
                    <a:pt x="44348" y="57033"/>
                    <a:pt x="44210" y="57310"/>
                  </a:cubicBezTo>
                  <a:cubicBezTo>
                    <a:pt x="44210" y="57621"/>
                    <a:pt x="44071" y="57897"/>
                    <a:pt x="44071" y="58174"/>
                  </a:cubicBezTo>
                  <a:cubicBezTo>
                    <a:pt x="43933" y="58485"/>
                    <a:pt x="43933" y="58761"/>
                    <a:pt x="43933" y="59038"/>
                  </a:cubicBezTo>
                  <a:lnTo>
                    <a:pt x="43933" y="59176"/>
                  </a:lnTo>
                  <a:lnTo>
                    <a:pt x="43933" y="59349"/>
                  </a:lnTo>
                  <a:lnTo>
                    <a:pt x="43795" y="59349"/>
                  </a:lnTo>
                  <a:cubicBezTo>
                    <a:pt x="43795" y="58623"/>
                    <a:pt x="43622" y="57759"/>
                    <a:pt x="43622" y="56895"/>
                  </a:cubicBezTo>
                  <a:cubicBezTo>
                    <a:pt x="43933" y="56757"/>
                    <a:pt x="44210" y="56584"/>
                    <a:pt x="44486" y="56445"/>
                  </a:cubicBezTo>
                  <a:close/>
                  <a:moveTo>
                    <a:pt x="34117" y="1"/>
                  </a:moveTo>
                  <a:cubicBezTo>
                    <a:pt x="33425" y="277"/>
                    <a:pt x="32561" y="727"/>
                    <a:pt x="31835" y="1003"/>
                  </a:cubicBezTo>
                  <a:cubicBezTo>
                    <a:pt x="30971" y="1453"/>
                    <a:pt x="30107" y="1867"/>
                    <a:pt x="29381" y="2144"/>
                  </a:cubicBezTo>
                  <a:cubicBezTo>
                    <a:pt x="27653" y="3008"/>
                    <a:pt x="26063" y="3872"/>
                    <a:pt x="24473" y="4736"/>
                  </a:cubicBezTo>
                  <a:cubicBezTo>
                    <a:pt x="22883" y="5773"/>
                    <a:pt x="21327" y="6637"/>
                    <a:pt x="19599" y="7501"/>
                  </a:cubicBezTo>
                  <a:cubicBezTo>
                    <a:pt x="18009" y="8504"/>
                    <a:pt x="16419" y="9368"/>
                    <a:pt x="14829" y="10232"/>
                  </a:cubicBezTo>
                  <a:cubicBezTo>
                    <a:pt x="13239" y="11234"/>
                    <a:pt x="11649" y="12099"/>
                    <a:pt x="10232" y="13101"/>
                  </a:cubicBezTo>
                  <a:cubicBezTo>
                    <a:pt x="8919" y="14103"/>
                    <a:pt x="7640" y="15106"/>
                    <a:pt x="6326" y="16143"/>
                  </a:cubicBezTo>
                  <a:cubicBezTo>
                    <a:pt x="5186" y="17007"/>
                    <a:pt x="4183" y="17871"/>
                    <a:pt x="2870" y="18424"/>
                  </a:cubicBezTo>
                  <a:cubicBezTo>
                    <a:pt x="2731" y="18424"/>
                    <a:pt x="2731" y="18562"/>
                    <a:pt x="2593" y="18735"/>
                  </a:cubicBezTo>
                  <a:cubicBezTo>
                    <a:pt x="2593" y="18735"/>
                    <a:pt x="2455" y="18873"/>
                    <a:pt x="2317" y="19012"/>
                  </a:cubicBezTo>
                  <a:cubicBezTo>
                    <a:pt x="1591" y="19426"/>
                    <a:pt x="865" y="20152"/>
                    <a:pt x="139" y="20878"/>
                  </a:cubicBezTo>
                  <a:cubicBezTo>
                    <a:pt x="1" y="20878"/>
                    <a:pt x="1" y="21016"/>
                    <a:pt x="1" y="21155"/>
                  </a:cubicBezTo>
                  <a:lnTo>
                    <a:pt x="1" y="21327"/>
                  </a:lnTo>
                  <a:cubicBezTo>
                    <a:pt x="139" y="23056"/>
                    <a:pt x="139" y="24922"/>
                    <a:pt x="277" y="26650"/>
                  </a:cubicBezTo>
                  <a:cubicBezTo>
                    <a:pt x="277" y="27653"/>
                    <a:pt x="277" y="28517"/>
                    <a:pt x="416" y="29381"/>
                  </a:cubicBezTo>
                  <a:lnTo>
                    <a:pt x="416" y="30833"/>
                  </a:lnTo>
                  <a:cubicBezTo>
                    <a:pt x="588" y="31248"/>
                    <a:pt x="588" y="31697"/>
                    <a:pt x="588" y="31973"/>
                  </a:cubicBezTo>
                  <a:cubicBezTo>
                    <a:pt x="727" y="32112"/>
                    <a:pt x="727" y="32250"/>
                    <a:pt x="865" y="32250"/>
                  </a:cubicBezTo>
                  <a:lnTo>
                    <a:pt x="1003" y="32250"/>
                  </a:lnTo>
                  <a:lnTo>
                    <a:pt x="1003" y="32388"/>
                  </a:lnTo>
                  <a:cubicBezTo>
                    <a:pt x="1003" y="32388"/>
                    <a:pt x="1003" y="32561"/>
                    <a:pt x="1141" y="32699"/>
                  </a:cubicBezTo>
                  <a:cubicBezTo>
                    <a:pt x="3457" y="34842"/>
                    <a:pt x="6188" y="36709"/>
                    <a:pt x="8919" y="38437"/>
                  </a:cubicBezTo>
                  <a:cubicBezTo>
                    <a:pt x="11649" y="40165"/>
                    <a:pt x="14553" y="41755"/>
                    <a:pt x="17422" y="43345"/>
                  </a:cubicBezTo>
                  <a:cubicBezTo>
                    <a:pt x="18424" y="44071"/>
                    <a:pt x="19426" y="44659"/>
                    <a:pt x="20602" y="45350"/>
                  </a:cubicBezTo>
                  <a:cubicBezTo>
                    <a:pt x="20602" y="45350"/>
                    <a:pt x="20602" y="45324"/>
                    <a:pt x="20590" y="45294"/>
                  </a:cubicBezTo>
                  <a:lnTo>
                    <a:pt x="20590" y="45294"/>
                  </a:lnTo>
                  <a:cubicBezTo>
                    <a:pt x="25869" y="48725"/>
                    <a:pt x="31012" y="52289"/>
                    <a:pt x="36156" y="55581"/>
                  </a:cubicBezTo>
                  <a:lnTo>
                    <a:pt x="36156" y="55443"/>
                  </a:lnTo>
                  <a:cubicBezTo>
                    <a:pt x="38437" y="56895"/>
                    <a:pt x="40477" y="58761"/>
                    <a:pt x="42931" y="60040"/>
                  </a:cubicBezTo>
                  <a:lnTo>
                    <a:pt x="43069" y="60040"/>
                  </a:lnTo>
                  <a:cubicBezTo>
                    <a:pt x="43069" y="60213"/>
                    <a:pt x="43207" y="60351"/>
                    <a:pt x="43345" y="60351"/>
                  </a:cubicBezTo>
                  <a:lnTo>
                    <a:pt x="43795" y="60351"/>
                  </a:lnTo>
                  <a:cubicBezTo>
                    <a:pt x="44486" y="60040"/>
                    <a:pt x="45074" y="59625"/>
                    <a:pt x="45800" y="59176"/>
                  </a:cubicBezTo>
                  <a:cubicBezTo>
                    <a:pt x="46525" y="58761"/>
                    <a:pt x="47078" y="58174"/>
                    <a:pt x="47804" y="57621"/>
                  </a:cubicBezTo>
                  <a:cubicBezTo>
                    <a:pt x="48392" y="57171"/>
                    <a:pt x="49118" y="56584"/>
                    <a:pt x="49671" y="56031"/>
                  </a:cubicBezTo>
                  <a:cubicBezTo>
                    <a:pt x="50397" y="55443"/>
                    <a:pt x="50984" y="55028"/>
                    <a:pt x="51710" y="54441"/>
                  </a:cubicBezTo>
                  <a:cubicBezTo>
                    <a:pt x="53127" y="53300"/>
                    <a:pt x="54579" y="52125"/>
                    <a:pt x="56169" y="50984"/>
                  </a:cubicBezTo>
                  <a:cubicBezTo>
                    <a:pt x="56895" y="50258"/>
                    <a:pt x="57621" y="49671"/>
                    <a:pt x="58312" y="49118"/>
                  </a:cubicBezTo>
                  <a:cubicBezTo>
                    <a:pt x="59038" y="48530"/>
                    <a:pt x="59764" y="47942"/>
                    <a:pt x="60628" y="47528"/>
                  </a:cubicBezTo>
                  <a:cubicBezTo>
                    <a:pt x="63497" y="45212"/>
                    <a:pt x="66400" y="42619"/>
                    <a:pt x="69408" y="40338"/>
                  </a:cubicBezTo>
                  <a:lnTo>
                    <a:pt x="69408" y="40027"/>
                  </a:lnTo>
                  <a:lnTo>
                    <a:pt x="69408" y="39889"/>
                  </a:lnTo>
                  <a:cubicBezTo>
                    <a:pt x="69719" y="38610"/>
                    <a:pt x="69857" y="37158"/>
                    <a:pt x="69857" y="35845"/>
                  </a:cubicBezTo>
                  <a:lnTo>
                    <a:pt x="69857" y="35706"/>
                  </a:lnTo>
                  <a:cubicBezTo>
                    <a:pt x="69857" y="35568"/>
                    <a:pt x="69719" y="35568"/>
                    <a:pt x="69719" y="35430"/>
                  </a:cubicBezTo>
                  <a:cubicBezTo>
                    <a:pt x="69857" y="35430"/>
                    <a:pt x="69857" y="35292"/>
                    <a:pt x="69857" y="35292"/>
                  </a:cubicBezTo>
                  <a:cubicBezTo>
                    <a:pt x="69857" y="35153"/>
                    <a:pt x="69857" y="34981"/>
                    <a:pt x="69719" y="34842"/>
                  </a:cubicBezTo>
                  <a:cubicBezTo>
                    <a:pt x="69546" y="34566"/>
                    <a:pt x="69269" y="34289"/>
                    <a:pt x="68993" y="33978"/>
                  </a:cubicBezTo>
                  <a:cubicBezTo>
                    <a:pt x="68682" y="33702"/>
                    <a:pt x="68405" y="33425"/>
                    <a:pt x="67990" y="33114"/>
                  </a:cubicBezTo>
                  <a:cubicBezTo>
                    <a:pt x="67403" y="32561"/>
                    <a:pt x="66815" y="31973"/>
                    <a:pt x="66089" y="31386"/>
                  </a:cubicBezTo>
                  <a:cubicBezTo>
                    <a:pt x="64810" y="30383"/>
                    <a:pt x="63497" y="29381"/>
                    <a:pt x="62080" y="28517"/>
                  </a:cubicBezTo>
                  <a:cubicBezTo>
                    <a:pt x="60040" y="27065"/>
                    <a:pt x="58036" y="25786"/>
                    <a:pt x="55893" y="24473"/>
                  </a:cubicBezTo>
                  <a:cubicBezTo>
                    <a:pt x="55167" y="24058"/>
                    <a:pt x="54303" y="23470"/>
                    <a:pt x="53577" y="23056"/>
                  </a:cubicBezTo>
                  <a:cubicBezTo>
                    <a:pt x="52125" y="22019"/>
                    <a:pt x="50708" y="21155"/>
                    <a:pt x="49394" y="20152"/>
                  </a:cubicBezTo>
                  <a:cubicBezTo>
                    <a:pt x="48115" y="19288"/>
                    <a:pt x="46940" y="18424"/>
                    <a:pt x="45800" y="17560"/>
                  </a:cubicBezTo>
                  <a:cubicBezTo>
                    <a:pt x="45523" y="17283"/>
                    <a:pt x="45212" y="17145"/>
                    <a:pt x="44797" y="16834"/>
                  </a:cubicBezTo>
                  <a:cubicBezTo>
                    <a:pt x="41894" y="14691"/>
                    <a:pt x="38887" y="12375"/>
                    <a:pt x="36018" y="10094"/>
                  </a:cubicBezTo>
                  <a:lnTo>
                    <a:pt x="35845" y="10094"/>
                  </a:lnTo>
                  <a:cubicBezTo>
                    <a:pt x="35845" y="7329"/>
                    <a:pt x="35430" y="4598"/>
                    <a:pt x="35292" y="1867"/>
                  </a:cubicBezTo>
                  <a:cubicBezTo>
                    <a:pt x="35292" y="1453"/>
                    <a:pt x="35292" y="1003"/>
                    <a:pt x="35153" y="416"/>
                  </a:cubicBezTo>
                  <a:cubicBezTo>
                    <a:pt x="35153" y="277"/>
                    <a:pt x="34842" y="139"/>
                    <a:pt x="34704" y="139"/>
                  </a:cubicBezTo>
                  <a:cubicBezTo>
                    <a:pt x="34566" y="139"/>
                    <a:pt x="34428" y="1"/>
                    <a:pt x="34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8"/>
            <p:cNvSpPr/>
            <p:nvPr/>
          </p:nvSpPr>
          <p:spPr>
            <a:xfrm>
              <a:off x="2824469" y="3747436"/>
              <a:ext cx="427125" cy="338977"/>
            </a:xfrm>
            <a:custGeom>
              <a:avLst/>
              <a:gdLst/>
              <a:ahLst/>
              <a:cxnLst/>
              <a:rect l="l" t="t" r="r" b="b"/>
              <a:pathLst>
                <a:path w="23782" h="18874" extrusionOk="0">
                  <a:moveTo>
                    <a:pt x="22468" y="1038"/>
                  </a:moveTo>
                  <a:cubicBezTo>
                    <a:pt x="22640" y="1038"/>
                    <a:pt x="22640" y="1176"/>
                    <a:pt x="22779" y="1176"/>
                  </a:cubicBezTo>
                  <a:lnTo>
                    <a:pt x="22779" y="1314"/>
                  </a:lnTo>
                  <a:cubicBezTo>
                    <a:pt x="22779" y="1452"/>
                    <a:pt x="22779" y="1591"/>
                    <a:pt x="22640" y="1729"/>
                  </a:cubicBezTo>
                  <a:cubicBezTo>
                    <a:pt x="22640" y="2040"/>
                    <a:pt x="22468" y="2178"/>
                    <a:pt x="22329" y="2316"/>
                  </a:cubicBezTo>
                  <a:cubicBezTo>
                    <a:pt x="22468" y="1902"/>
                    <a:pt x="22468" y="1452"/>
                    <a:pt x="22468" y="1038"/>
                  </a:cubicBezTo>
                  <a:close/>
                  <a:moveTo>
                    <a:pt x="21915" y="865"/>
                  </a:moveTo>
                  <a:cubicBezTo>
                    <a:pt x="21915" y="1591"/>
                    <a:pt x="21776" y="2316"/>
                    <a:pt x="21776" y="3042"/>
                  </a:cubicBezTo>
                  <a:cubicBezTo>
                    <a:pt x="21603" y="3181"/>
                    <a:pt x="21465" y="3319"/>
                    <a:pt x="21327" y="3457"/>
                  </a:cubicBezTo>
                  <a:lnTo>
                    <a:pt x="21189" y="3457"/>
                  </a:lnTo>
                  <a:lnTo>
                    <a:pt x="21189" y="3319"/>
                  </a:lnTo>
                  <a:cubicBezTo>
                    <a:pt x="21327" y="3042"/>
                    <a:pt x="21327" y="2593"/>
                    <a:pt x="21327" y="2316"/>
                  </a:cubicBezTo>
                  <a:cubicBezTo>
                    <a:pt x="21465" y="1902"/>
                    <a:pt x="21465" y="1452"/>
                    <a:pt x="21465" y="1176"/>
                  </a:cubicBezTo>
                  <a:cubicBezTo>
                    <a:pt x="21465" y="1038"/>
                    <a:pt x="21465" y="1038"/>
                    <a:pt x="21327" y="1038"/>
                  </a:cubicBezTo>
                  <a:cubicBezTo>
                    <a:pt x="21465" y="1038"/>
                    <a:pt x="21603" y="865"/>
                    <a:pt x="21776" y="865"/>
                  </a:cubicBezTo>
                  <a:close/>
                  <a:moveTo>
                    <a:pt x="20912" y="1176"/>
                  </a:moveTo>
                  <a:cubicBezTo>
                    <a:pt x="20912" y="1729"/>
                    <a:pt x="20912" y="2178"/>
                    <a:pt x="20739" y="2593"/>
                  </a:cubicBezTo>
                  <a:cubicBezTo>
                    <a:pt x="20739" y="3042"/>
                    <a:pt x="20601" y="3457"/>
                    <a:pt x="20601" y="3906"/>
                  </a:cubicBezTo>
                  <a:cubicBezTo>
                    <a:pt x="20463" y="4045"/>
                    <a:pt x="20325" y="4045"/>
                    <a:pt x="20186" y="4183"/>
                  </a:cubicBezTo>
                  <a:cubicBezTo>
                    <a:pt x="20325" y="3319"/>
                    <a:pt x="20325" y="2316"/>
                    <a:pt x="20463" y="1452"/>
                  </a:cubicBezTo>
                  <a:lnTo>
                    <a:pt x="20463" y="1314"/>
                  </a:lnTo>
                  <a:cubicBezTo>
                    <a:pt x="20601" y="1314"/>
                    <a:pt x="20739" y="1314"/>
                    <a:pt x="20912" y="1176"/>
                  </a:cubicBezTo>
                  <a:close/>
                  <a:moveTo>
                    <a:pt x="19875" y="1729"/>
                  </a:moveTo>
                  <a:cubicBezTo>
                    <a:pt x="19737" y="2766"/>
                    <a:pt x="19599" y="3630"/>
                    <a:pt x="19599" y="4632"/>
                  </a:cubicBezTo>
                  <a:cubicBezTo>
                    <a:pt x="19599" y="4632"/>
                    <a:pt x="19460" y="4632"/>
                    <a:pt x="19460" y="4771"/>
                  </a:cubicBezTo>
                  <a:cubicBezTo>
                    <a:pt x="19322" y="4909"/>
                    <a:pt x="19011" y="5047"/>
                    <a:pt x="18873" y="5185"/>
                  </a:cubicBezTo>
                  <a:cubicBezTo>
                    <a:pt x="18873" y="4183"/>
                    <a:pt x="19011" y="3319"/>
                    <a:pt x="19011" y="2316"/>
                  </a:cubicBezTo>
                  <a:cubicBezTo>
                    <a:pt x="19322" y="2178"/>
                    <a:pt x="19599" y="1902"/>
                    <a:pt x="19875" y="1729"/>
                  </a:cubicBezTo>
                  <a:close/>
                  <a:moveTo>
                    <a:pt x="18458" y="2766"/>
                  </a:moveTo>
                  <a:cubicBezTo>
                    <a:pt x="18458" y="3630"/>
                    <a:pt x="18320" y="4321"/>
                    <a:pt x="18320" y="5185"/>
                  </a:cubicBezTo>
                  <a:cubicBezTo>
                    <a:pt x="18320" y="5358"/>
                    <a:pt x="18320" y="5358"/>
                    <a:pt x="18458" y="5496"/>
                  </a:cubicBezTo>
                  <a:cubicBezTo>
                    <a:pt x="18320" y="5635"/>
                    <a:pt x="18009" y="5773"/>
                    <a:pt x="17870" y="5911"/>
                  </a:cubicBezTo>
                  <a:cubicBezTo>
                    <a:pt x="17870" y="4909"/>
                    <a:pt x="18009" y="4045"/>
                    <a:pt x="18009" y="3042"/>
                  </a:cubicBezTo>
                  <a:cubicBezTo>
                    <a:pt x="18147" y="2904"/>
                    <a:pt x="18320" y="2904"/>
                    <a:pt x="18458" y="2766"/>
                  </a:cubicBezTo>
                  <a:close/>
                  <a:moveTo>
                    <a:pt x="17456" y="3457"/>
                  </a:moveTo>
                  <a:cubicBezTo>
                    <a:pt x="17456" y="4494"/>
                    <a:pt x="17283" y="5358"/>
                    <a:pt x="17283" y="6361"/>
                  </a:cubicBezTo>
                  <a:lnTo>
                    <a:pt x="17145" y="6361"/>
                  </a:lnTo>
                  <a:cubicBezTo>
                    <a:pt x="17145" y="6361"/>
                    <a:pt x="17006" y="6499"/>
                    <a:pt x="16868" y="6499"/>
                  </a:cubicBezTo>
                  <a:lnTo>
                    <a:pt x="16868" y="3906"/>
                  </a:lnTo>
                  <a:cubicBezTo>
                    <a:pt x="17006" y="3768"/>
                    <a:pt x="17283" y="3630"/>
                    <a:pt x="17456" y="3457"/>
                  </a:cubicBezTo>
                  <a:close/>
                  <a:moveTo>
                    <a:pt x="16280" y="4494"/>
                  </a:moveTo>
                  <a:lnTo>
                    <a:pt x="16280" y="6775"/>
                  </a:lnTo>
                  <a:cubicBezTo>
                    <a:pt x="16280" y="6775"/>
                    <a:pt x="16280" y="6914"/>
                    <a:pt x="16419" y="6914"/>
                  </a:cubicBezTo>
                  <a:cubicBezTo>
                    <a:pt x="16142" y="7086"/>
                    <a:pt x="15866" y="7363"/>
                    <a:pt x="15555" y="7501"/>
                  </a:cubicBezTo>
                  <a:lnTo>
                    <a:pt x="15555" y="7225"/>
                  </a:lnTo>
                  <a:cubicBezTo>
                    <a:pt x="15727" y="6361"/>
                    <a:pt x="15866" y="5635"/>
                    <a:pt x="15866" y="4771"/>
                  </a:cubicBezTo>
                  <a:cubicBezTo>
                    <a:pt x="16004" y="4632"/>
                    <a:pt x="16142" y="4494"/>
                    <a:pt x="16280" y="4494"/>
                  </a:cubicBezTo>
                  <a:close/>
                  <a:moveTo>
                    <a:pt x="15278" y="5185"/>
                  </a:moveTo>
                  <a:cubicBezTo>
                    <a:pt x="15278" y="5358"/>
                    <a:pt x="15278" y="5496"/>
                    <a:pt x="15140" y="5635"/>
                  </a:cubicBezTo>
                  <a:cubicBezTo>
                    <a:pt x="15140" y="6361"/>
                    <a:pt x="15001" y="7086"/>
                    <a:pt x="14863" y="7778"/>
                  </a:cubicBezTo>
                  <a:lnTo>
                    <a:pt x="15001" y="7951"/>
                  </a:lnTo>
                  <a:cubicBezTo>
                    <a:pt x="14863" y="8089"/>
                    <a:pt x="14690" y="8089"/>
                    <a:pt x="14690" y="8227"/>
                  </a:cubicBezTo>
                  <a:cubicBezTo>
                    <a:pt x="14690" y="8089"/>
                    <a:pt x="14552" y="8089"/>
                    <a:pt x="14552" y="7951"/>
                  </a:cubicBezTo>
                  <a:cubicBezTo>
                    <a:pt x="14552" y="7501"/>
                    <a:pt x="14552" y="7086"/>
                    <a:pt x="14690" y="6775"/>
                  </a:cubicBezTo>
                  <a:lnTo>
                    <a:pt x="14690" y="5496"/>
                  </a:lnTo>
                  <a:cubicBezTo>
                    <a:pt x="15001" y="5358"/>
                    <a:pt x="15140" y="5185"/>
                    <a:pt x="15278" y="5185"/>
                  </a:cubicBezTo>
                  <a:close/>
                  <a:moveTo>
                    <a:pt x="14137" y="5911"/>
                  </a:moveTo>
                  <a:cubicBezTo>
                    <a:pt x="14137" y="6361"/>
                    <a:pt x="14137" y="6637"/>
                    <a:pt x="13999" y="6914"/>
                  </a:cubicBezTo>
                  <a:lnTo>
                    <a:pt x="13999" y="7778"/>
                  </a:lnTo>
                  <a:cubicBezTo>
                    <a:pt x="13999" y="7951"/>
                    <a:pt x="13999" y="8227"/>
                    <a:pt x="14137" y="8365"/>
                  </a:cubicBezTo>
                  <a:lnTo>
                    <a:pt x="14137" y="8504"/>
                  </a:lnTo>
                  <a:cubicBezTo>
                    <a:pt x="13826" y="8815"/>
                    <a:pt x="13688" y="8953"/>
                    <a:pt x="13411" y="9091"/>
                  </a:cubicBezTo>
                  <a:lnTo>
                    <a:pt x="13411" y="6499"/>
                  </a:lnTo>
                  <a:cubicBezTo>
                    <a:pt x="13688" y="6222"/>
                    <a:pt x="13826" y="6049"/>
                    <a:pt x="14137" y="5911"/>
                  </a:cubicBezTo>
                  <a:close/>
                  <a:moveTo>
                    <a:pt x="12824" y="6775"/>
                  </a:moveTo>
                  <a:lnTo>
                    <a:pt x="12824" y="9229"/>
                  </a:lnTo>
                  <a:cubicBezTo>
                    <a:pt x="12824" y="9368"/>
                    <a:pt x="12824" y="9368"/>
                    <a:pt x="12962" y="9506"/>
                  </a:cubicBezTo>
                  <a:cubicBezTo>
                    <a:pt x="12824" y="9506"/>
                    <a:pt x="12824" y="9679"/>
                    <a:pt x="12686" y="9679"/>
                  </a:cubicBezTo>
                  <a:cubicBezTo>
                    <a:pt x="12686" y="9817"/>
                    <a:pt x="12547" y="9817"/>
                    <a:pt x="12409" y="9955"/>
                  </a:cubicBezTo>
                  <a:cubicBezTo>
                    <a:pt x="12271" y="8953"/>
                    <a:pt x="12547" y="8089"/>
                    <a:pt x="12547" y="7086"/>
                  </a:cubicBezTo>
                  <a:cubicBezTo>
                    <a:pt x="12686" y="7086"/>
                    <a:pt x="12686" y="6914"/>
                    <a:pt x="12824" y="6775"/>
                  </a:cubicBezTo>
                  <a:close/>
                  <a:moveTo>
                    <a:pt x="11960" y="7501"/>
                  </a:moveTo>
                  <a:cubicBezTo>
                    <a:pt x="11821" y="8504"/>
                    <a:pt x="11683" y="9368"/>
                    <a:pt x="11821" y="10370"/>
                  </a:cubicBezTo>
                  <a:cubicBezTo>
                    <a:pt x="11545" y="10681"/>
                    <a:pt x="11234" y="10958"/>
                    <a:pt x="10957" y="11096"/>
                  </a:cubicBezTo>
                  <a:cubicBezTo>
                    <a:pt x="10819" y="10094"/>
                    <a:pt x="10957" y="9229"/>
                    <a:pt x="10957" y="8365"/>
                  </a:cubicBezTo>
                  <a:lnTo>
                    <a:pt x="10957" y="8227"/>
                  </a:lnTo>
                  <a:cubicBezTo>
                    <a:pt x="11234" y="7951"/>
                    <a:pt x="11545" y="7778"/>
                    <a:pt x="11960" y="7501"/>
                  </a:cubicBezTo>
                  <a:close/>
                  <a:moveTo>
                    <a:pt x="10370" y="8504"/>
                  </a:moveTo>
                  <a:lnTo>
                    <a:pt x="10370" y="9955"/>
                  </a:lnTo>
                  <a:cubicBezTo>
                    <a:pt x="10370" y="10543"/>
                    <a:pt x="10370" y="11096"/>
                    <a:pt x="10543" y="11545"/>
                  </a:cubicBezTo>
                  <a:lnTo>
                    <a:pt x="9817" y="12271"/>
                  </a:lnTo>
                  <a:lnTo>
                    <a:pt x="9817" y="11960"/>
                  </a:lnTo>
                  <a:cubicBezTo>
                    <a:pt x="9678" y="10958"/>
                    <a:pt x="9817" y="9955"/>
                    <a:pt x="9817" y="8953"/>
                  </a:cubicBezTo>
                  <a:cubicBezTo>
                    <a:pt x="9955" y="8815"/>
                    <a:pt x="10231" y="8642"/>
                    <a:pt x="10370" y="8504"/>
                  </a:cubicBezTo>
                  <a:close/>
                  <a:moveTo>
                    <a:pt x="9229" y="9368"/>
                  </a:moveTo>
                  <a:lnTo>
                    <a:pt x="9229" y="10819"/>
                  </a:lnTo>
                  <a:cubicBezTo>
                    <a:pt x="9229" y="11407"/>
                    <a:pt x="9229" y="11960"/>
                    <a:pt x="9367" y="12409"/>
                  </a:cubicBezTo>
                  <a:lnTo>
                    <a:pt x="9367" y="12548"/>
                  </a:lnTo>
                  <a:cubicBezTo>
                    <a:pt x="9091" y="12824"/>
                    <a:pt x="8953" y="13135"/>
                    <a:pt x="8641" y="13274"/>
                  </a:cubicBezTo>
                  <a:cubicBezTo>
                    <a:pt x="8503" y="12271"/>
                    <a:pt x="8503" y="11096"/>
                    <a:pt x="8503" y="9955"/>
                  </a:cubicBezTo>
                  <a:cubicBezTo>
                    <a:pt x="8814" y="9679"/>
                    <a:pt x="8953" y="9506"/>
                    <a:pt x="9229" y="9368"/>
                  </a:cubicBezTo>
                  <a:close/>
                  <a:moveTo>
                    <a:pt x="7950" y="10370"/>
                  </a:moveTo>
                  <a:cubicBezTo>
                    <a:pt x="7950" y="11407"/>
                    <a:pt x="7950" y="12409"/>
                    <a:pt x="8088" y="13412"/>
                  </a:cubicBezTo>
                  <a:lnTo>
                    <a:pt x="8088" y="13550"/>
                  </a:lnTo>
                  <a:lnTo>
                    <a:pt x="8227" y="13688"/>
                  </a:lnTo>
                  <a:cubicBezTo>
                    <a:pt x="8088" y="13999"/>
                    <a:pt x="7777" y="14138"/>
                    <a:pt x="7501" y="14414"/>
                  </a:cubicBezTo>
                  <a:cubicBezTo>
                    <a:pt x="7501" y="14276"/>
                    <a:pt x="7501" y="13999"/>
                    <a:pt x="7363" y="13827"/>
                  </a:cubicBezTo>
                  <a:lnTo>
                    <a:pt x="7363" y="10958"/>
                  </a:lnTo>
                  <a:lnTo>
                    <a:pt x="7224" y="10819"/>
                  </a:lnTo>
                  <a:cubicBezTo>
                    <a:pt x="7501" y="10681"/>
                    <a:pt x="7639" y="10543"/>
                    <a:pt x="7950" y="10370"/>
                  </a:cubicBezTo>
                  <a:close/>
                  <a:moveTo>
                    <a:pt x="6775" y="11234"/>
                  </a:moveTo>
                  <a:cubicBezTo>
                    <a:pt x="6775" y="12409"/>
                    <a:pt x="6775" y="13688"/>
                    <a:pt x="7086" y="14864"/>
                  </a:cubicBezTo>
                  <a:cubicBezTo>
                    <a:pt x="6913" y="15002"/>
                    <a:pt x="6913" y="15002"/>
                    <a:pt x="6775" y="15002"/>
                  </a:cubicBezTo>
                  <a:cubicBezTo>
                    <a:pt x="6637" y="15278"/>
                    <a:pt x="6498" y="15417"/>
                    <a:pt x="6360" y="15555"/>
                  </a:cubicBezTo>
                  <a:cubicBezTo>
                    <a:pt x="6360" y="15417"/>
                    <a:pt x="6360" y="15278"/>
                    <a:pt x="6222" y="15140"/>
                  </a:cubicBezTo>
                  <a:cubicBezTo>
                    <a:pt x="6049" y="14138"/>
                    <a:pt x="6049" y="13135"/>
                    <a:pt x="6049" y="12098"/>
                  </a:cubicBezTo>
                  <a:cubicBezTo>
                    <a:pt x="6049" y="11960"/>
                    <a:pt x="6049" y="11960"/>
                    <a:pt x="5911" y="11822"/>
                  </a:cubicBezTo>
                  <a:cubicBezTo>
                    <a:pt x="6222" y="11684"/>
                    <a:pt x="6498" y="11407"/>
                    <a:pt x="6775" y="11234"/>
                  </a:cubicBezTo>
                  <a:close/>
                  <a:moveTo>
                    <a:pt x="5496" y="12271"/>
                  </a:moveTo>
                  <a:cubicBezTo>
                    <a:pt x="5496" y="13550"/>
                    <a:pt x="5634" y="14691"/>
                    <a:pt x="5773" y="16004"/>
                  </a:cubicBezTo>
                  <a:cubicBezTo>
                    <a:pt x="5634" y="16142"/>
                    <a:pt x="5496" y="16281"/>
                    <a:pt x="5358" y="16419"/>
                  </a:cubicBezTo>
                  <a:cubicBezTo>
                    <a:pt x="5185" y="16142"/>
                    <a:pt x="5047" y="15866"/>
                    <a:pt x="5047" y="15555"/>
                  </a:cubicBezTo>
                  <a:lnTo>
                    <a:pt x="5047" y="14276"/>
                  </a:lnTo>
                  <a:cubicBezTo>
                    <a:pt x="4908" y="13688"/>
                    <a:pt x="4908" y="13274"/>
                    <a:pt x="4908" y="12824"/>
                  </a:cubicBezTo>
                  <a:cubicBezTo>
                    <a:pt x="5047" y="12548"/>
                    <a:pt x="5185" y="12409"/>
                    <a:pt x="5496" y="12271"/>
                  </a:cubicBezTo>
                  <a:close/>
                  <a:moveTo>
                    <a:pt x="4321" y="13274"/>
                  </a:moveTo>
                  <a:cubicBezTo>
                    <a:pt x="4494" y="14414"/>
                    <a:pt x="4321" y="15555"/>
                    <a:pt x="4770" y="16730"/>
                  </a:cubicBezTo>
                  <a:lnTo>
                    <a:pt x="4908" y="16868"/>
                  </a:lnTo>
                  <a:cubicBezTo>
                    <a:pt x="4770" y="16868"/>
                    <a:pt x="4632" y="17007"/>
                    <a:pt x="4494" y="17145"/>
                  </a:cubicBezTo>
                  <a:lnTo>
                    <a:pt x="4494" y="17007"/>
                  </a:lnTo>
                  <a:cubicBezTo>
                    <a:pt x="4321" y="16592"/>
                    <a:pt x="4321" y="16004"/>
                    <a:pt x="4183" y="15555"/>
                  </a:cubicBezTo>
                  <a:cubicBezTo>
                    <a:pt x="4183" y="14864"/>
                    <a:pt x="4044" y="14138"/>
                    <a:pt x="4044" y="13550"/>
                  </a:cubicBezTo>
                  <a:lnTo>
                    <a:pt x="4321" y="13274"/>
                  </a:lnTo>
                  <a:close/>
                  <a:moveTo>
                    <a:pt x="3457" y="14138"/>
                  </a:moveTo>
                  <a:cubicBezTo>
                    <a:pt x="3630" y="15140"/>
                    <a:pt x="3768" y="16142"/>
                    <a:pt x="3906" y="17145"/>
                  </a:cubicBezTo>
                  <a:cubicBezTo>
                    <a:pt x="3906" y="17283"/>
                    <a:pt x="3906" y="17283"/>
                    <a:pt x="4044" y="17456"/>
                  </a:cubicBezTo>
                  <a:cubicBezTo>
                    <a:pt x="3906" y="17456"/>
                    <a:pt x="3768" y="17594"/>
                    <a:pt x="3630" y="17594"/>
                  </a:cubicBezTo>
                  <a:cubicBezTo>
                    <a:pt x="3457" y="17283"/>
                    <a:pt x="3457" y="16868"/>
                    <a:pt x="3318" y="16592"/>
                  </a:cubicBezTo>
                  <a:cubicBezTo>
                    <a:pt x="3318" y="15866"/>
                    <a:pt x="3318" y="15140"/>
                    <a:pt x="3180" y="14414"/>
                  </a:cubicBezTo>
                  <a:lnTo>
                    <a:pt x="3457" y="14138"/>
                  </a:lnTo>
                  <a:close/>
                  <a:moveTo>
                    <a:pt x="1728" y="16142"/>
                  </a:moveTo>
                  <a:cubicBezTo>
                    <a:pt x="1728" y="16730"/>
                    <a:pt x="1901" y="17283"/>
                    <a:pt x="1901" y="18009"/>
                  </a:cubicBezTo>
                  <a:lnTo>
                    <a:pt x="1728" y="18009"/>
                  </a:lnTo>
                  <a:cubicBezTo>
                    <a:pt x="1590" y="18009"/>
                    <a:pt x="1452" y="18009"/>
                    <a:pt x="1314" y="17871"/>
                  </a:cubicBezTo>
                  <a:lnTo>
                    <a:pt x="1175" y="17732"/>
                  </a:lnTo>
                  <a:lnTo>
                    <a:pt x="1037" y="17732"/>
                  </a:lnTo>
                  <a:lnTo>
                    <a:pt x="1037" y="17594"/>
                  </a:lnTo>
                  <a:lnTo>
                    <a:pt x="1037" y="17456"/>
                  </a:lnTo>
                  <a:cubicBezTo>
                    <a:pt x="1037" y="17283"/>
                    <a:pt x="1175" y="17145"/>
                    <a:pt x="1175" y="17007"/>
                  </a:cubicBezTo>
                  <a:cubicBezTo>
                    <a:pt x="1314" y="16730"/>
                    <a:pt x="1452" y="16419"/>
                    <a:pt x="1728" y="16142"/>
                  </a:cubicBezTo>
                  <a:close/>
                  <a:moveTo>
                    <a:pt x="2593" y="15002"/>
                  </a:moveTo>
                  <a:cubicBezTo>
                    <a:pt x="2765" y="15866"/>
                    <a:pt x="2765" y="16868"/>
                    <a:pt x="3042" y="17871"/>
                  </a:cubicBezTo>
                  <a:cubicBezTo>
                    <a:pt x="2904" y="17871"/>
                    <a:pt x="2765" y="18009"/>
                    <a:pt x="2454" y="18009"/>
                  </a:cubicBezTo>
                  <a:cubicBezTo>
                    <a:pt x="2454" y="17145"/>
                    <a:pt x="2316" y="16281"/>
                    <a:pt x="2316" y="15417"/>
                  </a:cubicBezTo>
                  <a:cubicBezTo>
                    <a:pt x="2454" y="15278"/>
                    <a:pt x="2454" y="15140"/>
                    <a:pt x="2593" y="15002"/>
                  </a:cubicBezTo>
                  <a:close/>
                  <a:moveTo>
                    <a:pt x="21915" y="1"/>
                  </a:moveTo>
                  <a:cubicBezTo>
                    <a:pt x="21603" y="1"/>
                    <a:pt x="21327" y="173"/>
                    <a:pt x="21050" y="173"/>
                  </a:cubicBezTo>
                  <a:cubicBezTo>
                    <a:pt x="20463" y="312"/>
                    <a:pt x="19875" y="726"/>
                    <a:pt x="19322" y="1038"/>
                  </a:cubicBezTo>
                  <a:cubicBezTo>
                    <a:pt x="18320" y="1591"/>
                    <a:pt x="17456" y="2455"/>
                    <a:pt x="16419" y="3181"/>
                  </a:cubicBezTo>
                  <a:cubicBezTo>
                    <a:pt x="15727" y="3768"/>
                    <a:pt x="15140" y="4183"/>
                    <a:pt x="14414" y="4632"/>
                  </a:cubicBezTo>
                  <a:cubicBezTo>
                    <a:pt x="13688" y="5185"/>
                    <a:pt x="12824" y="5773"/>
                    <a:pt x="12098" y="6361"/>
                  </a:cubicBezTo>
                  <a:cubicBezTo>
                    <a:pt x="10543" y="7363"/>
                    <a:pt x="8953" y="8504"/>
                    <a:pt x="7363" y="9679"/>
                  </a:cubicBezTo>
                  <a:cubicBezTo>
                    <a:pt x="6775" y="10094"/>
                    <a:pt x="6222" y="10543"/>
                    <a:pt x="5634" y="10958"/>
                  </a:cubicBezTo>
                  <a:cubicBezTo>
                    <a:pt x="5047" y="11545"/>
                    <a:pt x="4494" y="11960"/>
                    <a:pt x="3906" y="12548"/>
                  </a:cubicBezTo>
                  <a:cubicBezTo>
                    <a:pt x="3180" y="13135"/>
                    <a:pt x="2454" y="13688"/>
                    <a:pt x="1901" y="14414"/>
                  </a:cubicBezTo>
                  <a:cubicBezTo>
                    <a:pt x="1590" y="14691"/>
                    <a:pt x="1314" y="15140"/>
                    <a:pt x="1037" y="15417"/>
                  </a:cubicBezTo>
                  <a:cubicBezTo>
                    <a:pt x="864" y="15728"/>
                    <a:pt x="726" y="16004"/>
                    <a:pt x="450" y="16419"/>
                  </a:cubicBezTo>
                  <a:cubicBezTo>
                    <a:pt x="173" y="16868"/>
                    <a:pt x="0" y="17594"/>
                    <a:pt x="311" y="18147"/>
                  </a:cubicBezTo>
                  <a:cubicBezTo>
                    <a:pt x="450" y="18458"/>
                    <a:pt x="726" y="18597"/>
                    <a:pt x="1037" y="18735"/>
                  </a:cubicBezTo>
                  <a:cubicBezTo>
                    <a:pt x="1175" y="18735"/>
                    <a:pt x="1314" y="18873"/>
                    <a:pt x="1452" y="18873"/>
                  </a:cubicBezTo>
                  <a:lnTo>
                    <a:pt x="2316" y="18873"/>
                  </a:lnTo>
                  <a:cubicBezTo>
                    <a:pt x="2904" y="18873"/>
                    <a:pt x="3457" y="18735"/>
                    <a:pt x="3906" y="18458"/>
                  </a:cubicBezTo>
                  <a:cubicBezTo>
                    <a:pt x="4494" y="18320"/>
                    <a:pt x="4908" y="17871"/>
                    <a:pt x="5358" y="17594"/>
                  </a:cubicBezTo>
                  <a:cubicBezTo>
                    <a:pt x="6222" y="16868"/>
                    <a:pt x="7086" y="16142"/>
                    <a:pt x="7777" y="15278"/>
                  </a:cubicBezTo>
                  <a:cubicBezTo>
                    <a:pt x="8953" y="14276"/>
                    <a:pt x="9955" y="13274"/>
                    <a:pt x="10957" y="12271"/>
                  </a:cubicBezTo>
                  <a:cubicBezTo>
                    <a:pt x="12098" y="11407"/>
                    <a:pt x="13273" y="10370"/>
                    <a:pt x="14414" y="9506"/>
                  </a:cubicBezTo>
                  <a:cubicBezTo>
                    <a:pt x="15555" y="8642"/>
                    <a:pt x="16730" y="7778"/>
                    <a:pt x="17870" y="6914"/>
                  </a:cubicBezTo>
                  <a:cubicBezTo>
                    <a:pt x="18458" y="6499"/>
                    <a:pt x="19011" y="6222"/>
                    <a:pt x="19599" y="5773"/>
                  </a:cubicBezTo>
                  <a:cubicBezTo>
                    <a:pt x="19875" y="5496"/>
                    <a:pt x="20186" y="5358"/>
                    <a:pt x="20325" y="5185"/>
                  </a:cubicBezTo>
                  <a:cubicBezTo>
                    <a:pt x="20601" y="4909"/>
                    <a:pt x="20912" y="4771"/>
                    <a:pt x="21189" y="4632"/>
                  </a:cubicBezTo>
                  <a:cubicBezTo>
                    <a:pt x="21603" y="4321"/>
                    <a:pt x="22053" y="3906"/>
                    <a:pt x="22468" y="3630"/>
                  </a:cubicBezTo>
                  <a:cubicBezTo>
                    <a:pt x="22917" y="3181"/>
                    <a:pt x="23193" y="2766"/>
                    <a:pt x="23332" y="2316"/>
                  </a:cubicBezTo>
                  <a:cubicBezTo>
                    <a:pt x="23504" y="2178"/>
                    <a:pt x="23643" y="1902"/>
                    <a:pt x="23643" y="1729"/>
                  </a:cubicBezTo>
                  <a:cubicBezTo>
                    <a:pt x="23643" y="1452"/>
                    <a:pt x="23781" y="1314"/>
                    <a:pt x="23643" y="1038"/>
                  </a:cubicBezTo>
                  <a:cubicBezTo>
                    <a:pt x="23643" y="865"/>
                    <a:pt x="23643" y="588"/>
                    <a:pt x="23332" y="450"/>
                  </a:cubicBezTo>
                  <a:cubicBezTo>
                    <a:pt x="23332" y="312"/>
                    <a:pt x="23055" y="312"/>
                    <a:pt x="22917" y="312"/>
                  </a:cubicBezTo>
                  <a:cubicBezTo>
                    <a:pt x="22917" y="173"/>
                    <a:pt x="22779" y="173"/>
                    <a:pt x="22779" y="173"/>
                  </a:cubicBezTo>
                  <a:cubicBezTo>
                    <a:pt x="22468" y="1"/>
                    <a:pt x="22329" y="1"/>
                    <a:pt x="220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8"/>
            <p:cNvSpPr/>
            <p:nvPr/>
          </p:nvSpPr>
          <p:spPr>
            <a:xfrm>
              <a:off x="2708376" y="3548781"/>
              <a:ext cx="496648" cy="468091"/>
            </a:xfrm>
            <a:custGeom>
              <a:avLst/>
              <a:gdLst/>
              <a:ahLst/>
              <a:cxnLst/>
              <a:rect l="l" t="t" r="r" b="b"/>
              <a:pathLst>
                <a:path w="27653" h="26063" extrusionOk="0">
                  <a:moveTo>
                    <a:pt x="27065" y="1"/>
                  </a:moveTo>
                  <a:cubicBezTo>
                    <a:pt x="26927" y="1"/>
                    <a:pt x="26927" y="139"/>
                    <a:pt x="26789" y="139"/>
                  </a:cubicBezTo>
                  <a:cubicBezTo>
                    <a:pt x="26063" y="554"/>
                    <a:pt x="25337" y="1003"/>
                    <a:pt x="24611" y="1556"/>
                  </a:cubicBezTo>
                  <a:lnTo>
                    <a:pt x="24334" y="1729"/>
                  </a:lnTo>
                  <a:cubicBezTo>
                    <a:pt x="24196" y="1867"/>
                    <a:pt x="23920" y="2144"/>
                    <a:pt x="23609" y="2282"/>
                  </a:cubicBezTo>
                  <a:cubicBezTo>
                    <a:pt x="23332" y="2593"/>
                    <a:pt x="22883" y="2870"/>
                    <a:pt x="22468" y="3008"/>
                  </a:cubicBezTo>
                  <a:cubicBezTo>
                    <a:pt x="20878" y="4149"/>
                    <a:pt x="19288" y="5013"/>
                    <a:pt x="17871" y="5877"/>
                  </a:cubicBezTo>
                  <a:lnTo>
                    <a:pt x="16281" y="6741"/>
                  </a:lnTo>
                  <a:cubicBezTo>
                    <a:pt x="15278" y="7467"/>
                    <a:pt x="14103" y="8054"/>
                    <a:pt x="12962" y="8780"/>
                  </a:cubicBezTo>
                  <a:cubicBezTo>
                    <a:pt x="11511" y="9644"/>
                    <a:pt x="10094" y="10509"/>
                    <a:pt x="8192" y="11787"/>
                  </a:cubicBezTo>
                  <a:cubicBezTo>
                    <a:pt x="7052" y="12652"/>
                    <a:pt x="5773" y="13377"/>
                    <a:pt x="4598" y="14242"/>
                  </a:cubicBezTo>
                  <a:lnTo>
                    <a:pt x="4459" y="14380"/>
                  </a:lnTo>
                  <a:cubicBezTo>
                    <a:pt x="4183" y="14518"/>
                    <a:pt x="3734" y="14829"/>
                    <a:pt x="3457" y="15106"/>
                  </a:cubicBezTo>
                  <a:lnTo>
                    <a:pt x="2869" y="15555"/>
                  </a:lnTo>
                  <a:cubicBezTo>
                    <a:pt x="2316" y="15970"/>
                    <a:pt x="1729" y="16246"/>
                    <a:pt x="1279" y="16419"/>
                  </a:cubicBezTo>
                  <a:cubicBezTo>
                    <a:pt x="865" y="16557"/>
                    <a:pt x="588" y="16696"/>
                    <a:pt x="277" y="16696"/>
                  </a:cubicBezTo>
                  <a:cubicBezTo>
                    <a:pt x="139" y="16696"/>
                    <a:pt x="139" y="16834"/>
                    <a:pt x="1" y="16834"/>
                  </a:cubicBezTo>
                  <a:lnTo>
                    <a:pt x="1" y="17283"/>
                  </a:lnTo>
                  <a:cubicBezTo>
                    <a:pt x="1" y="18700"/>
                    <a:pt x="1" y="20152"/>
                    <a:pt x="139" y="21604"/>
                  </a:cubicBezTo>
                  <a:cubicBezTo>
                    <a:pt x="415" y="23159"/>
                    <a:pt x="588" y="24473"/>
                    <a:pt x="1003" y="25752"/>
                  </a:cubicBezTo>
                  <a:cubicBezTo>
                    <a:pt x="1003" y="25925"/>
                    <a:pt x="1141" y="26063"/>
                    <a:pt x="1452" y="26063"/>
                  </a:cubicBezTo>
                  <a:lnTo>
                    <a:pt x="1867" y="26063"/>
                  </a:lnTo>
                  <a:cubicBezTo>
                    <a:pt x="3457" y="25337"/>
                    <a:pt x="4736" y="24335"/>
                    <a:pt x="6049" y="23470"/>
                  </a:cubicBezTo>
                  <a:cubicBezTo>
                    <a:pt x="6326" y="23159"/>
                    <a:pt x="6637" y="22883"/>
                    <a:pt x="6914" y="22745"/>
                  </a:cubicBezTo>
                  <a:lnTo>
                    <a:pt x="7052" y="22606"/>
                  </a:lnTo>
                  <a:lnTo>
                    <a:pt x="7501" y="22295"/>
                  </a:lnTo>
                  <a:lnTo>
                    <a:pt x="8054" y="21880"/>
                  </a:lnTo>
                  <a:cubicBezTo>
                    <a:pt x="8504" y="21431"/>
                    <a:pt x="8918" y="21155"/>
                    <a:pt x="9368" y="20878"/>
                  </a:cubicBezTo>
                  <a:lnTo>
                    <a:pt x="10094" y="20290"/>
                  </a:lnTo>
                  <a:cubicBezTo>
                    <a:pt x="10785" y="19876"/>
                    <a:pt x="11511" y="19288"/>
                    <a:pt x="12237" y="18700"/>
                  </a:cubicBezTo>
                  <a:lnTo>
                    <a:pt x="13688" y="17560"/>
                  </a:lnTo>
                  <a:cubicBezTo>
                    <a:pt x="14691" y="16834"/>
                    <a:pt x="15693" y="16108"/>
                    <a:pt x="16695" y="15244"/>
                  </a:cubicBezTo>
                  <a:cubicBezTo>
                    <a:pt x="17560" y="14691"/>
                    <a:pt x="18424" y="14103"/>
                    <a:pt x="19288" y="13516"/>
                  </a:cubicBezTo>
                  <a:cubicBezTo>
                    <a:pt x="19875" y="12963"/>
                    <a:pt x="20878" y="12375"/>
                    <a:pt x="21742" y="11649"/>
                  </a:cubicBezTo>
                  <a:cubicBezTo>
                    <a:pt x="22744" y="11062"/>
                    <a:pt x="23920" y="10509"/>
                    <a:pt x="24784" y="9921"/>
                  </a:cubicBezTo>
                  <a:cubicBezTo>
                    <a:pt x="25648" y="9506"/>
                    <a:pt x="26339" y="8919"/>
                    <a:pt x="27203" y="8469"/>
                  </a:cubicBezTo>
                  <a:cubicBezTo>
                    <a:pt x="27203" y="8469"/>
                    <a:pt x="27376" y="8331"/>
                    <a:pt x="27376" y="8193"/>
                  </a:cubicBezTo>
                  <a:cubicBezTo>
                    <a:pt x="27514" y="8054"/>
                    <a:pt x="27514" y="7916"/>
                    <a:pt x="27514" y="7778"/>
                  </a:cubicBezTo>
                  <a:cubicBezTo>
                    <a:pt x="27653" y="6464"/>
                    <a:pt x="27514" y="5013"/>
                    <a:pt x="27514" y="3596"/>
                  </a:cubicBezTo>
                  <a:cubicBezTo>
                    <a:pt x="27514" y="2593"/>
                    <a:pt x="27376" y="1729"/>
                    <a:pt x="27376" y="692"/>
                  </a:cubicBezTo>
                  <a:cubicBezTo>
                    <a:pt x="27514" y="554"/>
                    <a:pt x="27514" y="416"/>
                    <a:pt x="27376" y="277"/>
                  </a:cubicBezTo>
                  <a:cubicBezTo>
                    <a:pt x="27376" y="139"/>
                    <a:pt x="27203" y="1"/>
                    <a:pt x="27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8"/>
            <p:cNvSpPr/>
            <p:nvPr/>
          </p:nvSpPr>
          <p:spPr>
            <a:xfrm>
              <a:off x="2899578" y="4063425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6" y="864"/>
                  </a:moveTo>
                  <a:cubicBezTo>
                    <a:pt x="4183" y="1003"/>
                    <a:pt x="4459" y="1141"/>
                    <a:pt x="4771" y="1279"/>
                  </a:cubicBezTo>
                  <a:cubicBezTo>
                    <a:pt x="5496" y="1867"/>
                    <a:pt x="6361" y="2593"/>
                    <a:pt x="7052" y="3146"/>
                  </a:cubicBezTo>
                  <a:cubicBezTo>
                    <a:pt x="6188" y="3871"/>
                    <a:pt x="5324" y="4736"/>
                    <a:pt x="4632" y="5461"/>
                  </a:cubicBezTo>
                  <a:cubicBezTo>
                    <a:pt x="3768" y="5185"/>
                    <a:pt x="3042" y="4736"/>
                    <a:pt x="2316" y="4321"/>
                  </a:cubicBezTo>
                  <a:cubicBezTo>
                    <a:pt x="1867" y="4010"/>
                    <a:pt x="1452" y="3595"/>
                    <a:pt x="1003" y="3318"/>
                  </a:cubicBezTo>
                  <a:cubicBezTo>
                    <a:pt x="1591" y="2731"/>
                    <a:pt x="2040" y="2143"/>
                    <a:pt x="2593" y="1728"/>
                  </a:cubicBezTo>
                  <a:cubicBezTo>
                    <a:pt x="2904" y="1417"/>
                    <a:pt x="3181" y="1141"/>
                    <a:pt x="3595" y="1003"/>
                  </a:cubicBezTo>
                  <a:lnTo>
                    <a:pt x="3768" y="1003"/>
                  </a:lnTo>
                  <a:cubicBezTo>
                    <a:pt x="3768" y="1003"/>
                    <a:pt x="3768" y="864"/>
                    <a:pt x="3906" y="864"/>
                  </a:cubicBezTo>
                  <a:close/>
                  <a:moveTo>
                    <a:pt x="865" y="4321"/>
                  </a:moveTo>
                  <a:lnTo>
                    <a:pt x="1003" y="4459"/>
                  </a:lnTo>
                  <a:cubicBezTo>
                    <a:pt x="1314" y="4736"/>
                    <a:pt x="1729" y="4874"/>
                    <a:pt x="2040" y="5185"/>
                  </a:cubicBezTo>
                  <a:cubicBezTo>
                    <a:pt x="2593" y="5461"/>
                    <a:pt x="3181" y="5738"/>
                    <a:pt x="3768" y="6049"/>
                  </a:cubicBezTo>
                  <a:cubicBezTo>
                    <a:pt x="3906" y="6187"/>
                    <a:pt x="4045" y="6187"/>
                    <a:pt x="4183" y="6326"/>
                  </a:cubicBezTo>
                  <a:cubicBezTo>
                    <a:pt x="4321" y="6464"/>
                    <a:pt x="4321" y="6775"/>
                    <a:pt x="4321" y="6913"/>
                  </a:cubicBezTo>
                  <a:cubicBezTo>
                    <a:pt x="3768" y="6775"/>
                    <a:pt x="3319" y="6464"/>
                    <a:pt x="2731" y="6187"/>
                  </a:cubicBezTo>
                  <a:cubicBezTo>
                    <a:pt x="2178" y="5738"/>
                    <a:pt x="1591" y="5323"/>
                    <a:pt x="1003" y="4736"/>
                  </a:cubicBezTo>
                  <a:cubicBezTo>
                    <a:pt x="1003" y="4597"/>
                    <a:pt x="1003" y="4459"/>
                    <a:pt x="865" y="4321"/>
                  </a:cubicBezTo>
                  <a:close/>
                  <a:moveTo>
                    <a:pt x="7225" y="4183"/>
                  </a:moveTo>
                  <a:cubicBezTo>
                    <a:pt x="7363" y="4321"/>
                    <a:pt x="7363" y="4459"/>
                    <a:pt x="7363" y="4597"/>
                  </a:cubicBezTo>
                  <a:lnTo>
                    <a:pt x="7363" y="4736"/>
                  </a:lnTo>
                  <a:cubicBezTo>
                    <a:pt x="6637" y="5461"/>
                    <a:pt x="5911" y="6326"/>
                    <a:pt x="5185" y="7051"/>
                  </a:cubicBezTo>
                  <a:lnTo>
                    <a:pt x="5185" y="6326"/>
                  </a:lnTo>
                  <a:lnTo>
                    <a:pt x="5185" y="6187"/>
                  </a:lnTo>
                  <a:lnTo>
                    <a:pt x="6914" y="4459"/>
                  </a:lnTo>
                  <a:cubicBezTo>
                    <a:pt x="7052" y="4321"/>
                    <a:pt x="7225" y="4321"/>
                    <a:pt x="7225" y="4183"/>
                  </a:cubicBezTo>
                  <a:close/>
                  <a:moveTo>
                    <a:pt x="3595" y="0"/>
                  </a:moveTo>
                  <a:lnTo>
                    <a:pt x="3595" y="138"/>
                  </a:lnTo>
                  <a:lnTo>
                    <a:pt x="3457" y="138"/>
                  </a:lnTo>
                  <a:cubicBezTo>
                    <a:pt x="3181" y="277"/>
                    <a:pt x="2904" y="415"/>
                    <a:pt x="2593" y="553"/>
                  </a:cubicBezTo>
                  <a:cubicBezTo>
                    <a:pt x="2316" y="864"/>
                    <a:pt x="2178" y="1003"/>
                    <a:pt x="1867" y="1141"/>
                  </a:cubicBezTo>
                  <a:lnTo>
                    <a:pt x="588" y="2454"/>
                  </a:lnTo>
                  <a:cubicBezTo>
                    <a:pt x="588" y="2454"/>
                    <a:pt x="450" y="2593"/>
                    <a:pt x="312" y="2731"/>
                  </a:cubicBezTo>
                  <a:cubicBezTo>
                    <a:pt x="139" y="2869"/>
                    <a:pt x="139" y="3007"/>
                    <a:pt x="139" y="3146"/>
                  </a:cubicBezTo>
                  <a:cubicBezTo>
                    <a:pt x="1" y="3318"/>
                    <a:pt x="1" y="3318"/>
                    <a:pt x="1" y="3457"/>
                  </a:cubicBezTo>
                  <a:cubicBezTo>
                    <a:pt x="1" y="4010"/>
                    <a:pt x="1" y="4459"/>
                    <a:pt x="139" y="4874"/>
                  </a:cubicBezTo>
                  <a:cubicBezTo>
                    <a:pt x="139" y="5047"/>
                    <a:pt x="139" y="5185"/>
                    <a:pt x="312" y="5185"/>
                  </a:cubicBezTo>
                  <a:cubicBezTo>
                    <a:pt x="312" y="5323"/>
                    <a:pt x="312" y="5461"/>
                    <a:pt x="450" y="5461"/>
                  </a:cubicBezTo>
                  <a:cubicBezTo>
                    <a:pt x="1003" y="5911"/>
                    <a:pt x="1729" y="6464"/>
                    <a:pt x="2316" y="6913"/>
                  </a:cubicBezTo>
                  <a:cubicBezTo>
                    <a:pt x="3042" y="7328"/>
                    <a:pt x="3768" y="7777"/>
                    <a:pt x="4459" y="8054"/>
                  </a:cubicBezTo>
                  <a:lnTo>
                    <a:pt x="4771" y="8054"/>
                  </a:lnTo>
                  <a:cubicBezTo>
                    <a:pt x="4771" y="8054"/>
                    <a:pt x="4909" y="8192"/>
                    <a:pt x="5047" y="8192"/>
                  </a:cubicBezTo>
                  <a:cubicBezTo>
                    <a:pt x="5047" y="8192"/>
                    <a:pt x="5185" y="8192"/>
                    <a:pt x="5324" y="8054"/>
                  </a:cubicBezTo>
                  <a:lnTo>
                    <a:pt x="6637" y="6775"/>
                  </a:lnTo>
                  <a:cubicBezTo>
                    <a:pt x="7225" y="6187"/>
                    <a:pt x="7639" y="5738"/>
                    <a:pt x="8089" y="5185"/>
                  </a:cubicBezTo>
                  <a:cubicBezTo>
                    <a:pt x="8089" y="5185"/>
                    <a:pt x="8227" y="4874"/>
                    <a:pt x="8089" y="4736"/>
                  </a:cubicBezTo>
                  <a:cubicBezTo>
                    <a:pt x="8227" y="4736"/>
                    <a:pt x="8227" y="4597"/>
                    <a:pt x="8227" y="4597"/>
                  </a:cubicBezTo>
                  <a:cubicBezTo>
                    <a:pt x="8089" y="4183"/>
                    <a:pt x="8089" y="3733"/>
                    <a:pt x="8089" y="3318"/>
                  </a:cubicBezTo>
                  <a:lnTo>
                    <a:pt x="8089" y="3146"/>
                  </a:lnTo>
                  <a:cubicBezTo>
                    <a:pt x="8089" y="3007"/>
                    <a:pt x="8089" y="2869"/>
                    <a:pt x="7916" y="2731"/>
                  </a:cubicBezTo>
                  <a:lnTo>
                    <a:pt x="7778" y="2731"/>
                  </a:lnTo>
                  <a:cubicBezTo>
                    <a:pt x="7778" y="2593"/>
                    <a:pt x="7639" y="2454"/>
                    <a:pt x="7501" y="2454"/>
                  </a:cubicBezTo>
                  <a:cubicBezTo>
                    <a:pt x="6637" y="1590"/>
                    <a:pt x="5635" y="864"/>
                    <a:pt x="4459" y="277"/>
                  </a:cubicBezTo>
                  <a:cubicBezTo>
                    <a:pt x="4459" y="138"/>
                    <a:pt x="4321" y="138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8"/>
            <p:cNvSpPr/>
            <p:nvPr/>
          </p:nvSpPr>
          <p:spPr>
            <a:xfrm>
              <a:off x="3018778" y="3972781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1" y="1003"/>
                  </a:moveTo>
                  <a:cubicBezTo>
                    <a:pt x="4182" y="1141"/>
                    <a:pt x="4459" y="1280"/>
                    <a:pt x="4736" y="1452"/>
                  </a:cubicBezTo>
                  <a:cubicBezTo>
                    <a:pt x="5600" y="2005"/>
                    <a:pt x="6326" y="2593"/>
                    <a:pt x="7051" y="3319"/>
                  </a:cubicBezTo>
                  <a:cubicBezTo>
                    <a:pt x="6326" y="4045"/>
                    <a:pt x="5461" y="4736"/>
                    <a:pt x="4597" y="5600"/>
                  </a:cubicBezTo>
                  <a:cubicBezTo>
                    <a:pt x="3871" y="5185"/>
                    <a:pt x="3007" y="4736"/>
                    <a:pt x="2316" y="4321"/>
                  </a:cubicBezTo>
                  <a:cubicBezTo>
                    <a:pt x="1867" y="4045"/>
                    <a:pt x="1452" y="3734"/>
                    <a:pt x="1141" y="3319"/>
                  </a:cubicBezTo>
                  <a:cubicBezTo>
                    <a:pt x="1590" y="2870"/>
                    <a:pt x="2143" y="2317"/>
                    <a:pt x="2731" y="1867"/>
                  </a:cubicBezTo>
                  <a:cubicBezTo>
                    <a:pt x="3007" y="1591"/>
                    <a:pt x="3318" y="1280"/>
                    <a:pt x="3595" y="1141"/>
                  </a:cubicBezTo>
                  <a:cubicBezTo>
                    <a:pt x="3733" y="1141"/>
                    <a:pt x="3733" y="1003"/>
                    <a:pt x="3733" y="1003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5047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464"/>
                  </a:lnTo>
                  <a:lnTo>
                    <a:pt x="4321" y="7052"/>
                  </a:ln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590" y="5324"/>
                    <a:pt x="1002" y="4909"/>
                  </a:cubicBezTo>
                  <a:lnTo>
                    <a:pt x="1002" y="4460"/>
                  </a:lnTo>
                  <a:close/>
                  <a:moveTo>
                    <a:pt x="7328" y="4183"/>
                  </a:moveTo>
                  <a:lnTo>
                    <a:pt x="7328" y="4321"/>
                  </a:lnTo>
                  <a:lnTo>
                    <a:pt x="7328" y="4736"/>
                  </a:lnTo>
                  <a:cubicBezTo>
                    <a:pt x="6637" y="5600"/>
                    <a:pt x="6049" y="6326"/>
                    <a:pt x="5323" y="7052"/>
                  </a:cubicBezTo>
                  <a:cubicBezTo>
                    <a:pt x="5323" y="6914"/>
                    <a:pt x="5185" y="6637"/>
                    <a:pt x="5185" y="6464"/>
                  </a:cubicBezTo>
                  <a:lnTo>
                    <a:pt x="5185" y="6326"/>
                  </a:lnTo>
                  <a:lnTo>
                    <a:pt x="5323" y="6188"/>
                  </a:lnTo>
                  <a:cubicBezTo>
                    <a:pt x="5772" y="5600"/>
                    <a:pt x="6326" y="5047"/>
                    <a:pt x="6913" y="4598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39"/>
                    <a:pt x="3595" y="139"/>
                  </a:cubicBezTo>
                  <a:cubicBezTo>
                    <a:pt x="3595" y="139"/>
                    <a:pt x="3457" y="139"/>
                    <a:pt x="3457" y="277"/>
                  </a:cubicBezTo>
                  <a:cubicBezTo>
                    <a:pt x="3180" y="277"/>
                    <a:pt x="2869" y="588"/>
                    <a:pt x="2731" y="727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729"/>
                    <a:pt x="1141" y="2144"/>
                    <a:pt x="726" y="2455"/>
                  </a:cubicBezTo>
                  <a:cubicBezTo>
                    <a:pt x="588" y="2593"/>
                    <a:pt x="415" y="2731"/>
                    <a:pt x="415" y="2731"/>
                  </a:cubicBezTo>
                  <a:cubicBezTo>
                    <a:pt x="277" y="2870"/>
                    <a:pt x="138" y="3008"/>
                    <a:pt x="138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0" y="4045"/>
                    <a:pt x="138" y="4598"/>
                    <a:pt x="138" y="5047"/>
                  </a:cubicBezTo>
                  <a:cubicBezTo>
                    <a:pt x="138" y="5185"/>
                    <a:pt x="277" y="5185"/>
                    <a:pt x="277" y="5324"/>
                  </a:cubicBezTo>
                  <a:lnTo>
                    <a:pt x="415" y="5324"/>
                  </a:lnTo>
                  <a:lnTo>
                    <a:pt x="415" y="5600"/>
                  </a:ln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cubicBezTo>
                    <a:pt x="4908" y="8193"/>
                    <a:pt x="5047" y="8193"/>
                    <a:pt x="5047" y="8193"/>
                  </a:cubicBezTo>
                  <a:lnTo>
                    <a:pt x="5323" y="8193"/>
                  </a:lnTo>
                  <a:cubicBezTo>
                    <a:pt x="5911" y="7778"/>
                    <a:pt x="6326" y="7328"/>
                    <a:pt x="6775" y="6775"/>
                  </a:cubicBezTo>
                  <a:cubicBezTo>
                    <a:pt x="7190" y="6326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lnTo>
                    <a:pt x="8192" y="4598"/>
                  </a:lnTo>
                  <a:lnTo>
                    <a:pt x="8192" y="3319"/>
                  </a:lnTo>
                  <a:cubicBezTo>
                    <a:pt x="8192" y="3181"/>
                    <a:pt x="8054" y="3008"/>
                    <a:pt x="8054" y="2870"/>
                  </a:cubicBezTo>
                  <a:cubicBezTo>
                    <a:pt x="6775" y="1867"/>
                    <a:pt x="5600" y="865"/>
                    <a:pt x="4182" y="139"/>
                  </a:cubicBezTo>
                  <a:cubicBezTo>
                    <a:pt x="4182" y="1"/>
                    <a:pt x="4044" y="1"/>
                    <a:pt x="40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8"/>
            <p:cNvSpPr/>
            <p:nvPr/>
          </p:nvSpPr>
          <p:spPr>
            <a:xfrm>
              <a:off x="3150371" y="3882154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314"/>
                    <a:pt x="4771" y="1452"/>
                  </a:cubicBezTo>
                  <a:cubicBezTo>
                    <a:pt x="5635" y="2005"/>
                    <a:pt x="6361" y="2593"/>
                    <a:pt x="7087" y="3180"/>
                  </a:cubicBezTo>
                  <a:lnTo>
                    <a:pt x="4633" y="5634"/>
                  </a:ln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179" y="2316"/>
                    <a:pt x="2593" y="1728"/>
                  </a:cubicBezTo>
                  <a:cubicBezTo>
                    <a:pt x="3043" y="1452"/>
                    <a:pt x="3319" y="1314"/>
                    <a:pt x="3630" y="1003"/>
                  </a:cubicBezTo>
                  <a:lnTo>
                    <a:pt x="3769" y="1003"/>
                  </a:lnTo>
                  <a:cubicBezTo>
                    <a:pt x="3769" y="1003"/>
                    <a:pt x="3907" y="1003"/>
                    <a:pt x="3907" y="864"/>
                  </a:cubicBezTo>
                  <a:close/>
                  <a:moveTo>
                    <a:pt x="1038" y="4459"/>
                  </a:moveTo>
                  <a:cubicBezTo>
                    <a:pt x="1453" y="4770"/>
                    <a:pt x="1729" y="5047"/>
                    <a:pt x="2040" y="5185"/>
                  </a:cubicBezTo>
                  <a:cubicBezTo>
                    <a:pt x="2766" y="5634"/>
                    <a:pt x="3630" y="6049"/>
                    <a:pt x="4322" y="6326"/>
                  </a:cubicBezTo>
                  <a:lnTo>
                    <a:pt x="4322" y="6775"/>
                  </a:lnTo>
                  <a:lnTo>
                    <a:pt x="4322" y="7051"/>
                  </a:lnTo>
                  <a:cubicBezTo>
                    <a:pt x="3907" y="6775"/>
                    <a:pt x="3319" y="6498"/>
                    <a:pt x="2904" y="6187"/>
                  </a:cubicBezTo>
                  <a:cubicBezTo>
                    <a:pt x="2593" y="6049"/>
                    <a:pt x="2455" y="5911"/>
                    <a:pt x="2317" y="5773"/>
                  </a:cubicBezTo>
                  <a:cubicBezTo>
                    <a:pt x="1902" y="5461"/>
                    <a:pt x="1453" y="5185"/>
                    <a:pt x="1038" y="4908"/>
                  </a:cubicBezTo>
                  <a:lnTo>
                    <a:pt x="1038" y="4459"/>
                  </a:lnTo>
                  <a:close/>
                  <a:moveTo>
                    <a:pt x="7363" y="4183"/>
                  </a:moveTo>
                  <a:lnTo>
                    <a:pt x="7363" y="4459"/>
                  </a:lnTo>
                  <a:lnTo>
                    <a:pt x="7363" y="4597"/>
                  </a:lnTo>
                  <a:lnTo>
                    <a:pt x="7363" y="4770"/>
                  </a:lnTo>
                  <a:cubicBezTo>
                    <a:pt x="6637" y="5461"/>
                    <a:pt x="6050" y="6326"/>
                    <a:pt x="5358" y="7051"/>
                  </a:cubicBezTo>
                  <a:cubicBezTo>
                    <a:pt x="5186" y="6913"/>
                    <a:pt x="5186" y="6775"/>
                    <a:pt x="5186" y="6637"/>
                  </a:cubicBezTo>
                  <a:lnTo>
                    <a:pt x="5186" y="6326"/>
                  </a:lnTo>
                  <a:lnTo>
                    <a:pt x="5186" y="6187"/>
                  </a:lnTo>
                  <a:lnTo>
                    <a:pt x="6914" y="4459"/>
                  </a:lnTo>
                  <a:lnTo>
                    <a:pt x="6914" y="4597"/>
                  </a:lnTo>
                  <a:cubicBezTo>
                    <a:pt x="7087" y="4459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593" y="726"/>
                  </a:cubicBezTo>
                  <a:cubicBezTo>
                    <a:pt x="2455" y="864"/>
                    <a:pt x="2179" y="1003"/>
                    <a:pt x="1902" y="1314"/>
                  </a:cubicBezTo>
                  <a:cubicBezTo>
                    <a:pt x="1453" y="1590"/>
                    <a:pt x="1176" y="2005"/>
                    <a:pt x="727" y="2454"/>
                  </a:cubicBezTo>
                  <a:cubicBezTo>
                    <a:pt x="589" y="2593"/>
                    <a:pt x="450" y="2593"/>
                    <a:pt x="312" y="2731"/>
                  </a:cubicBezTo>
                  <a:cubicBezTo>
                    <a:pt x="174" y="2869"/>
                    <a:pt x="174" y="3042"/>
                    <a:pt x="174" y="3180"/>
                  </a:cubicBezTo>
                  <a:cubicBezTo>
                    <a:pt x="174" y="3318"/>
                    <a:pt x="1" y="3457"/>
                    <a:pt x="1" y="3595"/>
                  </a:cubicBezTo>
                  <a:cubicBezTo>
                    <a:pt x="1" y="4044"/>
                    <a:pt x="174" y="4459"/>
                    <a:pt x="174" y="5047"/>
                  </a:cubicBezTo>
                  <a:cubicBezTo>
                    <a:pt x="174" y="5047"/>
                    <a:pt x="312" y="5185"/>
                    <a:pt x="312" y="5323"/>
                  </a:cubicBezTo>
                  <a:cubicBezTo>
                    <a:pt x="450" y="5323"/>
                    <a:pt x="450" y="5461"/>
                    <a:pt x="450" y="5461"/>
                  </a:cubicBezTo>
                  <a:cubicBezTo>
                    <a:pt x="1176" y="6049"/>
                    <a:pt x="1729" y="6498"/>
                    <a:pt x="2455" y="6913"/>
                  </a:cubicBezTo>
                  <a:cubicBezTo>
                    <a:pt x="3043" y="7363"/>
                    <a:pt x="3769" y="7777"/>
                    <a:pt x="4633" y="8054"/>
                  </a:cubicBezTo>
                  <a:lnTo>
                    <a:pt x="4771" y="8054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58" y="8227"/>
                  </a:lnTo>
                  <a:cubicBezTo>
                    <a:pt x="5912" y="7777"/>
                    <a:pt x="6361" y="7190"/>
                    <a:pt x="6776" y="6775"/>
                  </a:cubicBezTo>
                  <a:cubicBezTo>
                    <a:pt x="7225" y="6326"/>
                    <a:pt x="7640" y="5773"/>
                    <a:pt x="8089" y="5323"/>
                  </a:cubicBezTo>
                  <a:cubicBezTo>
                    <a:pt x="8227" y="5185"/>
                    <a:pt x="8227" y="5047"/>
                    <a:pt x="8227" y="4908"/>
                  </a:cubicBezTo>
                  <a:lnTo>
                    <a:pt x="8227" y="4597"/>
                  </a:lnTo>
                  <a:lnTo>
                    <a:pt x="8227" y="3318"/>
                  </a:lnTo>
                  <a:cubicBezTo>
                    <a:pt x="8227" y="3318"/>
                    <a:pt x="8089" y="3318"/>
                    <a:pt x="8089" y="3180"/>
                  </a:cubicBezTo>
                  <a:cubicBezTo>
                    <a:pt x="8227" y="3042"/>
                    <a:pt x="8089" y="2869"/>
                    <a:pt x="7951" y="2869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8"/>
            <p:cNvSpPr/>
            <p:nvPr/>
          </p:nvSpPr>
          <p:spPr>
            <a:xfrm>
              <a:off x="3272050" y="3791510"/>
              <a:ext cx="147775" cy="150253"/>
            </a:xfrm>
            <a:custGeom>
              <a:avLst/>
              <a:gdLst/>
              <a:ahLst/>
              <a:cxnLst/>
              <a:rect l="l" t="t" r="r" b="b"/>
              <a:pathLst>
                <a:path w="8228" h="8366" extrusionOk="0">
                  <a:moveTo>
                    <a:pt x="3907" y="1003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909"/>
                    <a:pt x="2317" y="4321"/>
                  </a:cubicBezTo>
                  <a:cubicBezTo>
                    <a:pt x="1729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867"/>
                  </a:cubicBezTo>
                  <a:cubicBezTo>
                    <a:pt x="2904" y="1591"/>
                    <a:pt x="3181" y="1314"/>
                    <a:pt x="3595" y="1176"/>
                  </a:cubicBezTo>
                  <a:lnTo>
                    <a:pt x="3768" y="1176"/>
                  </a:lnTo>
                  <a:cubicBezTo>
                    <a:pt x="3768" y="1003"/>
                    <a:pt x="3768" y="1003"/>
                    <a:pt x="3907" y="1003"/>
                  </a:cubicBezTo>
                  <a:close/>
                  <a:moveTo>
                    <a:pt x="865" y="4460"/>
                  </a:moveTo>
                  <a:cubicBezTo>
                    <a:pt x="1003" y="4460"/>
                    <a:pt x="1003" y="4632"/>
                    <a:pt x="1003" y="4632"/>
                  </a:cubicBezTo>
                  <a:cubicBezTo>
                    <a:pt x="1314" y="4909"/>
                    <a:pt x="1729" y="5047"/>
                    <a:pt x="2040" y="5324"/>
                  </a:cubicBezTo>
                  <a:cubicBezTo>
                    <a:pt x="2731" y="5773"/>
                    <a:pt x="3457" y="6050"/>
                    <a:pt x="4183" y="6499"/>
                  </a:cubicBezTo>
                  <a:cubicBezTo>
                    <a:pt x="4183" y="6499"/>
                    <a:pt x="4321" y="6637"/>
                    <a:pt x="4321" y="6775"/>
                  </a:cubicBezTo>
                  <a:lnTo>
                    <a:pt x="4321" y="7052"/>
                  </a:lnTo>
                  <a:cubicBezTo>
                    <a:pt x="3768" y="6914"/>
                    <a:pt x="3319" y="6637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865" y="4632"/>
                    <a:pt x="865" y="4460"/>
                  </a:cubicBezTo>
                  <a:close/>
                  <a:moveTo>
                    <a:pt x="7225" y="4321"/>
                  </a:moveTo>
                  <a:lnTo>
                    <a:pt x="7225" y="4460"/>
                  </a:lnTo>
                  <a:cubicBezTo>
                    <a:pt x="7225" y="4632"/>
                    <a:pt x="7363" y="4632"/>
                    <a:pt x="7363" y="4771"/>
                  </a:cubicBezTo>
                  <a:lnTo>
                    <a:pt x="7363" y="4909"/>
                  </a:lnTo>
                  <a:lnTo>
                    <a:pt x="5185" y="7052"/>
                  </a:lnTo>
                  <a:lnTo>
                    <a:pt x="5185" y="6637"/>
                  </a:lnTo>
                  <a:cubicBezTo>
                    <a:pt x="5185" y="6637"/>
                    <a:pt x="5185" y="6499"/>
                    <a:pt x="5047" y="6361"/>
                  </a:cubicBezTo>
                  <a:lnTo>
                    <a:pt x="5185" y="6361"/>
                  </a:lnTo>
                  <a:cubicBezTo>
                    <a:pt x="5773" y="5773"/>
                    <a:pt x="6361" y="5185"/>
                    <a:pt x="6914" y="4632"/>
                  </a:cubicBezTo>
                  <a:cubicBezTo>
                    <a:pt x="7052" y="4460"/>
                    <a:pt x="7052" y="4321"/>
                    <a:pt x="7225" y="4321"/>
                  </a:cubicBezTo>
                  <a:close/>
                  <a:moveTo>
                    <a:pt x="3907" y="1"/>
                  </a:moveTo>
                  <a:cubicBezTo>
                    <a:pt x="3768" y="1"/>
                    <a:pt x="3595" y="139"/>
                    <a:pt x="3595" y="312"/>
                  </a:cubicBezTo>
                  <a:lnTo>
                    <a:pt x="3319" y="312"/>
                  </a:lnTo>
                  <a:cubicBezTo>
                    <a:pt x="3181" y="450"/>
                    <a:pt x="2904" y="588"/>
                    <a:pt x="2593" y="727"/>
                  </a:cubicBezTo>
                  <a:cubicBezTo>
                    <a:pt x="2317" y="865"/>
                    <a:pt x="2178" y="1176"/>
                    <a:pt x="1867" y="1314"/>
                  </a:cubicBezTo>
                  <a:lnTo>
                    <a:pt x="588" y="2593"/>
                  </a:lnTo>
                  <a:lnTo>
                    <a:pt x="312" y="2904"/>
                  </a:lnTo>
                  <a:cubicBezTo>
                    <a:pt x="139" y="2904"/>
                    <a:pt x="139" y="3181"/>
                    <a:pt x="139" y="3319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183"/>
                    <a:pt x="1" y="4632"/>
                    <a:pt x="139" y="5047"/>
                  </a:cubicBezTo>
                  <a:cubicBezTo>
                    <a:pt x="139" y="5185"/>
                    <a:pt x="139" y="5324"/>
                    <a:pt x="312" y="5324"/>
                  </a:cubicBezTo>
                  <a:cubicBezTo>
                    <a:pt x="312" y="5497"/>
                    <a:pt x="312" y="5497"/>
                    <a:pt x="450" y="5635"/>
                  </a:cubicBezTo>
                  <a:cubicBezTo>
                    <a:pt x="1003" y="6050"/>
                    <a:pt x="1729" y="6637"/>
                    <a:pt x="2317" y="7052"/>
                  </a:cubicBezTo>
                  <a:cubicBezTo>
                    <a:pt x="3042" y="7501"/>
                    <a:pt x="3768" y="7916"/>
                    <a:pt x="4460" y="8089"/>
                  </a:cubicBezTo>
                  <a:cubicBezTo>
                    <a:pt x="4632" y="8227"/>
                    <a:pt x="4632" y="8227"/>
                    <a:pt x="4771" y="8227"/>
                  </a:cubicBezTo>
                  <a:cubicBezTo>
                    <a:pt x="4771" y="8227"/>
                    <a:pt x="4909" y="8227"/>
                    <a:pt x="5047" y="8365"/>
                  </a:cubicBezTo>
                  <a:cubicBezTo>
                    <a:pt x="5047" y="8365"/>
                    <a:pt x="5185" y="8365"/>
                    <a:pt x="5324" y="8227"/>
                  </a:cubicBezTo>
                  <a:lnTo>
                    <a:pt x="6637" y="6914"/>
                  </a:lnTo>
                  <a:cubicBezTo>
                    <a:pt x="7052" y="6361"/>
                    <a:pt x="7640" y="5911"/>
                    <a:pt x="8089" y="5324"/>
                  </a:cubicBezTo>
                  <a:cubicBezTo>
                    <a:pt x="8089" y="5185"/>
                    <a:pt x="8227" y="5047"/>
                    <a:pt x="8089" y="4909"/>
                  </a:cubicBezTo>
                  <a:cubicBezTo>
                    <a:pt x="8227" y="4909"/>
                    <a:pt x="8227" y="4771"/>
                    <a:pt x="8227" y="4771"/>
                  </a:cubicBezTo>
                  <a:cubicBezTo>
                    <a:pt x="8089" y="4321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5" y="1867"/>
                    <a:pt x="5497" y="865"/>
                    <a:pt x="4045" y="139"/>
                  </a:cubicBezTo>
                  <a:cubicBezTo>
                    <a:pt x="4045" y="139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8"/>
            <p:cNvSpPr/>
            <p:nvPr/>
          </p:nvSpPr>
          <p:spPr>
            <a:xfrm>
              <a:off x="3026214" y="4143508"/>
              <a:ext cx="147775" cy="148511"/>
            </a:xfrm>
            <a:custGeom>
              <a:avLst/>
              <a:gdLst/>
              <a:ahLst/>
              <a:cxnLst/>
              <a:rect l="l" t="t" r="r" b="b"/>
              <a:pathLst>
                <a:path w="8228" h="8269" extrusionOk="0">
                  <a:moveTo>
                    <a:pt x="3907" y="1002"/>
                  </a:moveTo>
                  <a:cubicBezTo>
                    <a:pt x="4183" y="1141"/>
                    <a:pt x="4494" y="1279"/>
                    <a:pt x="4771" y="1452"/>
                  </a:cubicBezTo>
                  <a:cubicBezTo>
                    <a:pt x="5497" y="2005"/>
                    <a:pt x="6361" y="2592"/>
                    <a:pt x="7087" y="3318"/>
                  </a:cubicBezTo>
                  <a:cubicBezTo>
                    <a:pt x="6223" y="4044"/>
                    <a:pt x="5358" y="4735"/>
                    <a:pt x="4633" y="5600"/>
                  </a:cubicBezTo>
                  <a:cubicBezTo>
                    <a:pt x="3768" y="5185"/>
                    <a:pt x="3043" y="4908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040" y="2316"/>
                    <a:pt x="2593" y="1867"/>
                  </a:cubicBezTo>
                  <a:cubicBezTo>
                    <a:pt x="2904" y="1590"/>
                    <a:pt x="3181" y="1279"/>
                    <a:pt x="3630" y="1141"/>
                  </a:cubicBezTo>
                  <a:lnTo>
                    <a:pt x="3768" y="1002"/>
                  </a:lnTo>
                  <a:close/>
                  <a:moveTo>
                    <a:pt x="865" y="4459"/>
                  </a:moveTo>
                  <a:cubicBezTo>
                    <a:pt x="1038" y="4459"/>
                    <a:pt x="1038" y="4459"/>
                    <a:pt x="1038" y="4597"/>
                  </a:cubicBezTo>
                  <a:cubicBezTo>
                    <a:pt x="1314" y="4735"/>
                    <a:pt x="1729" y="5047"/>
                    <a:pt x="2040" y="5323"/>
                  </a:cubicBezTo>
                  <a:cubicBezTo>
                    <a:pt x="2766" y="5772"/>
                    <a:pt x="3457" y="6049"/>
                    <a:pt x="4183" y="6464"/>
                  </a:cubicBezTo>
                  <a:lnTo>
                    <a:pt x="4322" y="6464"/>
                  </a:lnTo>
                  <a:lnTo>
                    <a:pt x="4322" y="7051"/>
                  </a:lnTo>
                  <a:cubicBezTo>
                    <a:pt x="3768" y="6775"/>
                    <a:pt x="3319" y="6464"/>
                    <a:pt x="2766" y="6187"/>
                  </a:cubicBezTo>
                  <a:cubicBezTo>
                    <a:pt x="2178" y="5772"/>
                    <a:pt x="1591" y="5323"/>
                    <a:pt x="1038" y="4908"/>
                  </a:cubicBezTo>
                  <a:lnTo>
                    <a:pt x="1038" y="4597"/>
                  </a:lnTo>
                  <a:lnTo>
                    <a:pt x="865" y="4459"/>
                  </a:lnTo>
                  <a:close/>
                  <a:moveTo>
                    <a:pt x="7225" y="4321"/>
                  </a:moveTo>
                  <a:cubicBezTo>
                    <a:pt x="7363" y="4459"/>
                    <a:pt x="7363" y="4597"/>
                    <a:pt x="7363" y="4735"/>
                  </a:cubicBezTo>
                  <a:cubicBezTo>
                    <a:pt x="6637" y="5600"/>
                    <a:pt x="5912" y="6325"/>
                    <a:pt x="5186" y="7051"/>
                  </a:cubicBezTo>
                  <a:lnTo>
                    <a:pt x="5186" y="6464"/>
                  </a:lnTo>
                  <a:lnTo>
                    <a:pt x="5186" y="6325"/>
                  </a:lnTo>
                  <a:cubicBezTo>
                    <a:pt x="5358" y="6049"/>
                    <a:pt x="5497" y="5911"/>
                    <a:pt x="5635" y="5772"/>
                  </a:cubicBezTo>
                  <a:cubicBezTo>
                    <a:pt x="6050" y="5323"/>
                    <a:pt x="6499" y="5047"/>
                    <a:pt x="6914" y="4597"/>
                  </a:cubicBezTo>
                  <a:lnTo>
                    <a:pt x="7225" y="4321"/>
                  </a:lnTo>
                  <a:close/>
                  <a:moveTo>
                    <a:pt x="3907" y="0"/>
                  </a:moveTo>
                  <a:cubicBezTo>
                    <a:pt x="3768" y="0"/>
                    <a:pt x="3630" y="138"/>
                    <a:pt x="3630" y="277"/>
                  </a:cubicBezTo>
                  <a:lnTo>
                    <a:pt x="3630" y="138"/>
                  </a:lnTo>
                  <a:cubicBezTo>
                    <a:pt x="3457" y="138"/>
                    <a:pt x="3457" y="277"/>
                    <a:pt x="3457" y="277"/>
                  </a:cubicBezTo>
                  <a:cubicBezTo>
                    <a:pt x="3181" y="415"/>
                    <a:pt x="2904" y="588"/>
                    <a:pt x="2593" y="726"/>
                  </a:cubicBezTo>
                  <a:cubicBezTo>
                    <a:pt x="2317" y="864"/>
                    <a:pt x="2178" y="1141"/>
                    <a:pt x="1902" y="1279"/>
                  </a:cubicBezTo>
                  <a:lnTo>
                    <a:pt x="1729" y="1452"/>
                  </a:lnTo>
                  <a:cubicBezTo>
                    <a:pt x="1453" y="1728"/>
                    <a:pt x="1176" y="2005"/>
                    <a:pt x="865" y="2316"/>
                  </a:cubicBezTo>
                  <a:cubicBezTo>
                    <a:pt x="727" y="2454"/>
                    <a:pt x="727" y="2454"/>
                    <a:pt x="588" y="2454"/>
                  </a:cubicBezTo>
                  <a:cubicBezTo>
                    <a:pt x="588" y="2592"/>
                    <a:pt x="450" y="2731"/>
                    <a:pt x="312" y="2731"/>
                  </a:cubicBezTo>
                  <a:cubicBezTo>
                    <a:pt x="174" y="2869"/>
                    <a:pt x="174" y="3007"/>
                    <a:pt x="174" y="3318"/>
                  </a:cubicBezTo>
                  <a:cubicBezTo>
                    <a:pt x="1" y="3318"/>
                    <a:pt x="1" y="3457"/>
                    <a:pt x="1" y="3595"/>
                  </a:cubicBezTo>
                  <a:cubicBezTo>
                    <a:pt x="1" y="4044"/>
                    <a:pt x="1" y="4597"/>
                    <a:pt x="174" y="5047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1"/>
                    <a:pt x="312" y="5461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501"/>
                    <a:pt x="3768" y="7777"/>
                    <a:pt x="4494" y="8054"/>
                  </a:cubicBezTo>
                  <a:cubicBezTo>
                    <a:pt x="4587" y="8054"/>
                    <a:pt x="4679" y="8115"/>
                    <a:pt x="4730" y="8115"/>
                  </a:cubicBezTo>
                  <a:cubicBezTo>
                    <a:pt x="4756" y="8115"/>
                    <a:pt x="4771" y="8100"/>
                    <a:pt x="4771" y="8054"/>
                  </a:cubicBezTo>
                  <a:cubicBezTo>
                    <a:pt x="4771" y="8192"/>
                    <a:pt x="4909" y="8192"/>
                    <a:pt x="5047" y="8192"/>
                  </a:cubicBezTo>
                  <a:cubicBezTo>
                    <a:pt x="5047" y="8250"/>
                    <a:pt x="5063" y="8269"/>
                    <a:pt x="5090" y="8269"/>
                  </a:cubicBezTo>
                  <a:cubicBezTo>
                    <a:pt x="5143" y="8269"/>
                    <a:pt x="5243" y="8192"/>
                    <a:pt x="5358" y="8192"/>
                  </a:cubicBezTo>
                  <a:cubicBezTo>
                    <a:pt x="5773" y="7777"/>
                    <a:pt x="6223" y="7328"/>
                    <a:pt x="6637" y="6775"/>
                  </a:cubicBezTo>
                  <a:cubicBezTo>
                    <a:pt x="7225" y="6325"/>
                    <a:pt x="7640" y="5772"/>
                    <a:pt x="8089" y="5323"/>
                  </a:cubicBezTo>
                  <a:cubicBezTo>
                    <a:pt x="8227" y="5185"/>
                    <a:pt x="8227" y="5047"/>
                    <a:pt x="8089" y="4908"/>
                  </a:cubicBezTo>
                  <a:cubicBezTo>
                    <a:pt x="8227" y="4908"/>
                    <a:pt x="8227" y="4735"/>
                    <a:pt x="8227" y="4597"/>
                  </a:cubicBezTo>
                  <a:cubicBezTo>
                    <a:pt x="8089" y="4182"/>
                    <a:pt x="8089" y="3733"/>
                    <a:pt x="8089" y="3318"/>
                  </a:cubicBezTo>
                  <a:cubicBezTo>
                    <a:pt x="8089" y="3180"/>
                    <a:pt x="8089" y="3007"/>
                    <a:pt x="7951" y="2869"/>
                  </a:cubicBezTo>
                  <a:cubicBezTo>
                    <a:pt x="6776" y="1867"/>
                    <a:pt x="5497" y="864"/>
                    <a:pt x="4183" y="138"/>
                  </a:cubicBezTo>
                  <a:cubicBezTo>
                    <a:pt x="4045" y="0"/>
                    <a:pt x="4045" y="0"/>
                    <a:pt x="39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8"/>
            <p:cNvSpPr/>
            <p:nvPr/>
          </p:nvSpPr>
          <p:spPr>
            <a:xfrm>
              <a:off x="3145414" y="4055343"/>
              <a:ext cx="147757" cy="147775"/>
            </a:xfrm>
            <a:custGeom>
              <a:avLst/>
              <a:gdLst/>
              <a:ahLst/>
              <a:cxnLst/>
              <a:rect l="l" t="t" r="r" b="b"/>
              <a:pathLst>
                <a:path w="8227" h="8228" extrusionOk="0">
                  <a:moveTo>
                    <a:pt x="3906" y="865"/>
                  </a:moveTo>
                  <a:cubicBezTo>
                    <a:pt x="4183" y="1003"/>
                    <a:pt x="4459" y="1176"/>
                    <a:pt x="4770" y="1453"/>
                  </a:cubicBezTo>
                  <a:cubicBezTo>
                    <a:pt x="5634" y="1867"/>
                    <a:pt x="6326" y="2593"/>
                    <a:pt x="7052" y="3181"/>
                  </a:cubicBezTo>
                  <a:cubicBezTo>
                    <a:pt x="6326" y="4045"/>
                    <a:pt x="5462" y="4771"/>
                    <a:pt x="4598" y="5497"/>
                  </a:cubicBezTo>
                  <a:cubicBezTo>
                    <a:pt x="3906" y="5186"/>
                    <a:pt x="3042" y="4771"/>
                    <a:pt x="2316" y="4321"/>
                  </a:cubicBezTo>
                  <a:cubicBezTo>
                    <a:pt x="1867" y="4045"/>
                    <a:pt x="1452" y="3596"/>
                    <a:pt x="1141" y="3319"/>
                  </a:cubicBezTo>
                  <a:cubicBezTo>
                    <a:pt x="1590" y="2731"/>
                    <a:pt x="2178" y="2317"/>
                    <a:pt x="2731" y="1729"/>
                  </a:cubicBezTo>
                  <a:cubicBezTo>
                    <a:pt x="3042" y="1453"/>
                    <a:pt x="3319" y="1314"/>
                    <a:pt x="3595" y="1003"/>
                  </a:cubicBezTo>
                  <a:lnTo>
                    <a:pt x="3733" y="1003"/>
                  </a:lnTo>
                  <a:cubicBezTo>
                    <a:pt x="3906" y="1003"/>
                    <a:pt x="3906" y="1003"/>
                    <a:pt x="3906" y="865"/>
                  </a:cubicBezTo>
                  <a:close/>
                  <a:moveTo>
                    <a:pt x="1141" y="4460"/>
                  </a:moveTo>
                  <a:cubicBezTo>
                    <a:pt x="1452" y="4771"/>
                    <a:pt x="1729" y="5047"/>
                    <a:pt x="2178" y="5186"/>
                  </a:cubicBezTo>
                  <a:cubicBezTo>
                    <a:pt x="2869" y="5635"/>
                    <a:pt x="3595" y="6050"/>
                    <a:pt x="4321" y="6361"/>
                  </a:cubicBezTo>
                  <a:lnTo>
                    <a:pt x="4321" y="6637"/>
                  </a:lnTo>
                  <a:cubicBezTo>
                    <a:pt x="4321" y="6776"/>
                    <a:pt x="4321" y="6914"/>
                    <a:pt x="4459" y="7052"/>
                  </a:cubicBezTo>
                  <a:cubicBezTo>
                    <a:pt x="3906" y="6776"/>
                    <a:pt x="3319" y="6499"/>
                    <a:pt x="2869" y="6188"/>
                  </a:cubicBezTo>
                  <a:cubicBezTo>
                    <a:pt x="2316" y="5773"/>
                    <a:pt x="1729" y="5324"/>
                    <a:pt x="1003" y="4909"/>
                  </a:cubicBezTo>
                  <a:lnTo>
                    <a:pt x="1003" y="4771"/>
                  </a:lnTo>
                  <a:lnTo>
                    <a:pt x="1003" y="4460"/>
                  </a:lnTo>
                  <a:close/>
                  <a:moveTo>
                    <a:pt x="7363" y="4183"/>
                  </a:moveTo>
                  <a:lnTo>
                    <a:pt x="7363" y="4321"/>
                  </a:lnTo>
                  <a:lnTo>
                    <a:pt x="7363" y="4633"/>
                  </a:lnTo>
                  <a:lnTo>
                    <a:pt x="7363" y="4771"/>
                  </a:lnTo>
                  <a:cubicBezTo>
                    <a:pt x="6637" y="5497"/>
                    <a:pt x="6049" y="6361"/>
                    <a:pt x="5323" y="7052"/>
                  </a:cubicBezTo>
                  <a:cubicBezTo>
                    <a:pt x="5323" y="6776"/>
                    <a:pt x="5185" y="6637"/>
                    <a:pt x="5185" y="6499"/>
                  </a:cubicBezTo>
                  <a:lnTo>
                    <a:pt x="5185" y="6361"/>
                  </a:lnTo>
                  <a:lnTo>
                    <a:pt x="5185" y="6188"/>
                  </a:lnTo>
                  <a:lnTo>
                    <a:pt x="5323" y="6188"/>
                  </a:lnTo>
                  <a:cubicBezTo>
                    <a:pt x="5773" y="5635"/>
                    <a:pt x="6326" y="5047"/>
                    <a:pt x="6913" y="4460"/>
                  </a:cubicBezTo>
                  <a:cubicBezTo>
                    <a:pt x="7052" y="4460"/>
                    <a:pt x="7190" y="4321"/>
                    <a:pt x="7363" y="4183"/>
                  </a:cubicBezTo>
                  <a:close/>
                  <a:moveTo>
                    <a:pt x="4045" y="1"/>
                  </a:moveTo>
                  <a:cubicBezTo>
                    <a:pt x="3906" y="1"/>
                    <a:pt x="3733" y="1"/>
                    <a:pt x="3595" y="139"/>
                  </a:cubicBezTo>
                  <a:lnTo>
                    <a:pt x="3457" y="139"/>
                  </a:lnTo>
                  <a:cubicBezTo>
                    <a:pt x="3180" y="312"/>
                    <a:pt x="2869" y="450"/>
                    <a:pt x="2731" y="588"/>
                  </a:cubicBezTo>
                  <a:cubicBezTo>
                    <a:pt x="2455" y="865"/>
                    <a:pt x="2178" y="1003"/>
                    <a:pt x="2005" y="1314"/>
                  </a:cubicBezTo>
                  <a:cubicBezTo>
                    <a:pt x="1590" y="1591"/>
                    <a:pt x="1141" y="2040"/>
                    <a:pt x="726" y="2455"/>
                  </a:cubicBezTo>
                  <a:cubicBezTo>
                    <a:pt x="588" y="2593"/>
                    <a:pt x="450" y="2593"/>
                    <a:pt x="450" y="2731"/>
                  </a:cubicBezTo>
                  <a:cubicBezTo>
                    <a:pt x="277" y="2904"/>
                    <a:pt x="139" y="3043"/>
                    <a:pt x="139" y="3181"/>
                  </a:cubicBezTo>
                  <a:cubicBezTo>
                    <a:pt x="139" y="3319"/>
                    <a:pt x="0" y="3457"/>
                    <a:pt x="0" y="3596"/>
                  </a:cubicBezTo>
                  <a:cubicBezTo>
                    <a:pt x="0" y="4045"/>
                    <a:pt x="139" y="4460"/>
                    <a:pt x="139" y="5047"/>
                  </a:cubicBezTo>
                  <a:cubicBezTo>
                    <a:pt x="139" y="5047"/>
                    <a:pt x="277" y="5186"/>
                    <a:pt x="277" y="5324"/>
                  </a:cubicBezTo>
                  <a:lnTo>
                    <a:pt x="450" y="5324"/>
                  </a:lnTo>
                  <a:lnTo>
                    <a:pt x="450" y="5497"/>
                  </a:lnTo>
                  <a:cubicBezTo>
                    <a:pt x="1141" y="6050"/>
                    <a:pt x="1729" y="6499"/>
                    <a:pt x="2455" y="6914"/>
                  </a:cubicBezTo>
                  <a:cubicBezTo>
                    <a:pt x="3180" y="7363"/>
                    <a:pt x="3906" y="7778"/>
                    <a:pt x="4598" y="8089"/>
                  </a:cubicBezTo>
                  <a:lnTo>
                    <a:pt x="4909" y="8089"/>
                  </a:lnTo>
                  <a:lnTo>
                    <a:pt x="5047" y="8227"/>
                  </a:lnTo>
                  <a:cubicBezTo>
                    <a:pt x="5185" y="8227"/>
                    <a:pt x="5323" y="8227"/>
                    <a:pt x="5462" y="8089"/>
                  </a:cubicBezTo>
                  <a:lnTo>
                    <a:pt x="6775" y="6776"/>
                  </a:lnTo>
                  <a:cubicBezTo>
                    <a:pt x="7190" y="6361"/>
                    <a:pt x="7639" y="5773"/>
                    <a:pt x="8054" y="5324"/>
                  </a:cubicBezTo>
                  <a:cubicBezTo>
                    <a:pt x="8227" y="5186"/>
                    <a:pt x="8227" y="5047"/>
                    <a:pt x="8227" y="4909"/>
                  </a:cubicBezTo>
                  <a:lnTo>
                    <a:pt x="8227" y="4633"/>
                  </a:lnTo>
                  <a:lnTo>
                    <a:pt x="8227" y="3319"/>
                  </a:lnTo>
                  <a:lnTo>
                    <a:pt x="8227" y="3181"/>
                  </a:lnTo>
                  <a:cubicBezTo>
                    <a:pt x="8227" y="3043"/>
                    <a:pt x="8054" y="2904"/>
                    <a:pt x="8054" y="2904"/>
                  </a:cubicBezTo>
                  <a:cubicBezTo>
                    <a:pt x="6775" y="1729"/>
                    <a:pt x="5634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8"/>
            <p:cNvSpPr/>
            <p:nvPr/>
          </p:nvSpPr>
          <p:spPr>
            <a:xfrm>
              <a:off x="3277636" y="3964717"/>
              <a:ext cx="147146" cy="147757"/>
            </a:xfrm>
            <a:custGeom>
              <a:avLst/>
              <a:gdLst/>
              <a:ahLst/>
              <a:cxnLst/>
              <a:rect l="l" t="t" r="r" b="b"/>
              <a:pathLst>
                <a:path w="8193" h="8227" extrusionOk="0">
                  <a:moveTo>
                    <a:pt x="3872" y="864"/>
                  </a:moveTo>
                  <a:cubicBezTo>
                    <a:pt x="4149" y="1037"/>
                    <a:pt x="4460" y="1176"/>
                    <a:pt x="4736" y="1314"/>
                  </a:cubicBezTo>
                  <a:cubicBezTo>
                    <a:pt x="5600" y="1901"/>
                    <a:pt x="6326" y="2593"/>
                    <a:pt x="7052" y="3180"/>
                  </a:cubicBezTo>
                  <a:cubicBezTo>
                    <a:pt x="6188" y="3906"/>
                    <a:pt x="5462" y="4632"/>
                    <a:pt x="4598" y="5496"/>
                  </a:cubicBezTo>
                  <a:cubicBezTo>
                    <a:pt x="3872" y="5185"/>
                    <a:pt x="3008" y="4770"/>
                    <a:pt x="2282" y="4321"/>
                  </a:cubicBezTo>
                  <a:cubicBezTo>
                    <a:pt x="1867" y="4044"/>
                    <a:pt x="1418" y="3630"/>
                    <a:pt x="1003" y="3319"/>
                  </a:cubicBezTo>
                  <a:cubicBezTo>
                    <a:pt x="1556" y="2766"/>
                    <a:pt x="2144" y="2178"/>
                    <a:pt x="2593" y="1729"/>
                  </a:cubicBezTo>
                  <a:cubicBezTo>
                    <a:pt x="3008" y="1452"/>
                    <a:pt x="3284" y="1176"/>
                    <a:pt x="3596" y="1037"/>
                  </a:cubicBezTo>
                  <a:lnTo>
                    <a:pt x="3734" y="1037"/>
                  </a:lnTo>
                  <a:cubicBezTo>
                    <a:pt x="3872" y="1037"/>
                    <a:pt x="3872" y="864"/>
                    <a:pt x="3872" y="864"/>
                  </a:cubicBezTo>
                  <a:close/>
                  <a:moveTo>
                    <a:pt x="1003" y="4494"/>
                  </a:moveTo>
                  <a:cubicBezTo>
                    <a:pt x="1418" y="4770"/>
                    <a:pt x="1729" y="4909"/>
                    <a:pt x="2144" y="5185"/>
                  </a:cubicBezTo>
                  <a:cubicBezTo>
                    <a:pt x="2731" y="5634"/>
                    <a:pt x="3596" y="5911"/>
                    <a:pt x="4321" y="6360"/>
                  </a:cubicBezTo>
                  <a:lnTo>
                    <a:pt x="4321" y="6775"/>
                  </a:lnTo>
                  <a:lnTo>
                    <a:pt x="4321" y="6913"/>
                  </a:lnTo>
                  <a:cubicBezTo>
                    <a:pt x="4321" y="6913"/>
                    <a:pt x="4149" y="6913"/>
                    <a:pt x="4010" y="6775"/>
                  </a:cubicBezTo>
                  <a:cubicBezTo>
                    <a:pt x="3596" y="6637"/>
                    <a:pt x="3284" y="6360"/>
                    <a:pt x="2870" y="6049"/>
                  </a:cubicBezTo>
                  <a:cubicBezTo>
                    <a:pt x="2144" y="5773"/>
                    <a:pt x="1556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29" y="4183"/>
                  </a:moveTo>
                  <a:lnTo>
                    <a:pt x="7329" y="4321"/>
                  </a:lnTo>
                  <a:lnTo>
                    <a:pt x="7329" y="4632"/>
                  </a:lnTo>
                  <a:lnTo>
                    <a:pt x="7329" y="4770"/>
                  </a:lnTo>
                  <a:cubicBezTo>
                    <a:pt x="6603" y="5496"/>
                    <a:pt x="6050" y="6222"/>
                    <a:pt x="5324" y="7086"/>
                  </a:cubicBezTo>
                  <a:cubicBezTo>
                    <a:pt x="5186" y="6775"/>
                    <a:pt x="5186" y="6637"/>
                    <a:pt x="5186" y="6499"/>
                  </a:cubicBezTo>
                  <a:lnTo>
                    <a:pt x="5186" y="6222"/>
                  </a:lnTo>
                  <a:lnTo>
                    <a:pt x="6914" y="4494"/>
                  </a:lnTo>
                  <a:cubicBezTo>
                    <a:pt x="7052" y="4321"/>
                    <a:pt x="7190" y="4321"/>
                    <a:pt x="7329" y="4183"/>
                  </a:cubicBezTo>
                  <a:close/>
                  <a:moveTo>
                    <a:pt x="4010" y="0"/>
                  </a:moveTo>
                  <a:cubicBezTo>
                    <a:pt x="3872" y="0"/>
                    <a:pt x="3734" y="0"/>
                    <a:pt x="3596" y="173"/>
                  </a:cubicBezTo>
                  <a:lnTo>
                    <a:pt x="3457" y="173"/>
                  </a:lnTo>
                  <a:cubicBezTo>
                    <a:pt x="3146" y="311"/>
                    <a:pt x="2870" y="450"/>
                    <a:pt x="2593" y="588"/>
                  </a:cubicBezTo>
                  <a:cubicBezTo>
                    <a:pt x="2420" y="726"/>
                    <a:pt x="2144" y="1037"/>
                    <a:pt x="1867" y="1176"/>
                  </a:cubicBezTo>
                  <a:cubicBezTo>
                    <a:pt x="1418" y="1590"/>
                    <a:pt x="1141" y="2040"/>
                    <a:pt x="692" y="2454"/>
                  </a:cubicBezTo>
                  <a:cubicBezTo>
                    <a:pt x="554" y="2454"/>
                    <a:pt x="416" y="2593"/>
                    <a:pt x="277" y="2766"/>
                  </a:cubicBezTo>
                  <a:cubicBezTo>
                    <a:pt x="277" y="2904"/>
                    <a:pt x="139" y="3042"/>
                    <a:pt x="139" y="3180"/>
                  </a:cubicBezTo>
                  <a:cubicBezTo>
                    <a:pt x="139" y="3319"/>
                    <a:pt x="1" y="3319"/>
                    <a:pt x="1" y="3457"/>
                  </a:cubicBezTo>
                  <a:lnTo>
                    <a:pt x="1" y="3630"/>
                  </a:lnTo>
                  <a:cubicBezTo>
                    <a:pt x="1" y="3906"/>
                    <a:pt x="1" y="4183"/>
                    <a:pt x="139" y="4321"/>
                  </a:cubicBezTo>
                  <a:lnTo>
                    <a:pt x="139" y="4909"/>
                  </a:lnTo>
                  <a:cubicBezTo>
                    <a:pt x="139" y="5047"/>
                    <a:pt x="277" y="5185"/>
                    <a:pt x="277" y="5185"/>
                  </a:cubicBezTo>
                  <a:cubicBezTo>
                    <a:pt x="416" y="5358"/>
                    <a:pt x="416" y="5496"/>
                    <a:pt x="416" y="5496"/>
                  </a:cubicBezTo>
                  <a:cubicBezTo>
                    <a:pt x="1141" y="5911"/>
                    <a:pt x="1729" y="6499"/>
                    <a:pt x="2420" y="6913"/>
                  </a:cubicBezTo>
                  <a:cubicBezTo>
                    <a:pt x="3008" y="7363"/>
                    <a:pt x="3734" y="7777"/>
                    <a:pt x="4598" y="8089"/>
                  </a:cubicBezTo>
                  <a:lnTo>
                    <a:pt x="4736" y="8089"/>
                  </a:lnTo>
                  <a:cubicBezTo>
                    <a:pt x="4874" y="8089"/>
                    <a:pt x="4874" y="8227"/>
                    <a:pt x="5013" y="8227"/>
                  </a:cubicBezTo>
                  <a:cubicBezTo>
                    <a:pt x="5186" y="8227"/>
                    <a:pt x="5324" y="8227"/>
                    <a:pt x="5324" y="8089"/>
                  </a:cubicBezTo>
                  <a:cubicBezTo>
                    <a:pt x="5877" y="7639"/>
                    <a:pt x="6326" y="7224"/>
                    <a:pt x="6741" y="6775"/>
                  </a:cubicBezTo>
                  <a:cubicBezTo>
                    <a:pt x="7190" y="6222"/>
                    <a:pt x="7605" y="5773"/>
                    <a:pt x="8054" y="5185"/>
                  </a:cubicBezTo>
                  <a:cubicBezTo>
                    <a:pt x="8193" y="5185"/>
                    <a:pt x="8193" y="4909"/>
                    <a:pt x="8193" y="4770"/>
                  </a:cubicBezTo>
                  <a:lnTo>
                    <a:pt x="8193" y="4632"/>
                  </a:lnTo>
                  <a:lnTo>
                    <a:pt x="8193" y="3319"/>
                  </a:lnTo>
                  <a:cubicBezTo>
                    <a:pt x="8193" y="3180"/>
                    <a:pt x="8054" y="3180"/>
                    <a:pt x="8054" y="3180"/>
                  </a:cubicBezTo>
                  <a:cubicBezTo>
                    <a:pt x="8193" y="3042"/>
                    <a:pt x="8054" y="2904"/>
                    <a:pt x="7916" y="2766"/>
                  </a:cubicBezTo>
                  <a:cubicBezTo>
                    <a:pt x="6741" y="1729"/>
                    <a:pt x="5600" y="726"/>
                    <a:pt x="4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8"/>
            <p:cNvSpPr/>
            <p:nvPr/>
          </p:nvSpPr>
          <p:spPr>
            <a:xfrm>
              <a:off x="3398686" y="3874701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1"/>
                    <a:pt x="4494" y="1279"/>
                    <a:pt x="4771" y="1418"/>
                  </a:cubicBezTo>
                  <a:cubicBezTo>
                    <a:pt x="5497" y="2005"/>
                    <a:pt x="6361" y="2593"/>
                    <a:pt x="7087" y="3284"/>
                  </a:cubicBezTo>
                  <a:cubicBezTo>
                    <a:pt x="6223" y="4010"/>
                    <a:pt x="5359" y="4736"/>
                    <a:pt x="4633" y="5600"/>
                  </a:cubicBezTo>
                  <a:cubicBezTo>
                    <a:pt x="3769" y="5185"/>
                    <a:pt x="3043" y="4736"/>
                    <a:pt x="2317" y="4321"/>
                  </a:cubicBezTo>
                  <a:cubicBezTo>
                    <a:pt x="1729" y="4010"/>
                    <a:pt x="1453" y="3733"/>
                    <a:pt x="1038" y="3284"/>
                  </a:cubicBezTo>
                  <a:cubicBezTo>
                    <a:pt x="1591" y="2869"/>
                    <a:pt x="2040" y="2282"/>
                    <a:pt x="2593" y="1867"/>
                  </a:cubicBezTo>
                  <a:cubicBezTo>
                    <a:pt x="2904" y="1556"/>
                    <a:pt x="3181" y="1279"/>
                    <a:pt x="3630" y="1141"/>
                  </a:cubicBezTo>
                  <a:cubicBezTo>
                    <a:pt x="3630" y="1141"/>
                    <a:pt x="3630" y="1003"/>
                    <a:pt x="3769" y="1003"/>
                  </a:cubicBezTo>
                  <a:close/>
                  <a:moveTo>
                    <a:pt x="1038" y="4459"/>
                  </a:moveTo>
                  <a:cubicBezTo>
                    <a:pt x="1314" y="4736"/>
                    <a:pt x="1729" y="5012"/>
                    <a:pt x="2040" y="5185"/>
                  </a:cubicBezTo>
                  <a:cubicBezTo>
                    <a:pt x="2766" y="5600"/>
                    <a:pt x="3457" y="6049"/>
                    <a:pt x="4183" y="6326"/>
                  </a:cubicBezTo>
                  <a:cubicBezTo>
                    <a:pt x="4183" y="6464"/>
                    <a:pt x="4322" y="6602"/>
                    <a:pt x="4322" y="6741"/>
                  </a:cubicBezTo>
                  <a:lnTo>
                    <a:pt x="4322" y="7052"/>
                  </a:lnTo>
                  <a:cubicBezTo>
                    <a:pt x="4183" y="7052"/>
                    <a:pt x="4045" y="6913"/>
                    <a:pt x="3907" y="6913"/>
                  </a:cubicBezTo>
                  <a:cubicBezTo>
                    <a:pt x="3630" y="6602"/>
                    <a:pt x="3181" y="6464"/>
                    <a:pt x="2766" y="6188"/>
                  </a:cubicBezTo>
                  <a:cubicBezTo>
                    <a:pt x="2179" y="5738"/>
                    <a:pt x="1591" y="5323"/>
                    <a:pt x="1038" y="4874"/>
                  </a:cubicBezTo>
                  <a:cubicBezTo>
                    <a:pt x="1038" y="4736"/>
                    <a:pt x="865" y="4598"/>
                    <a:pt x="865" y="4459"/>
                  </a:cubicBezTo>
                  <a:close/>
                  <a:moveTo>
                    <a:pt x="7225" y="4148"/>
                  </a:moveTo>
                  <a:lnTo>
                    <a:pt x="7225" y="4459"/>
                  </a:lnTo>
                  <a:cubicBezTo>
                    <a:pt x="7225" y="4459"/>
                    <a:pt x="7363" y="4598"/>
                    <a:pt x="7363" y="4736"/>
                  </a:cubicBezTo>
                  <a:cubicBezTo>
                    <a:pt x="6637" y="5600"/>
                    <a:pt x="5912" y="6326"/>
                    <a:pt x="5186" y="7052"/>
                  </a:cubicBezTo>
                  <a:lnTo>
                    <a:pt x="5186" y="6602"/>
                  </a:lnTo>
                  <a:cubicBezTo>
                    <a:pt x="5186" y="6464"/>
                    <a:pt x="5186" y="6326"/>
                    <a:pt x="5047" y="6326"/>
                  </a:cubicBezTo>
                  <a:cubicBezTo>
                    <a:pt x="5186" y="6326"/>
                    <a:pt x="5186" y="6326"/>
                    <a:pt x="5186" y="6188"/>
                  </a:cubicBezTo>
                  <a:cubicBezTo>
                    <a:pt x="5773" y="5600"/>
                    <a:pt x="6361" y="5012"/>
                    <a:pt x="6914" y="4598"/>
                  </a:cubicBezTo>
                  <a:cubicBezTo>
                    <a:pt x="7087" y="4459"/>
                    <a:pt x="7225" y="4321"/>
                    <a:pt x="7225" y="4148"/>
                  </a:cubicBezTo>
                  <a:close/>
                  <a:moveTo>
                    <a:pt x="3907" y="0"/>
                  </a:moveTo>
                  <a:cubicBezTo>
                    <a:pt x="3769" y="0"/>
                    <a:pt x="3630" y="139"/>
                    <a:pt x="3630" y="139"/>
                  </a:cubicBezTo>
                  <a:cubicBezTo>
                    <a:pt x="3457" y="139"/>
                    <a:pt x="3457" y="139"/>
                    <a:pt x="3457" y="277"/>
                  </a:cubicBezTo>
                  <a:cubicBezTo>
                    <a:pt x="3181" y="277"/>
                    <a:pt x="2904" y="553"/>
                    <a:pt x="2593" y="692"/>
                  </a:cubicBezTo>
                  <a:cubicBezTo>
                    <a:pt x="2317" y="865"/>
                    <a:pt x="2179" y="1003"/>
                    <a:pt x="1902" y="1279"/>
                  </a:cubicBezTo>
                  <a:cubicBezTo>
                    <a:pt x="1453" y="1729"/>
                    <a:pt x="1038" y="2143"/>
                    <a:pt x="589" y="2420"/>
                  </a:cubicBezTo>
                  <a:cubicBezTo>
                    <a:pt x="589" y="2593"/>
                    <a:pt x="450" y="2731"/>
                    <a:pt x="312" y="2731"/>
                  </a:cubicBezTo>
                  <a:cubicBezTo>
                    <a:pt x="174" y="2869"/>
                    <a:pt x="174" y="3008"/>
                    <a:pt x="174" y="3146"/>
                  </a:cubicBezTo>
                  <a:cubicBezTo>
                    <a:pt x="1" y="3284"/>
                    <a:pt x="1" y="3457"/>
                    <a:pt x="1" y="3595"/>
                  </a:cubicBezTo>
                  <a:lnTo>
                    <a:pt x="1" y="3733"/>
                  </a:lnTo>
                  <a:lnTo>
                    <a:pt x="1" y="4321"/>
                  </a:lnTo>
                  <a:cubicBezTo>
                    <a:pt x="1" y="4459"/>
                    <a:pt x="1" y="4736"/>
                    <a:pt x="174" y="5012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2"/>
                    <a:pt x="312" y="5462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328"/>
                    <a:pt x="3769" y="7778"/>
                    <a:pt x="4494" y="8054"/>
                  </a:cubicBezTo>
                  <a:lnTo>
                    <a:pt x="4771" y="8054"/>
                  </a:lnTo>
                  <a:cubicBezTo>
                    <a:pt x="4771" y="8192"/>
                    <a:pt x="4909" y="8192"/>
                    <a:pt x="5047" y="8192"/>
                  </a:cubicBezTo>
                  <a:lnTo>
                    <a:pt x="5359" y="8192"/>
                  </a:lnTo>
                  <a:cubicBezTo>
                    <a:pt x="5773" y="7778"/>
                    <a:pt x="6223" y="7328"/>
                    <a:pt x="6637" y="6741"/>
                  </a:cubicBezTo>
                  <a:cubicBezTo>
                    <a:pt x="7087" y="6326"/>
                    <a:pt x="7640" y="5738"/>
                    <a:pt x="8089" y="5323"/>
                  </a:cubicBezTo>
                  <a:cubicBezTo>
                    <a:pt x="8089" y="5185"/>
                    <a:pt x="8227" y="5012"/>
                    <a:pt x="8089" y="4874"/>
                  </a:cubicBezTo>
                  <a:cubicBezTo>
                    <a:pt x="8227" y="4736"/>
                    <a:pt x="8227" y="4736"/>
                    <a:pt x="8227" y="4598"/>
                  </a:cubicBezTo>
                  <a:cubicBezTo>
                    <a:pt x="8089" y="4148"/>
                    <a:pt x="8089" y="3733"/>
                    <a:pt x="8089" y="3284"/>
                  </a:cubicBezTo>
                  <a:cubicBezTo>
                    <a:pt x="8089" y="3146"/>
                    <a:pt x="8089" y="3008"/>
                    <a:pt x="7951" y="2869"/>
                  </a:cubicBezTo>
                  <a:cubicBezTo>
                    <a:pt x="6776" y="1867"/>
                    <a:pt x="5497" y="865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8"/>
            <p:cNvSpPr/>
            <p:nvPr/>
          </p:nvSpPr>
          <p:spPr>
            <a:xfrm>
              <a:off x="3145414" y="4228549"/>
              <a:ext cx="147757" cy="147757"/>
            </a:xfrm>
            <a:custGeom>
              <a:avLst/>
              <a:gdLst/>
              <a:ahLst/>
              <a:cxnLst/>
              <a:rect l="l" t="t" r="r" b="b"/>
              <a:pathLst>
                <a:path w="8227" h="8227" extrusionOk="0">
                  <a:moveTo>
                    <a:pt x="3906" y="865"/>
                  </a:moveTo>
                  <a:cubicBezTo>
                    <a:pt x="4183" y="1037"/>
                    <a:pt x="4459" y="1176"/>
                    <a:pt x="4770" y="1314"/>
                  </a:cubicBezTo>
                  <a:cubicBezTo>
                    <a:pt x="5462" y="1902"/>
                    <a:pt x="6326" y="2593"/>
                    <a:pt x="7052" y="3180"/>
                  </a:cubicBezTo>
                  <a:cubicBezTo>
                    <a:pt x="6188" y="3906"/>
                    <a:pt x="5323" y="4632"/>
                    <a:pt x="4598" y="5496"/>
                  </a:cubicBezTo>
                  <a:cubicBezTo>
                    <a:pt x="3733" y="5185"/>
                    <a:pt x="3042" y="4770"/>
                    <a:pt x="2316" y="4321"/>
                  </a:cubicBezTo>
                  <a:cubicBezTo>
                    <a:pt x="1867" y="3906"/>
                    <a:pt x="1452" y="3630"/>
                    <a:pt x="1003" y="3319"/>
                  </a:cubicBezTo>
                  <a:cubicBezTo>
                    <a:pt x="1590" y="2766"/>
                    <a:pt x="2005" y="2178"/>
                    <a:pt x="2593" y="1729"/>
                  </a:cubicBezTo>
                  <a:cubicBezTo>
                    <a:pt x="2869" y="1452"/>
                    <a:pt x="3319" y="1176"/>
                    <a:pt x="3595" y="1037"/>
                  </a:cubicBezTo>
                  <a:lnTo>
                    <a:pt x="3733" y="1037"/>
                  </a:lnTo>
                  <a:lnTo>
                    <a:pt x="3906" y="865"/>
                  </a:lnTo>
                  <a:close/>
                  <a:moveTo>
                    <a:pt x="1003" y="4494"/>
                  </a:moveTo>
                  <a:cubicBezTo>
                    <a:pt x="1314" y="4770"/>
                    <a:pt x="1729" y="4909"/>
                    <a:pt x="2005" y="5185"/>
                  </a:cubicBezTo>
                  <a:cubicBezTo>
                    <a:pt x="2455" y="5358"/>
                    <a:pt x="2869" y="5635"/>
                    <a:pt x="3180" y="5773"/>
                  </a:cubicBezTo>
                  <a:cubicBezTo>
                    <a:pt x="3595" y="6049"/>
                    <a:pt x="3906" y="6222"/>
                    <a:pt x="4321" y="6360"/>
                  </a:cubicBezTo>
                  <a:lnTo>
                    <a:pt x="4321" y="6499"/>
                  </a:lnTo>
                  <a:lnTo>
                    <a:pt x="4321" y="6913"/>
                  </a:lnTo>
                  <a:cubicBezTo>
                    <a:pt x="3733" y="6775"/>
                    <a:pt x="3319" y="6499"/>
                    <a:pt x="2869" y="6049"/>
                  </a:cubicBezTo>
                  <a:cubicBezTo>
                    <a:pt x="2178" y="5773"/>
                    <a:pt x="1590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63" y="4183"/>
                  </a:moveTo>
                  <a:lnTo>
                    <a:pt x="7363" y="4632"/>
                  </a:lnTo>
                  <a:lnTo>
                    <a:pt x="7363" y="4770"/>
                  </a:lnTo>
                  <a:cubicBezTo>
                    <a:pt x="6637" y="5496"/>
                    <a:pt x="5911" y="6222"/>
                    <a:pt x="5185" y="7086"/>
                  </a:cubicBezTo>
                  <a:lnTo>
                    <a:pt x="5185" y="6499"/>
                  </a:lnTo>
                  <a:lnTo>
                    <a:pt x="5185" y="6222"/>
                  </a:lnTo>
                  <a:lnTo>
                    <a:pt x="6913" y="4494"/>
                  </a:lnTo>
                  <a:cubicBezTo>
                    <a:pt x="7052" y="4321"/>
                    <a:pt x="7190" y="4321"/>
                    <a:pt x="7363" y="4183"/>
                  </a:cubicBezTo>
                  <a:close/>
                  <a:moveTo>
                    <a:pt x="3906" y="0"/>
                  </a:moveTo>
                  <a:cubicBezTo>
                    <a:pt x="3733" y="0"/>
                    <a:pt x="3733" y="0"/>
                    <a:pt x="3595" y="173"/>
                  </a:cubicBezTo>
                  <a:lnTo>
                    <a:pt x="3457" y="173"/>
                  </a:lnTo>
                  <a:cubicBezTo>
                    <a:pt x="3180" y="312"/>
                    <a:pt x="2869" y="450"/>
                    <a:pt x="2593" y="588"/>
                  </a:cubicBezTo>
                  <a:cubicBezTo>
                    <a:pt x="2316" y="726"/>
                    <a:pt x="2178" y="1037"/>
                    <a:pt x="1867" y="1176"/>
                  </a:cubicBezTo>
                  <a:cubicBezTo>
                    <a:pt x="1452" y="1590"/>
                    <a:pt x="1141" y="2040"/>
                    <a:pt x="726" y="2455"/>
                  </a:cubicBezTo>
                  <a:cubicBezTo>
                    <a:pt x="588" y="2455"/>
                    <a:pt x="450" y="2593"/>
                    <a:pt x="277" y="2766"/>
                  </a:cubicBezTo>
                  <a:cubicBezTo>
                    <a:pt x="139" y="2904"/>
                    <a:pt x="139" y="3042"/>
                    <a:pt x="139" y="3180"/>
                  </a:cubicBezTo>
                  <a:cubicBezTo>
                    <a:pt x="0" y="3180"/>
                    <a:pt x="0" y="3319"/>
                    <a:pt x="0" y="3457"/>
                  </a:cubicBezTo>
                  <a:cubicBezTo>
                    <a:pt x="0" y="4045"/>
                    <a:pt x="0" y="4494"/>
                    <a:pt x="139" y="4909"/>
                  </a:cubicBezTo>
                  <a:cubicBezTo>
                    <a:pt x="139" y="5047"/>
                    <a:pt x="139" y="5185"/>
                    <a:pt x="277" y="5185"/>
                  </a:cubicBezTo>
                  <a:cubicBezTo>
                    <a:pt x="277" y="5358"/>
                    <a:pt x="450" y="5496"/>
                    <a:pt x="450" y="5496"/>
                  </a:cubicBezTo>
                  <a:cubicBezTo>
                    <a:pt x="1003" y="5911"/>
                    <a:pt x="1729" y="6499"/>
                    <a:pt x="2316" y="6913"/>
                  </a:cubicBezTo>
                  <a:cubicBezTo>
                    <a:pt x="3042" y="7363"/>
                    <a:pt x="3733" y="7778"/>
                    <a:pt x="4598" y="8089"/>
                  </a:cubicBezTo>
                  <a:lnTo>
                    <a:pt x="4770" y="8089"/>
                  </a:lnTo>
                  <a:cubicBezTo>
                    <a:pt x="4909" y="8089"/>
                    <a:pt x="4909" y="8227"/>
                    <a:pt x="5047" y="8227"/>
                  </a:cubicBezTo>
                  <a:cubicBezTo>
                    <a:pt x="5047" y="8227"/>
                    <a:pt x="5323" y="8227"/>
                    <a:pt x="5323" y="8089"/>
                  </a:cubicBezTo>
                  <a:cubicBezTo>
                    <a:pt x="5773" y="7639"/>
                    <a:pt x="6326" y="7225"/>
                    <a:pt x="6775" y="6775"/>
                  </a:cubicBezTo>
                  <a:cubicBezTo>
                    <a:pt x="7190" y="6222"/>
                    <a:pt x="7639" y="5773"/>
                    <a:pt x="8054" y="5185"/>
                  </a:cubicBezTo>
                  <a:cubicBezTo>
                    <a:pt x="8227" y="5185"/>
                    <a:pt x="8227" y="4909"/>
                    <a:pt x="8054" y="4770"/>
                  </a:cubicBezTo>
                  <a:cubicBezTo>
                    <a:pt x="8227" y="4770"/>
                    <a:pt x="8227" y="4632"/>
                    <a:pt x="8227" y="4632"/>
                  </a:cubicBezTo>
                  <a:lnTo>
                    <a:pt x="8227" y="3906"/>
                  </a:lnTo>
                  <a:cubicBezTo>
                    <a:pt x="8054" y="3630"/>
                    <a:pt x="8054" y="3457"/>
                    <a:pt x="8054" y="3319"/>
                  </a:cubicBezTo>
                  <a:lnTo>
                    <a:pt x="8054" y="3180"/>
                  </a:lnTo>
                  <a:cubicBezTo>
                    <a:pt x="8054" y="3042"/>
                    <a:pt x="8054" y="2904"/>
                    <a:pt x="7916" y="2766"/>
                  </a:cubicBezTo>
                  <a:cubicBezTo>
                    <a:pt x="7778" y="2766"/>
                    <a:pt x="7639" y="2593"/>
                    <a:pt x="7501" y="2455"/>
                  </a:cubicBezTo>
                  <a:cubicBezTo>
                    <a:pt x="6499" y="1452"/>
                    <a:pt x="5323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8"/>
            <p:cNvSpPr/>
            <p:nvPr/>
          </p:nvSpPr>
          <p:spPr>
            <a:xfrm>
              <a:off x="3264597" y="4138533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2" y="865"/>
                  </a:moveTo>
                  <a:cubicBezTo>
                    <a:pt x="4183" y="1141"/>
                    <a:pt x="4460" y="1279"/>
                    <a:pt x="4736" y="1418"/>
                  </a:cubicBezTo>
                  <a:cubicBezTo>
                    <a:pt x="5600" y="2005"/>
                    <a:pt x="6326" y="2593"/>
                    <a:pt x="7190" y="3284"/>
                  </a:cubicBezTo>
                  <a:cubicBezTo>
                    <a:pt x="6326" y="4010"/>
                    <a:pt x="5462" y="4736"/>
                    <a:pt x="4736" y="5600"/>
                  </a:cubicBezTo>
                  <a:cubicBezTo>
                    <a:pt x="3872" y="5185"/>
                    <a:pt x="3146" y="4736"/>
                    <a:pt x="2282" y="4321"/>
                  </a:cubicBezTo>
                  <a:cubicBezTo>
                    <a:pt x="1867" y="4010"/>
                    <a:pt x="1418" y="3734"/>
                    <a:pt x="1142" y="3284"/>
                  </a:cubicBezTo>
                  <a:cubicBezTo>
                    <a:pt x="1729" y="2869"/>
                    <a:pt x="2144" y="2282"/>
                    <a:pt x="2732" y="1867"/>
                  </a:cubicBezTo>
                  <a:cubicBezTo>
                    <a:pt x="3008" y="1556"/>
                    <a:pt x="3319" y="1279"/>
                    <a:pt x="3734" y="1141"/>
                  </a:cubicBezTo>
                  <a:lnTo>
                    <a:pt x="3734" y="1003"/>
                  </a:lnTo>
                  <a:cubicBezTo>
                    <a:pt x="3872" y="1003"/>
                    <a:pt x="3872" y="1003"/>
                    <a:pt x="3872" y="865"/>
                  </a:cubicBezTo>
                  <a:close/>
                  <a:moveTo>
                    <a:pt x="1142" y="4459"/>
                  </a:moveTo>
                  <a:cubicBezTo>
                    <a:pt x="1418" y="4736"/>
                    <a:pt x="1729" y="5012"/>
                    <a:pt x="2144" y="5185"/>
                  </a:cubicBezTo>
                  <a:cubicBezTo>
                    <a:pt x="2870" y="5600"/>
                    <a:pt x="3596" y="6049"/>
                    <a:pt x="4322" y="6326"/>
                  </a:cubicBezTo>
                  <a:lnTo>
                    <a:pt x="4322" y="6602"/>
                  </a:lnTo>
                  <a:cubicBezTo>
                    <a:pt x="4322" y="6741"/>
                    <a:pt x="4460" y="6914"/>
                    <a:pt x="4460" y="7052"/>
                  </a:cubicBezTo>
                  <a:cubicBezTo>
                    <a:pt x="3872" y="6741"/>
                    <a:pt x="3319" y="6464"/>
                    <a:pt x="2870" y="6188"/>
                  </a:cubicBezTo>
                  <a:cubicBezTo>
                    <a:pt x="2282" y="5738"/>
                    <a:pt x="1729" y="5324"/>
                    <a:pt x="1142" y="4874"/>
                  </a:cubicBezTo>
                  <a:lnTo>
                    <a:pt x="1003" y="4874"/>
                  </a:lnTo>
                  <a:lnTo>
                    <a:pt x="1003" y="4459"/>
                  </a:lnTo>
                  <a:close/>
                  <a:moveTo>
                    <a:pt x="7329" y="4148"/>
                  </a:moveTo>
                  <a:lnTo>
                    <a:pt x="7329" y="4736"/>
                  </a:lnTo>
                  <a:cubicBezTo>
                    <a:pt x="6776" y="5462"/>
                    <a:pt x="6050" y="6326"/>
                    <a:pt x="5324" y="7052"/>
                  </a:cubicBezTo>
                  <a:lnTo>
                    <a:pt x="5324" y="6741"/>
                  </a:lnTo>
                  <a:cubicBezTo>
                    <a:pt x="5186" y="6602"/>
                    <a:pt x="5186" y="6464"/>
                    <a:pt x="5186" y="6326"/>
                  </a:cubicBezTo>
                  <a:lnTo>
                    <a:pt x="5324" y="6188"/>
                  </a:lnTo>
                  <a:cubicBezTo>
                    <a:pt x="5739" y="5600"/>
                    <a:pt x="6326" y="5012"/>
                    <a:pt x="7052" y="4598"/>
                  </a:cubicBezTo>
                  <a:cubicBezTo>
                    <a:pt x="7052" y="4459"/>
                    <a:pt x="7190" y="4321"/>
                    <a:pt x="7329" y="4148"/>
                  </a:cubicBezTo>
                  <a:close/>
                  <a:moveTo>
                    <a:pt x="4010" y="1"/>
                  </a:moveTo>
                  <a:cubicBezTo>
                    <a:pt x="3872" y="1"/>
                    <a:pt x="3734" y="139"/>
                    <a:pt x="3734" y="139"/>
                  </a:cubicBezTo>
                  <a:lnTo>
                    <a:pt x="3596" y="139"/>
                  </a:lnTo>
                  <a:lnTo>
                    <a:pt x="3457" y="277"/>
                  </a:lnTo>
                  <a:cubicBezTo>
                    <a:pt x="3146" y="277"/>
                    <a:pt x="2870" y="415"/>
                    <a:pt x="2732" y="692"/>
                  </a:cubicBezTo>
                  <a:cubicBezTo>
                    <a:pt x="2455" y="865"/>
                    <a:pt x="2144" y="1003"/>
                    <a:pt x="2006" y="1279"/>
                  </a:cubicBezTo>
                  <a:cubicBezTo>
                    <a:pt x="1591" y="1729"/>
                    <a:pt x="1142" y="2144"/>
                    <a:pt x="727" y="2420"/>
                  </a:cubicBezTo>
                  <a:cubicBezTo>
                    <a:pt x="554" y="2593"/>
                    <a:pt x="554" y="2731"/>
                    <a:pt x="416" y="2731"/>
                  </a:cubicBezTo>
                  <a:cubicBezTo>
                    <a:pt x="277" y="2869"/>
                    <a:pt x="139" y="3008"/>
                    <a:pt x="277" y="3146"/>
                  </a:cubicBezTo>
                  <a:cubicBezTo>
                    <a:pt x="139" y="3284"/>
                    <a:pt x="1" y="3457"/>
                    <a:pt x="1" y="3595"/>
                  </a:cubicBezTo>
                  <a:cubicBezTo>
                    <a:pt x="1" y="4010"/>
                    <a:pt x="139" y="4598"/>
                    <a:pt x="139" y="5012"/>
                  </a:cubicBezTo>
                  <a:lnTo>
                    <a:pt x="416" y="5324"/>
                  </a:lnTo>
                  <a:cubicBezTo>
                    <a:pt x="416" y="5462"/>
                    <a:pt x="416" y="5462"/>
                    <a:pt x="554" y="5462"/>
                  </a:cubicBezTo>
                  <a:cubicBezTo>
                    <a:pt x="1142" y="6049"/>
                    <a:pt x="1729" y="6464"/>
                    <a:pt x="2455" y="6914"/>
                  </a:cubicBezTo>
                  <a:cubicBezTo>
                    <a:pt x="3146" y="7328"/>
                    <a:pt x="3872" y="7778"/>
                    <a:pt x="4598" y="8054"/>
                  </a:cubicBezTo>
                  <a:lnTo>
                    <a:pt x="4875" y="8054"/>
                  </a:lnTo>
                  <a:cubicBezTo>
                    <a:pt x="4875" y="8192"/>
                    <a:pt x="5047" y="8192"/>
                    <a:pt x="5047" y="8192"/>
                  </a:cubicBezTo>
                  <a:lnTo>
                    <a:pt x="5462" y="8192"/>
                  </a:lnTo>
                  <a:cubicBezTo>
                    <a:pt x="5912" y="7778"/>
                    <a:pt x="6326" y="7328"/>
                    <a:pt x="6776" y="6741"/>
                  </a:cubicBezTo>
                  <a:cubicBezTo>
                    <a:pt x="7190" y="6326"/>
                    <a:pt x="7640" y="5738"/>
                    <a:pt x="8055" y="5324"/>
                  </a:cubicBezTo>
                  <a:cubicBezTo>
                    <a:pt x="8193" y="5185"/>
                    <a:pt x="8193" y="5012"/>
                    <a:pt x="8193" y="4874"/>
                  </a:cubicBezTo>
                  <a:lnTo>
                    <a:pt x="8193" y="4598"/>
                  </a:lnTo>
                  <a:lnTo>
                    <a:pt x="8193" y="4010"/>
                  </a:lnTo>
                  <a:lnTo>
                    <a:pt x="8193" y="3284"/>
                  </a:lnTo>
                  <a:lnTo>
                    <a:pt x="8193" y="3008"/>
                  </a:lnTo>
                  <a:cubicBezTo>
                    <a:pt x="8055" y="3008"/>
                    <a:pt x="8055" y="2869"/>
                    <a:pt x="8055" y="2869"/>
                  </a:cubicBezTo>
                  <a:cubicBezTo>
                    <a:pt x="6914" y="1867"/>
                    <a:pt x="5600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8"/>
            <p:cNvSpPr/>
            <p:nvPr/>
          </p:nvSpPr>
          <p:spPr>
            <a:xfrm>
              <a:off x="3396208" y="4047907"/>
              <a:ext cx="147775" cy="147128"/>
            </a:xfrm>
            <a:custGeom>
              <a:avLst/>
              <a:gdLst/>
              <a:ahLst/>
              <a:cxnLst/>
              <a:rect l="l" t="t" r="r" b="b"/>
              <a:pathLst>
                <a:path w="8228" h="8192" extrusionOk="0">
                  <a:moveTo>
                    <a:pt x="3907" y="864"/>
                  </a:moveTo>
                  <a:cubicBezTo>
                    <a:pt x="4183" y="1002"/>
                    <a:pt x="4460" y="1141"/>
                    <a:pt x="4771" y="1417"/>
                  </a:cubicBezTo>
                  <a:cubicBezTo>
                    <a:pt x="5635" y="2005"/>
                    <a:pt x="6361" y="2592"/>
                    <a:pt x="7052" y="3145"/>
                  </a:cubicBezTo>
                  <a:cubicBezTo>
                    <a:pt x="6361" y="4010"/>
                    <a:pt x="5497" y="4735"/>
                    <a:pt x="4632" y="5600"/>
                  </a:cubicBezTo>
                  <a:cubicBezTo>
                    <a:pt x="3907" y="5185"/>
                    <a:pt x="3042" y="4735"/>
                    <a:pt x="2317" y="4321"/>
                  </a:cubicBezTo>
                  <a:cubicBezTo>
                    <a:pt x="1867" y="4010"/>
                    <a:pt x="1452" y="3595"/>
                    <a:pt x="1176" y="3318"/>
                  </a:cubicBezTo>
                  <a:lnTo>
                    <a:pt x="2731" y="1728"/>
                  </a:lnTo>
                  <a:cubicBezTo>
                    <a:pt x="3042" y="1417"/>
                    <a:pt x="3319" y="1279"/>
                    <a:pt x="3595" y="1002"/>
                  </a:cubicBezTo>
                  <a:lnTo>
                    <a:pt x="3768" y="1002"/>
                  </a:lnTo>
                  <a:cubicBezTo>
                    <a:pt x="3907" y="1002"/>
                    <a:pt x="3907" y="1002"/>
                    <a:pt x="3907" y="864"/>
                  </a:cubicBezTo>
                  <a:close/>
                  <a:moveTo>
                    <a:pt x="1176" y="4459"/>
                  </a:moveTo>
                  <a:cubicBezTo>
                    <a:pt x="1452" y="4735"/>
                    <a:pt x="1729" y="5047"/>
                    <a:pt x="2178" y="5185"/>
                  </a:cubicBezTo>
                  <a:cubicBezTo>
                    <a:pt x="2904" y="5600"/>
                    <a:pt x="3595" y="6049"/>
                    <a:pt x="4321" y="6325"/>
                  </a:cubicBezTo>
                  <a:lnTo>
                    <a:pt x="4321" y="6913"/>
                  </a:lnTo>
                  <a:cubicBezTo>
                    <a:pt x="4183" y="6913"/>
                    <a:pt x="4045" y="6775"/>
                    <a:pt x="3907" y="6775"/>
                  </a:cubicBezTo>
                  <a:cubicBezTo>
                    <a:pt x="3595" y="6602"/>
                    <a:pt x="3181" y="6325"/>
                    <a:pt x="2904" y="6187"/>
                  </a:cubicBezTo>
                  <a:lnTo>
                    <a:pt x="2731" y="6049"/>
                  </a:lnTo>
                  <a:cubicBezTo>
                    <a:pt x="2178" y="5600"/>
                    <a:pt x="1591" y="5323"/>
                    <a:pt x="1003" y="4874"/>
                  </a:cubicBezTo>
                  <a:lnTo>
                    <a:pt x="1003" y="4459"/>
                  </a:lnTo>
                  <a:close/>
                  <a:moveTo>
                    <a:pt x="7363" y="4182"/>
                  </a:moveTo>
                  <a:lnTo>
                    <a:pt x="7363" y="4597"/>
                  </a:lnTo>
                  <a:lnTo>
                    <a:pt x="7363" y="4735"/>
                  </a:lnTo>
                  <a:cubicBezTo>
                    <a:pt x="7225" y="4874"/>
                    <a:pt x="7052" y="5047"/>
                    <a:pt x="6914" y="5185"/>
                  </a:cubicBezTo>
                  <a:cubicBezTo>
                    <a:pt x="6499" y="5738"/>
                    <a:pt x="6050" y="6187"/>
                    <a:pt x="5497" y="6775"/>
                  </a:cubicBezTo>
                  <a:lnTo>
                    <a:pt x="5497" y="6913"/>
                  </a:lnTo>
                  <a:cubicBezTo>
                    <a:pt x="5324" y="6913"/>
                    <a:pt x="5324" y="6913"/>
                    <a:pt x="5324" y="7051"/>
                  </a:cubicBezTo>
                  <a:lnTo>
                    <a:pt x="5324" y="6913"/>
                  </a:lnTo>
                  <a:cubicBezTo>
                    <a:pt x="5185" y="6775"/>
                    <a:pt x="5185" y="6464"/>
                    <a:pt x="5185" y="6325"/>
                  </a:cubicBezTo>
                  <a:lnTo>
                    <a:pt x="5185" y="6187"/>
                  </a:lnTo>
                  <a:lnTo>
                    <a:pt x="5324" y="6187"/>
                  </a:lnTo>
                  <a:cubicBezTo>
                    <a:pt x="5773" y="5600"/>
                    <a:pt x="6361" y="5047"/>
                    <a:pt x="6914" y="4459"/>
                  </a:cubicBezTo>
                  <a:cubicBezTo>
                    <a:pt x="7052" y="4459"/>
                    <a:pt x="7225" y="4321"/>
                    <a:pt x="7363" y="4182"/>
                  </a:cubicBezTo>
                  <a:close/>
                  <a:moveTo>
                    <a:pt x="4045" y="0"/>
                  </a:moveTo>
                  <a:cubicBezTo>
                    <a:pt x="3907" y="0"/>
                    <a:pt x="3768" y="0"/>
                    <a:pt x="3595" y="138"/>
                  </a:cubicBezTo>
                  <a:lnTo>
                    <a:pt x="3457" y="138"/>
                  </a:lnTo>
                  <a:cubicBezTo>
                    <a:pt x="3181" y="277"/>
                    <a:pt x="2904" y="415"/>
                    <a:pt x="2731" y="726"/>
                  </a:cubicBezTo>
                  <a:cubicBezTo>
                    <a:pt x="2455" y="864"/>
                    <a:pt x="2178" y="1002"/>
                    <a:pt x="2040" y="1279"/>
                  </a:cubicBezTo>
                  <a:cubicBezTo>
                    <a:pt x="1591" y="1590"/>
                    <a:pt x="1176" y="2005"/>
                    <a:pt x="727" y="2454"/>
                  </a:cubicBezTo>
                  <a:cubicBezTo>
                    <a:pt x="588" y="2592"/>
                    <a:pt x="450" y="2592"/>
                    <a:pt x="450" y="2731"/>
                  </a:cubicBezTo>
                  <a:cubicBezTo>
                    <a:pt x="312" y="2869"/>
                    <a:pt x="139" y="3007"/>
                    <a:pt x="139" y="3145"/>
                  </a:cubicBezTo>
                  <a:cubicBezTo>
                    <a:pt x="139" y="3318"/>
                    <a:pt x="1" y="3457"/>
                    <a:pt x="1" y="3595"/>
                  </a:cubicBezTo>
                  <a:cubicBezTo>
                    <a:pt x="1" y="4010"/>
                    <a:pt x="139" y="4459"/>
                    <a:pt x="139" y="5047"/>
                  </a:cubicBezTo>
                  <a:cubicBezTo>
                    <a:pt x="139" y="5047"/>
                    <a:pt x="312" y="5185"/>
                    <a:pt x="312" y="5323"/>
                  </a:cubicBezTo>
                  <a:lnTo>
                    <a:pt x="450" y="5323"/>
                  </a:lnTo>
                  <a:lnTo>
                    <a:pt x="450" y="5461"/>
                  </a:lnTo>
                  <a:cubicBezTo>
                    <a:pt x="1176" y="6049"/>
                    <a:pt x="1729" y="6464"/>
                    <a:pt x="2455" y="6913"/>
                  </a:cubicBezTo>
                  <a:cubicBezTo>
                    <a:pt x="3181" y="7328"/>
                    <a:pt x="3907" y="7777"/>
                    <a:pt x="4632" y="8054"/>
                  </a:cubicBezTo>
                  <a:lnTo>
                    <a:pt x="4909" y="8054"/>
                  </a:lnTo>
                  <a:lnTo>
                    <a:pt x="5047" y="8192"/>
                  </a:lnTo>
                  <a:cubicBezTo>
                    <a:pt x="5185" y="8192"/>
                    <a:pt x="5324" y="8192"/>
                    <a:pt x="5324" y="8054"/>
                  </a:cubicBezTo>
                  <a:cubicBezTo>
                    <a:pt x="5911" y="7639"/>
                    <a:pt x="6361" y="7190"/>
                    <a:pt x="6775" y="6775"/>
                  </a:cubicBezTo>
                  <a:cubicBezTo>
                    <a:pt x="7225" y="6325"/>
                    <a:pt x="7640" y="5738"/>
                    <a:pt x="8089" y="5323"/>
                  </a:cubicBezTo>
                  <a:cubicBezTo>
                    <a:pt x="8227" y="5185"/>
                    <a:pt x="8227" y="5047"/>
                    <a:pt x="8227" y="4874"/>
                  </a:cubicBezTo>
                  <a:lnTo>
                    <a:pt x="8227" y="4597"/>
                  </a:lnTo>
                  <a:lnTo>
                    <a:pt x="8227" y="3318"/>
                  </a:lnTo>
                  <a:lnTo>
                    <a:pt x="8227" y="3145"/>
                  </a:lnTo>
                  <a:cubicBezTo>
                    <a:pt x="8227" y="3007"/>
                    <a:pt x="8089" y="2869"/>
                    <a:pt x="8089" y="2869"/>
                  </a:cubicBezTo>
                  <a:cubicBezTo>
                    <a:pt x="6775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8"/>
            <p:cNvSpPr/>
            <p:nvPr/>
          </p:nvSpPr>
          <p:spPr>
            <a:xfrm>
              <a:off x="3517887" y="3957263"/>
              <a:ext cx="147757" cy="149481"/>
            </a:xfrm>
            <a:custGeom>
              <a:avLst/>
              <a:gdLst/>
              <a:ahLst/>
              <a:cxnLst/>
              <a:rect l="l" t="t" r="r" b="b"/>
              <a:pathLst>
                <a:path w="8227" h="8323" extrusionOk="0">
                  <a:moveTo>
                    <a:pt x="3906" y="1003"/>
                  </a:moveTo>
                  <a:cubicBezTo>
                    <a:pt x="4183" y="1141"/>
                    <a:pt x="4459" y="1279"/>
                    <a:pt x="4770" y="1452"/>
                  </a:cubicBezTo>
                  <a:cubicBezTo>
                    <a:pt x="5462" y="2005"/>
                    <a:pt x="6326" y="2593"/>
                    <a:pt x="7052" y="3319"/>
                  </a:cubicBezTo>
                  <a:cubicBezTo>
                    <a:pt x="6188" y="4045"/>
                    <a:pt x="5323" y="4736"/>
                    <a:pt x="4598" y="5600"/>
                  </a:cubicBezTo>
                  <a:cubicBezTo>
                    <a:pt x="3733" y="5185"/>
                    <a:pt x="3042" y="4909"/>
                    <a:pt x="2316" y="4321"/>
                  </a:cubicBezTo>
                  <a:cubicBezTo>
                    <a:pt x="1867" y="4045"/>
                    <a:pt x="1452" y="3734"/>
                    <a:pt x="1003" y="3319"/>
                  </a:cubicBezTo>
                  <a:cubicBezTo>
                    <a:pt x="1590" y="2869"/>
                    <a:pt x="2005" y="2316"/>
                    <a:pt x="2593" y="1867"/>
                  </a:cubicBezTo>
                  <a:cubicBezTo>
                    <a:pt x="2869" y="1591"/>
                    <a:pt x="3319" y="1279"/>
                    <a:pt x="3595" y="1141"/>
                  </a:cubicBezTo>
                  <a:lnTo>
                    <a:pt x="3733" y="1141"/>
                  </a:lnTo>
                  <a:cubicBezTo>
                    <a:pt x="3733" y="1003"/>
                    <a:pt x="3906" y="1003"/>
                    <a:pt x="3906" y="1003"/>
                  </a:cubicBezTo>
                  <a:close/>
                  <a:moveTo>
                    <a:pt x="865" y="4459"/>
                  </a:moveTo>
                  <a:cubicBezTo>
                    <a:pt x="1003" y="4459"/>
                    <a:pt x="1003" y="4598"/>
                    <a:pt x="1003" y="4598"/>
                  </a:cubicBezTo>
                  <a:cubicBezTo>
                    <a:pt x="1314" y="4736"/>
                    <a:pt x="1729" y="5047"/>
                    <a:pt x="2005" y="5324"/>
                  </a:cubicBezTo>
                  <a:cubicBezTo>
                    <a:pt x="2731" y="5773"/>
                    <a:pt x="3457" y="6049"/>
                    <a:pt x="4183" y="6464"/>
                  </a:cubicBezTo>
                  <a:cubicBezTo>
                    <a:pt x="4321" y="6637"/>
                    <a:pt x="4321" y="6775"/>
                    <a:pt x="4321" y="6914"/>
                  </a:cubicBezTo>
                  <a:lnTo>
                    <a:pt x="4321" y="7052"/>
                  </a:lnTo>
                  <a:cubicBezTo>
                    <a:pt x="3733" y="6914"/>
                    <a:pt x="3319" y="6464"/>
                    <a:pt x="2731" y="6188"/>
                  </a:cubicBezTo>
                  <a:cubicBezTo>
                    <a:pt x="2178" y="5773"/>
                    <a:pt x="1590" y="5324"/>
                    <a:pt x="1003" y="4909"/>
                  </a:cubicBezTo>
                  <a:cubicBezTo>
                    <a:pt x="1003" y="4736"/>
                    <a:pt x="1003" y="4598"/>
                    <a:pt x="865" y="4459"/>
                  </a:cubicBezTo>
                  <a:close/>
                  <a:moveTo>
                    <a:pt x="7190" y="4321"/>
                  </a:moveTo>
                  <a:cubicBezTo>
                    <a:pt x="7363" y="4459"/>
                    <a:pt x="7363" y="4598"/>
                    <a:pt x="7363" y="4736"/>
                  </a:cubicBezTo>
                  <a:cubicBezTo>
                    <a:pt x="7190" y="5047"/>
                    <a:pt x="6913" y="5185"/>
                    <a:pt x="6775" y="5324"/>
                  </a:cubicBezTo>
                  <a:cubicBezTo>
                    <a:pt x="6499" y="5773"/>
                    <a:pt x="6049" y="6188"/>
                    <a:pt x="5773" y="6464"/>
                  </a:cubicBezTo>
                  <a:lnTo>
                    <a:pt x="5323" y="6914"/>
                  </a:lnTo>
                  <a:cubicBezTo>
                    <a:pt x="5323" y="7052"/>
                    <a:pt x="5323" y="7052"/>
                    <a:pt x="5185" y="7052"/>
                  </a:cubicBezTo>
                  <a:lnTo>
                    <a:pt x="5185" y="6326"/>
                  </a:lnTo>
                  <a:cubicBezTo>
                    <a:pt x="5773" y="5600"/>
                    <a:pt x="6326" y="5185"/>
                    <a:pt x="6913" y="4598"/>
                  </a:cubicBezTo>
                  <a:cubicBezTo>
                    <a:pt x="7052" y="4459"/>
                    <a:pt x="7190" y="4321"/>
                    <a:pt x="7190" y="4321"/>
                  </a:cubicBezTo>
                  <a:close/>
                  <a:moveTo>
                    <a:pt x="3906" y="1"/>
                  </a:moveTo>
                  <a:cubicBezTo>
                    <a:pt x="3733" y="1"/>
                    <a:pt x="3733" y="139"/>
                    <a:pt x="3595" y="277"/>
                  </a:cubicBezTo>
                  <a:lnTo>
                    <a:pt x="3457" y="277"/>
                  </a:lnTo>
                  <a:cubicBezTo>
                    <a:pt x="3180" y="415"/>
                    <a:pt x="2869" y="588"/>
                    <a:pt x="2593" y="726"/>
                  </a:cubicBezTo>
                  <a:cubicBezTo>
                    <a:pt x="2316" y="865"/>
                    <a:pt x="2178" y="1141"/>
                    <a:pt x="1867" y="1279"/>
                  </a:cubicBezTo>
                  <a:cubicBezTo>
                    <a:pt x="1452" y="1729"/>
                    <a:pt x="1003" y="2144"/>
                    <a:pt x="726" y="2593"/>
                  </a:cubicBezTo>
                  <a:cubicBezTo>
                    <a:pt x="588" y="2593"/>
                    <a:pt x="450" y="2731"/>
                    <a:pt x="277" y="2869"/>
                  </a:cubicBezTo>
                  <a:cubicBezTo>
                    <a:pt x="139" y="2869"/>
                    <a:pt x="139" y="3181"/>
                    <a:pt x="139" y="3319"/>
                  </a:cubicBezTo>
                  <a:cubicBezTo>
                    <a:pt x="0" y="3319"/>
                    <a:pt x="0" y="3457"/>
                    <a:pt x="0" y="3595"/>
                  </a:cubicBezTo>
                  <a:cubicBezTo>
                    <a:pt x="0" y="4183"/>
                    <a:pt x="0" y="4598"/>
                    <a:pt x="139" y="5047"/>
                  </a:cubicBezTo>
                  <a:cubicBezTo>
                    <a:pt x="139" y="5185"/>
                    <a:pt x="139" y="5324"/>
                    <a:pt x="277" y="5324"/>
                  </a:cubicBezTo>
                  <a:cubicBezTo>
                    <a:pt x="277" y="5462"/>
                    <a:pt x="277" y="5462"/>
                    <a:pt x="450" y="5600"/>
                  </a:cubicBezTo>
                  <a:cubicBezTo>
                    <a:pt x="1003" y="6049"/>
                    <a:pt x="1729" y="6464"/>
                    <a:pt x="2316" y="6914"/>
                  </a:cubicBezTo>
                  <a:cubicBezTo>
                    <a:pt x="3042" y="7501"/>
                    <a:pt x="3733" y="7916"/>
                    <a:pt x="4598" y="8054"/>
                  </a:cubicBezTo>
                  <a:cubicBezTo>
                    <a:pt x="4598" y="8192"/>
                    <a:pt x="4770" y="8192"/>
                    <a:pt x="4770" y="8192"/>
                  </a:cubicBezTo>
                  <a:lnTo>
                    <a:pt x="5047" y="8192"/>
                  </a:lnTo>
                  <a:cubicBezTo>
                    <a:pt x="5047" y="8279"/>
                    <a:pt x="5082" y="8322"/>
                    <a:pt x="5133" y="8322"/>
                  </a:cubicBezTo>
                  <a:cubicBezTo>
                    <a:pt x="5185" y="8322"/>
                    <a:pt x="5254" y="8279"/>
                    <a:pt x="5323" y="8192"/>
                  </a:cubicBezTo>
                  <a:lnTo>
                    <a:pt x="6637" y="6914"/>
                  </a:lnTo>
                  <a:cubicBezTo>
                    <a:pt x="7190" y="6326"/>
                    <a:pt x="7639" y="5911"/>
                    <a:pt x="8054" y="5324"/>
                  </a:cubicBezTo>
                  <a:cubicBezTo>
                    <a:pt x="8227" y="5185"/>
                    <a:pt x="8227" y="5047"/>
                    <a:pt x="8054" y="4909"/>
                  </a:cubicBezTo>
                  <a:cubicBezTo>
                    <a:pt x="8227" y="4909"/>
                    <a:pt x="8227" y="4736"/>
                    <a:pt x="8227" y="4598"/>
                  </a:cubicBezTo>
                  <a:cubicBezTo>
                    <a:pt x="8227" y="4183"/>
                    <a:pt x="8054" y="3734"/>
                    <a:pt x="8054" y="3319"/>
                  </a:cubicBezTo>
                  <a:cubicBezTo>
                    <a:pt x="8054" y="3181"/>
                    <a:pt x="8054" y="3008"/>
                    <a:pt x="7916" y="2869"/>
                  </a:cubicBezTo>
                  <a:cubicBezTo>
                    <a:pt x="6775" y="1867"/>
                    <a:pt x="5462" y="865"/>
                    <a:pt x="4183" y="139"/>
                  </a:cubicBezTo>
                  <a:cubicBezTo>
                    <a:pt x="4045" y="139"/>
                    <a:pt x="4045" y="1"/>
                    <a:pt x="3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8"/>
            <p:cNvSpPr/>
            <p:nvPr/>
          </p:nvSpPr>
          <p:spPr>
            <a:xfrm>
              <a:off x="3272050" y="4309243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2"/>
                    <a:pt x="4460" y="1280"/>
                    <a:pt x="4771" y="1418"/>
                  </a:cubicBezTo>
                  <a:cubicBezTo>
                    <a:pt x="5497" y="2006"/>
                    <a:pt x="6361" y="2593"/>
                    <a:pt x="7052" y="3285"/>
                  </a:cubicBezTo>
                  <a:cubicBezTo>
                    <a:pt x="6188" y="4010"/>
                    <a:pt x="5324" y="4736"/>
                    <a:pt x="4632" y="5600"/>
                  </a:cubicBezTo>
                  <a:cubicBezTo>
                    <a:pt x="3907" y="5186"/>
                    <a:pt x="3042" y="4875"/>
                    <a:pt x="2317" y="4322"/>
                  </a:cubicBezTo>
                  <a:cubicBezTo>
                    <a:pt x="1867" y="4010"/>
                    <a:pt x="1452" y="3734"/>
                    <a:pt x="1003" y="3285"/>
                  </a:cubicBezTo>
                  <a:cubicBezTo>
                    <a:pt x="1591" y="2870"/>
                    <a:pt x="2040" y="2282"/>
                    <a:pt x="2593" y="1867"/>
                  </a:cubicBezTo>
                  <a:cubicBezTo>
                    <a:pt x="2904" y="1556"/>
                    <a:pt x="3319" y="1280"/>
                    <a:pt x="3595" y="1142"/>
                  </a:cubicBezTo>
                  <a:cubicBezTo>
                    <a:pt x="3595" y="1142"/>
                    <a:pt x="3768" y="1142"/>
                    <a:pt x="3768" y="1003"/>
                  </a:cubicBezTo>
                  <a:close/>
                  <a:moveTo>
                    <a:pt x="1003" y="4598"/>
                  </a:moveTo>
                  <a:cubicBezTo>
                    <a:pt x="1314" y="4736"/>
                    <a:pt x="1729" y="5013"/>
                    <a:pt x="2040" y="5186"/>
                  </a:cubicBezTo>
                  <a:cubicBezTo>
                    <a:pt x="2731" y="5739"/>
                    <a:pt x="3457" y="6050"/>
                    <a:pt x="4321" y="6465"/>
                  </a:cubicBezTo>
                  <a:lnTo>
                    <a:pt x="4321" y="6741"/>
                  </a:lnTo>
                  <a:lnTo>
                    <a:pt x="4321" y="7052"/>
                  </a:lnTo>
                  <a:cubicBezTo>
                    <a:pt x="3768" y="6741"/>
                    <a:pt x="3319" y="6465"/>
                    <a:pt x="2904" y="6188"/>
                  </a:cubicBezTo>
                  <a:cubicBezTo>
                    <a:pt x="2178" y="5739"/>
                    <a:pt x="1591" y="5324"/>
                    <a:pt x="1003" y="4875"/>
                  </a:cubicBezTo>
                  <a:lnTo>
                    <a:pt x="1003" y="4598"/>
                  </a:lnTo>
                  <a:close/>
                  <a:moveTo>
                    <a:pt x="7363" y="4322"/>
                  </a:moveTo>
                  <a:lnTo>
                    <a:pt x="7363" y="4598"/>
                  </a:lnTo>
                  <a:lnTo>
                    <a:pt x="7363" y="4736"/>
                  </a:lnTo>
                  <a:cubicBezTo>
                    <a:pt x="6637" y="5600"/>
                    <a:pt x="5911" y="6326"/>
                    <a:pt x="5185" y="7052"/>
                  </a:cubicBezTo>
                  <a:lnTo>
                    <a:pt x="5185" y="6741"/>
                  </a:lnTo>
                  <a:lnTo>
                    <a:pt x="5185" y="6326"/>
                  </a:lnTo>
                  <a:lnTo>
                    <a:pt x="5185" y="6188"/>
                  </a:lnTo>
                  <a:cubicBezTo>
                    <a:pt x="5773" y="5600"/>
                    <a:pt x="6361" y="5186"/>
                    <a:pt x="6914" y="4598"/>
                  </a:cubicBezTo>
                  <a:cubicBezTo>
                    <a:pt x="7052" y="4460"/>
                    <a:pt x="7225" y="4322"/>
                    <a:pt x="7363" y="4322"/>
                  </a:cubicBezTo>
                  <a:close/>
                  <a:moveTo>
                    <a:pt x="3907" y="1"/>
                  </a:moveTo>
                  <a:cubicBezTo>
                    <a:pt x="3907" y="1"/>
                    <a:pt x="3768" y="139"/>
                    <a:pt x="3595" y="139"/>
                  </a:cubicBezTo>
                  <a:cubicBezTo>
                    <a:pt x="3457" y="139"/>
                    <a:pt x="3457" y="277"/>
                    <a:pt x="3457" y="277"/>
                  </a:cubicBezTo>
                  <a:cubicBezTo>
                    <a:pt x="3181" y="416"/>
                    <a:pt x="2904" y="554"/>
                    <a:pt x="2593" y="692"/>
                  </a:cubicBezTo>
                  <a:cubicBezTo>
                    <a:pt x="2317" y="865"/>
                    <a:pt x="2178" y="1142"/>
                    <a:pt x="1867" y="1280"/>
                  </a:cubicBezTo>
                  <a:cubicBezTo>
                    <a:pt x="1452" y="1729"/>
                    <a:pt x="1176" y="2144"/>
                    <a:pt x="727" y="2420"/>
                  </a:cubicBezTo>
                  <a:cubicBezTo>
                    <a:pt x="588" y="2593"/>
                    <a:pt x="450" y="2732"/>
                    <a:pt x="312" y="2732"/>
                  </a:cubicBezTo>
                  <a:cubicBezTo>
                    <a:pt x="139" y="2870"/>
                    <a:pt x="139" y="3008"/>
                    <a:pt x="139" y="3285"/>
                  </a:cubicBezTo>
                  <a:cubicBezTo>
                    <a:pt x="1" y="3285"/>
                    <a:pt x="1" y="3457"/>
                    <a:pt x="1" y="3596"/>
                  </a:cubicBezTo>
                  <a:cubicBezTo>
                    <a:pt x="1" y="4010"/>
                    <a:pt x="1" y="4598"/>
                    <a:pt x="139" y="5013"/>
                  </a:cubicBezTo>
                  <a:cubicBezTo>
                    <a:pt x="139" y="5186"/>
                    <a:pt x="139" y="5186"/>
                    <a:pt x="312" y="5324"/>
                  </a:cubicBezTo>
                  <a:cubicBezTo>
                    <a:pt x="312" y="5462"/>
                    <a:pt x="450" y="5462"/>
                    <a:pt x="450" y="5600"/>
                  </a:cubicBezTo>
                  <a:cubicBezTo>
                    <a:pt x="1003" y="6050"/>
                    <a:pt x="1729" y="6465"/>
                    <a:pt x="2317" y="6914"/>
                  </a:cubicBezTo>
                  <a:cubicBezTo>
                    <a:pt x="3042" y="7329"/>
                    <a:pt x="3768" y="7778"/>
                    <a:pt x="4632" y="8055"/>
                  </a:cubicBezTo>
                  <a:lnTo>
                    <a:pt x="4771" y="8055"/>
                  </a:lnTo>
                  <a:cubicBezTo>
                    <a:pt x="4909" y="8193"/>
                    <a:pt x="4909" y="8193"/>
                    <a:pt x="5047" y="8193"/>
                  </a:cubicBezTo>
                  <a:lnTo>
                    <a:pt x="5324" y="8193"/>
                  </a:lnTo>
                  <a:cubicBezTo>
                    <a:pt x="5773" y="7778"/>
                    <a:pt x="6361" y="7329"/>
                    <a:pt x="6775" y="6741"/>
                  </a:cubicBezTo>
                  <a:cubicBezTo>
                    <a:pt x="7225" y="6326"/>
                    <a:pt x="7640" y="5739"/>
                    <a:pt x="8089" y="5324"/>
                  </a:cubicBezTo>
                  <a:cubicBezTo>
                    <a:pt x="8227" y="5186"/>
                    <a:pt x="8227" y="5013"/>
                    <a:pt x="8089" y="4875"/>
                  </a:cubicBezTo>
                  <a:cubicBezTo>
                    <a:pt x="8227" y="4875"/>
                    <a:pt x="8227" y="4736"/>
                    <a:pt x="8227" y="4598"/>
                  </a:cubicBezTo>
                  <a:cubicBezTo>
                    <a:pt x="8227" y="4149"/>
                    <a:pt x="8089" y="3734"/>
                    <a:pt x="8089" y="3285"/>
                  </a:cubicBezTo>
                  <a:cubicBezTo>
                    <a:pt x="8089" y="3146"/>
                    <a:pt x="8089" y="3008"/>
                    <a:pt x="7916" y="2870"/>
                  </a:cubicBezTo>
                  <a:cubicBezTo>
                    <a:pt x="6775" y="1867"/>
                    <a:pt x="5497" y="865"/>
                    <a:pt x="4183" y="139"/>
                  </a:cubicBezTo>
                  <a:cubicBezTo>
                    <a:pt x="4045" y="1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8"/>
            <p:cNvSpPr/>
            <p:nvPr/>
          </p:nvSpPr>
          <p:spPr>
            <a:xfrm>
              <a:off x="3391251" y="4221096"/>
              <a:ext cx="150235" cy="147146"/>
            </a:xfrm>
            <a:custGeom>
              <a:avLst/>
              <a:gdLst/>
              <a:ahLst/>
              <a:cxnLst/>
              <a:rect l="l" t="t" r="r" b="b"/>
              <a:pathLst>
                <a:path w="8365" h="8193" extrusionOk="0">
                  <a:moveTo>
                    <a:pt x="3871" y="865"/>
                  </a:moveTo>
                  <a:cubicBezTo>
                    <a:pt x="4183" y="1003"/>
                    <a:pt x="4459" y="1141"/>
                    <a:pt x="4736" y="1452"/>
                  </a:cubicBezTo>
                  <a:cubicBezTo>
                    <a:pt x="5600" y="1867"/>
                    <a:pt x="6326" y="2593"/>
                    <a:pt x="7190" y="3181"/>
                  </a:cubicBezTo>
                  <a:cubicBezTo>
                    <a:pt x="6326" y="4045"/>
                    <a:pt x="5461" y="4736"/>
                    <a:pt x="4736" y="5462"/>
                  </a:cubicBezTo>
                  <a:cubicBezTo>
                    <a:pt x="3871" y="5185"/>
                    <a:pt x="3180" y="4736"/>
                    <a:pt x="2316" y="4321"/>
                  </a:cubicBezTo>
                  <a:cubicBezTo>
                    <a:pt x="1867" y="4045"/>
                    <a:pt x="1452" y="3595"/>
                    <a:pt x="1141" y="3319"/>
                  </a:cubicBezTo>
                  <a:cubicBezTo>
                    <a:pt x="1728" y="2731"/>
                    <a:pt x="2143" y="2317"/>
                    <a:pt x="2731" y="1729"/>
                  </a:cubicBezTo>
                  <a:cubicBezTo>
                    <a:pt x="3007" y="1452"/>
                    <a:pt x="3318" y="1280"/>
                    <a:pt x="3733" y="1003"/>
                  </a:cubicBezTo>
                  <a:cubicBezTo>
                    <a:pt x="3871" y="1003"/>
                    <a:pt x="3871" y="865"/>
                    <a:pt x="3871" y="865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4909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775"/>
                  </a:lnTo>
                  <a:cubicBezTo>
                    <a:pt x="4459" y="6914"/>
                    <a:pt x="4459" y="6914"/>
                    <a:pt x="4459" y="7052"/>
                  </a:cubicBez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728" y="5324"/>
                    <a:pt x="1141" y="4909"/>
                  </a:cubicBezTo>
                  <a:lnTo>
                    <a:pt x="1141" y="4736"/>
                  </a:lnTo>
                  <a:lnTo>
                    <a:pt x="1003" y="4736"/>
                  </a:lnTo>
                  <a:lnTo>
                    <a:pt x="1003" y="4460"/>
                  </a:lnTo>
                  <a:close/>
                  <a:moveTo>
                    <a:pt x="7328" y="4183"/>
                  </a:moveTo>
                  <a:lnTo>
                    <a:pt x="7328" y="4598"/>
                  </a:lnTo>
                  <a:lnTo>
                    <a:pt x="7328" y="4736"/>
                  </a:lnTo>
                  <a:lnTo>
                    <a:pt x="7501" y="4736"/>
                  </a:lnTo>
                  <a:cubicBezTo>
                    <a:pt x="6775" y="5462"/>
                    <a:pt x="6049" y="6326"/>
                    <a:pt x="5323" y="7052"/>
                  </a:cubicBezTo>
                  <a:lnTo>
                    <a:pt x="5323" y="6775"/>
                  </a:lnTo>
                  <a:cubicBezTo>
                    <a:pt x="5185" y="6637"/>
                    <a:pt x="5185" y="6464"/>
                    <a:pt x="5185" y="6326"/>
                  </a:cubicBezTo>
                  <a:lnTo>
                    <a:pt x="5185" y="6188"/>
                  </a:lnTo>
                  <a:lnTo>
                    <a:pt x="5323" y="6188"/>
                  </a:lnTo>
                  <a:cubicBezTo>
                    <a:pt x="5773" y="5600"/>
                    <a:pt x="6326" y="5047"/>
                    <a:pt x="7051" y="4460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"/>
                    <a:pt x="3733" y="139"/>
                  </a:cubicBezTo>
                  <a:lnTo>
                    <a:pt x="3457" y="139"/>
                  </a:lnTo>
                  <a:cubicBezTo>
                    <a:pt x="3180" y="277"/>
                    <a:pt x="2869" y="415"/>
                    <a:pt x="2731" y="588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591"/>
                    <a:pt x="1141" y="2005"/>
                    <a:pt x="726" y="2455"/>
                  </a:cubicBezTo>
                  <a:cubicBezTo>
                    <a:pt x="588" y="2593"/>
                    <a:pt x="588" y="2593"/>
                    <a:pt x="415" y="2731"/>
                  </a:cubicBezTo>
                  <a:cubicBezTo>
                    <a:pt x="277" y="2870"/>
                    <a:pt x="138" y="3008"/>
                    <a:pt x="277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138" y="4045"/>
                    <a:pt x="138" y="4460"/>
                    <a:pt x="138" y="4909"/>
                  </a:cubicBezTo>
                  <a:cubicBezTo>
                    <a:pt x="277" y="5047"/>
                    <a:pt x="277" y="5185"/>
                    <a:pt x="415" y="5324"/>
                  </a:cubicBezTo>
                  <a:cubicBezTo>
                    <a:pt x="415" y="5324"/>
                    <a:pt x="415" y="5462"/>
                    <a:pt x="588" y="5462"/>
                  </a:cubicBez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lnTo>
                    <a:pt x="5047" y="8193"/>
                  </a:lnTo>
                  <a:cubicBezTo>
                    <a:pt x="5185" y="8193"/>
                    <a:pt x="5323" y="8193"/>
                    <a:pt x="5461" y="8054"/>
                  </a:cubicBezTo>
                  <a:lnTo>
                    <a:pt x="6775" y="6775"/>
                  </a:lnTo>
                  <a:cubicBezTo>
                    <a:pt x="7190" y="6188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cubicBezTo>
                    <a:pt x="8192" y="4736"/>
                    <a:pt x="8365" y="4736"/>
                    <a:pt x="8192" y="4598"/>
                  </a:cubicBezTo>
                  <a:lnTo>
                    <a:pt x="8192" y="3319"/>
                  </a:lnTo>
                  <a:lnTo>
                    <a:pt x="8192" y="3181"/>
                  </a:lnTo>
                  <a:cubicBezTo>
                    <a:pt x="8192" y="3008"/>
                    <a:pt x="8192" y="2870"/>
                    <a:pt x="8054" y="2870"/>
                  </a:cubicBezTo>
                  <a:cubicBezTo>
                    <a:pt x="6913" y="1729"/>
                    <a:pt x="5600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8"/>
            <p:cNvSpPr/>
            <p:nvPr/>
          </p:nvSpPr>
          <p:spPr>
            <a:xfrm>
              <a:off x="3522844" y="4130469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141"/>
                    <a:pt x="4771" y="1314"/>
                  </a:cubicBezTo>
                  <a:cubicBezTo>
                    <a:pt x="5635" y="1867"/>
                    <a:pt x="6361" y="2593"/>
                    <a:pt x="7087" y="3180"/>
                  </a:cubicBezTo>
                  <a:cubicBezTo>
                    <a:pt x="6361" y="3906"/>
                    <a:pt x="5497" y="4597"/>
                    <a:pt x="4633" y="5461"/>
                  </a:cubicBez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3906"/>
                    <a:pt x="1453" y="3595"/>
                    <a:pt x="1176" y="3318"/>
                  </a:cubicBezTo>
                  <a:cubicBezTo>
                    <a:pt x="1591" y="2731"/>
                    <a:pt x="2179" y="2178"/>
                    <a:pt x="2766" y="1728"/>
                  </a:cubicBezTo>
                  <a:cubicBezTo>
                    <a:pt x="3043" y="1452"/>
                    <a:pt x="3319" y="1141"/>
                    <a:pt x="3630" y="1003"/>
                  </a:cubicBezTo>
                  <a:lnTo>
                    <a:pt x="3769" y="1003"/>
                  </a:lnTo>
                  <a:cubicBezTo>
                    <a:pt x="3907" y="1003"/>
                    <a:pt x="3907" y="864"/>
                    <a:pt x="3907" y="864"/>
                  </a:cubicBezTo>
                  <a:close/>
                  <a:moveTo>
                    <a:pt x="1038" y="4321"/>
                  </a:moveTo>
                  <a:cubicBezTo>
                    <a:pt x="1038" y="4321"/>
                    <a:pt x="1038" y="4459"/>
                    <a:pt x="1176" y="4459"/>
                  </a:cubicBezTo>
                  <a:cubicBezTo>
                    <a:pt x="1453" y="4770"/>
                    <a:pt x="1729" y="4908"/>
                    <a:pt x="2179" y="5185"/>
                  </a:cubicBezTo>
                  <a:cubicBezTo>
                    <a:pt x="2904" y="5634"/>
                    <a:pt x="3630" y="5911"/>
                    <a:pt x="4322" y="6326"/>
                  </a:cubicBezTo>
                  <a:lnTo>
                    <a:pt x="4322" y="6913"/>
                  </a:lnTo>
                  <a:cubicBezTo>
                    <a:pt x="3907" y="6775"/>
                    <a:pt x="3319" y="6498"/>
                    <a:pt x="2904" y="6049"/>
                  </a:cubicBezTo>
                  <a:cubicBezTo>
                    <a:pt x="2317" y="5773"/>
                    <a:pt x="1591" y="5185"/>
                    <a:pt x="1038" y="4770"/>
                  </a:cubicBezTo>
                  <a:lnTo>
                    <a:pt x="1038" y="4321"/>
                  </a:lnTo>
                  <a:close/>
                  <a:moveTo>
                    <a:pt x="7363" y="4183"/>
                  </a:moveTo>
                  <a:lnTo>
                    <a:pt x="7363" y="4597"/>
                  </a:lnTo>
                  <a:lnTo>
                    <a:pt x="7363" y="4770"/>
                  </a:lnTo>
                  <a:cubicBezTo>
                    <a:pt x="7363" y="4770"/>
                    <a:pt x="7225" y="4908"/>
                    <a:pt x="7225" y="5047"/>
                  </a:cubicBezTo>
                  <a:cubicBezTo>
                    <a:pt x="6499" y="5634"/>
                    <a:pt x="5912" y="6326"/>
                    <a:pt x="5359" y="6913"/>
                  </a:cubicBezTo>
                  <a:cubicBezTo>
                    <a:pt x="5186" y="6637"/>
                    <a:pt x="5186" y="6498"/>
                    <a:pt x="5186" y="6187"/>
                  </a:cubicBezTo>
                  <a:lnTo>
                    <a:pt x="5359" y="6187"/>
                  </a:lnTo>
                  <a:cubicBezTo>
                    <a:pt x="5773" y="5634"/>
                    <a:pt x="6361" y="5047"/>
                    <a:pt x="6914" y="4459"/>
                  </a:cubicBezTo>
                  <a:cubicBezTo>
                    <a:pt x="7087" y="4321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766" y="588"/>
                  </a:cubicBezTo>
                  <a:cubicBezTo>
                    <a:pt x="2455" y="726"/>
                    <a:pt x="2179" y="1003"/>
                    <a:pt x="2040" y="1141"/>
                  </a:cubicBezTo>
                  <a:lnTo>
                    <a:pt x="727" y="2454"/>
                  </a:lnTo>
                  <a:cubicBezTo>
                    <a:pt x="589" y="2454"/>
                    <a:pt x="450" y="2593"/>
                    <a:pt x="450" y="2731"/>
                  </a:cubicBezTo>
                  <a:cubicBezTo>
                    <a:pt x="312" y="2869"/>
                    <a:pt x="174" y="3042"/>
                    <a:pt x="174" y="3180"/>
                  </a:cubicBezTo>
                  <a:cubicBezTo>
                    <a:pt x="174" y="3180"/>
                    <a:pt x="1" y="3318"/>
                    <a:pt x="1" y="3457"/>
                  </a:cubicBezTo>
                  <a:cubicBezTo>
                    <a:pt x="1" y="4044"/>
                    <a:pt x="174" y="4459"/>
                    <a:pt x="174" y="4908"/>
                  </a:cubicBezTo>
                  <a:cubicBezTo>
                    <a:pt x="174" y="5047"/>
                    <a:pt x="312" y="5185"/>
                    <a:pt x="312" y="5185"/>
                  </a:cubicBezTo>
                  <a:lnTo>
                    <a:pt x="450" y="5185"/>
                  </a:lnTo>
                  <a:lnTo>
                    <a:pt x="450" y="5461"/>
                  </a:lnTo>
                  <a:cubicBezTo>
                    <a:pt x="1176" y="5911"/>
                    <a:pt x="1729" y="6498"/>
                    <a:pt x="2455" y="6913"/>
                  </a:cubicBezTo>
                  <a:cubicBezTo>
                    <a:pt x="3181" y="7363"/>
                    <a:pt x="3907" y="7777"/>
                    <a:pt x="4633" y="7916"/>
                  </a:cubicBezTo>
                  <a:cubicBezTo>
                    <a:pt x="4771" y="8054"/>
                    <a:pt x="4771" y="8054"/>
                    <a:pt x="4909" y="8054"/>
                  </a:cubicBezTo>
                  <a:lnTo>
                    <a:pt x="5047" y="8227"/>
                  </a:lnTo>
                  <a:cubicBezTo>
                    <a:pt x="5186" y="8227"/>
                    <a:pt x="5359" y="8227"/>
                    <a:pt x="5359" y="8054"/>
                  </a:cubicBezTo>
                  <a:cubicBezTo>
                    <a:pt x="5912" y="7639"/>
                    <a:pt x="6361" y="7190"/>
                    <a:pt x="6776" y="6775"/>
                  </a:cubicBezTo>
                  <a:cubicBezTo>
                    <a:pt x="7225" y="6187"/>
                    <a:pt x="7640" y="5773"/>
                    <a:pt x="8089" y="5185"/>
                  </a:cubicBezTo>
                  <a:cubicBezTo>
                    <a:pt x="8227" y="5047"/>
                    <a:pt x="8227" y="4908"/>
                    <a:pt x="8227" y="4770"/>
                  </a:cubicBezTo>
                  <a:lnTo>
                    <a:pt x="8227" y="4597"/>
                  </a:lnTo>
                  <a:lnTo>
                    <a:pt x="8227" y="3180"/>
                  </a:lnTo>
                  <a:cubicBezTo>
                    <a:pt x="8227" y="3042"/>
                    <a:pt x="8089" y="2869"/>
                    <a:pt x="8089" y="2731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8"/>
            <p:cNvSpPr/>
            <p:nvPr/>
          </p:nvSpPr>
          <p:spPr>
            <a:xfrm>
              <a:off x="3644523" y="4039825"/>
              <a:ext cx="147775" cy="147775"/>
            </a:xfrm>
            <a:custGeom>
              <a:avLst/>
              <a:gdLst/>
              <a:ahLst/>
              <a:cxnLst/>
              <a:rect l="l" t="t" r="r" b="b"/>
              <a:pathLst>
                <a:path w="8228" h="8228" extrusionOk="0">
                  <a:moveTo>
                    <a:pt x="3907" y="865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771"/>
                    <a:pt x="2317" y="4321"/>
                  </a:cubicBezTo>
                  <a:cubicBezTo>
                    <a:pt x="1867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729"/>
                  </a:cubicBezTo>
                  <a:cubicBezTo>
                    <a:pt x="2904" y="1591"/>
                    <a:pt x="3319" y="1314"/>
                    <a:pt x="3596" y="1176"/>
                  </a:cubicBezTo>
                  <a:cubicBezTo>
                    <a:pt x="3596" y="1003"/>
                    <a:pt x="3596" y="1003"/>
                    <a:pt x="3768" y="1003"/>
                  </a:cubicBezTo>
                  <a:cubicBezTo>
                    <a:pt x="3768" y="1003"/>
                    <a:pt x="3907" y="1003"/>
                    <a:pt x="3907" y="865"/>
                  </a:cubicBezTo>
                  <a:close/>
                  <a:moveTo>
                    <a:pt x="1003" y="4460"/>
                  </a:moveTo>
                  <a:cubicBezTo>
                    <a:pt x="1314" y="4771"/>
                    <a:pt x="1729" y="5047"/>
                    <a:pt x="2040" y="5185"/>
                  </a:cubicBezTo>
                  <a:cubicBezTo>
                    <a:pt x="2731" y="5635"/>
                    <a:pt x="3457" y="6050"/>
                    <a:pt x="4183" y="6361"/>
                  </a:cubicBezTo>
                  <a:cubicBezTo>
                    <a:pt x="4321" y="6637"/>
                    <a:pt x="4321" y="6775"/>
                    <a:pt x="4321" y="7052"/>
                  </a:cubicBezTo>
                  <a:cubicBezTo>
                    <a:pt x="3768" y="6775"/>
                    <a:pt x="3319" y="6499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1003" y="4632"/>
                    <a:pt x="865" y="4460"/>
                  </a:cubicBezTo>
                  <a:close/>
                  <a:moveTo>
                    <a:pt x="7363" y="4183"/>
                  </a:moveTo>
                  <a:lnTo>
                    <a:pt x="7363" y="4771"/>
                  </a:lnTo>
                  <a:cubicBezTo>
                    <a:pt x="7225" y="4909"/>
                    <a:pt x="7052" y="5047"/>
                    <a:pt x="7052" y="5185"/>
                  </a:cubicBezTo>
                  <a:cubicBezTo>
                    <a:pt x="6499" y="5773"/>
                    <a:pt x="5911" y="6499"/>
                    <a:pt x="5186" y="7052"/>
                  </a:cubicBezTo>
                  <a:lnTo>
                    <a:pt x="5186" y="6361"/>
                  </a:lnTo>
                  <a:lnTo>
                    <a:pt x="5186" y="6188"/>
                  </a:lnTo>
                  <a:cubicBezTo>
                    <a:pt x="5773" y="5635"/>
                    <a:pt x="6361" y="5047"/>
                    <a:pt x="6914" y="4632"/>
                  </a:cubicBezTo>
                  <a:cubicBezTo>
                    <a:pt x="7052" y="4460"/>
                    <a:pt x="7225" y="4321"/>
                    <a:pt x="7363" y="4183"/>
                  </a:cubicBezTo>
                  <a:close/>
                  <a:moveTo>
                    <a:pt x="3907" y="1"/>
                  </a:moveTo>
                  <a:cubicBezTo>
                    <a:pt x="3768" y="1"/>
                    <a:pt x="3768" y="139"/>
                    <a:pt x="3596" y="139"/>
                  </a:cubicBezTo>
                  <a:lnTo>
                    <a:pt x="3457" y="139"/>
                  </a:lnTo>
                  <a:cubicBezTo>
                    <a:pt x="3181" y="312"/>
                    <a:pt x="2904" y="450"/>
                    <a:pt x="2593" y="727"/>
                  </a:cubicBezTo>
                  <a:cubicBezTo>
                    <a:pt x="2317" y="865"/>
                    <a:pt x="2178" y="1003"/>
                    <a:pt x="1867" y="1314"/>
                  </a:cubicBezTo>
                  <a:lnTo>
                    <a:pt x="727" y="2455"/>
                  </a:lnTo>
                  <a:cubicBezTo>
                    <a:pt x="588" y="2593"/>
                    <a:pt x="450" y="2731"/>
                    <a:pt x="312" y="2731"/>
                  </a:cubicBezTo>
                  <a:cubicBezTo>
                    <a:pt x="139" y="2904"/>
                    <a:pt x="139" y="3042"/>
                    <a:pt x="139" y="3181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045"/>
                    <a:pt x="1" y="4460"/>
                    <a:pt x="139" y="5047"/>
                  </a:cubicBezTo>
                  <a:cubicBezTo>
                    <a:pt x="139" y="5185"/>
                    <a:pt x="139" y="5185"/>
                    <a:pt x="312" y="5324"/>
                  </a:cubicBezTo>
                  <a:cubicBezTo>
                    <a:pt x="312" y="5497"/>
                    <a:pt x="312" y="5497"/>
                    <a:pt x="450" y="5497"/>
                  </a:cubicBezTo>
                  <a:cubicBezTo>
                    <a:pt x="1003" y="6050"/>
                    <a:pt x="1729" y="6499"/>
                    <a:pt x="2317" y="6914"/>
                  </a:cubicBezTo>
                  <a:cubicBezTo>
                    <a:pt x="3042" y="7363"/>
                    <a:pt x="3768" y="7778"/>
                    <a:pt x="4632" y="8089"/>
                  </a:cubicBezTo>
                  <a:lnTo>
                    <a:pt x="4771" y="8089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24" y="8227"/>
                  </a:lnTo>
                  <a:cubicBezTo>
                    <a:pt x="5773" y="7778"/>
                    <a:pt x="6188" y="7363"/>
                    <a:pt x="6637" y="6775"/>
                  </a:cubicBezTo>
                  <a:cubicBezTo>
                    <a:pt x="7225" y="6361"/>
                    <a:pt x="7640" y="5773"/>
                    <a:pt x="8089" y="5324"/>
                  </a:cubicBezTo>
                  <a:cubicBezTo>
                    <a:pt x="8227" y="5185"/>
                    <a:pt x="8227" y="5047"/>
                    <a:pt x="8089" y="4909"/>
                  </a:cubicBezTo>
                  <a:cubicBezTo>
                    <a:pt x="8227" y="4771"/>
                    <a:pt x="8227" y="4771"/>
                    <a:pt x="8227" y="4632"/>
                  </a:cubicBezTo>
                  <a:cubicBezTo>
                    <a:pt x="8227" y="4183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6" y="1867"/>
                    <a:pt x="5497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8"/>
            <p:cNvSpPr/>
            <p:nvPr/>
          </p:nvSpPr>
          <p:spPr>
            <a:xfrm>
              <a:off x="3078370" y="4181997"/>
              <a:ext cx="44092" cy="39117"/>
            </a:xfrm>
            <a:custGeom>
              <a:avLst/>
              <a:gdLst/>
              <a:ahLst/>
              <a:cxnLst/>
              <a:rect l="l" t="t" r="r" b="b"/>
              <a:pathLst>
                <a:path w="2455" h="2178" extrusionOk="0">
                  <a:moveTo>
                    <a:pt x="139" y="0"/>
                  </a:moveTo>
                  <a:lnTo>
                    <a:pt x="0" y="173"/>
                  </a:lnTo>
                  <a:lnTo>
                    <a:pt x="0" y="449"/>
                  </a:lnTo>
                  <a:cubicBezTo>
                    <a:pt x="139" y="726"/>
                    <a:pt x="415" y="1175"/>
                    <a:pt x="553" y="1452"/>
                  </a:cubicBezTo>
                  <a:lnTo>
                    <a:pt x="553" y="1901"/>
                  </a:lnTo>
                  <a:cubicBezTo>
                    <a:pt x="553" y="2039"/>
                    <a:pt x="726" y="2178"/>
                    <a:pt x="864" y="2178"/>
                  </a:cubicBezTo>
                  <a:cubicBezTo>
                    <a:pt x="1141" y="2178"/>
                    <a:pt x="1141" y="2039"/>
                    <a:pt x="1141" y="1901"/>
                  </a:cubicBezTo>
                  <a:lnTo>
                    <a:pt x="1141" y="1452"/>
                  </a:lnTo>
                  <a:cubicBezTo>
                    <a:pt x="1418" y="1590"/>
                    <a:pt x="1729" y="1728"/>
                    <a:pt x="2005" y="1901"/>
                  </a:cubicBezTo>
                  <a:cubicBezTo>
                    <a:pt x="2045" y="1941"/>
                    <a:pt x="2084" y="1958"/>
                    <a:pt x="2124" y="1958"/>
                  </a:cubicBezTo>
                  <a:cubicBezTo>
                    <a:pt x="2225" y="1958"/>
                    <a:pt x="2331" y="1852"/>
                    <a:pt x="2454" y="1728"/>
                  </a:cubicBezTo>
                  <a:cubicBezTo>
                    <a:pt x="2454" y="1590"/>
                    <a:pt x="2454" y="1452"/>
                    <a:pt x="2282" y="1452"/>
                  </a:cubicBezTo>
                  <a:cubicBezTo>
                    <a:pt x="2143" y="1314"/>
                    <a:pt x="2005" y="1314"/>
                    <a:pt x="2005" y="1314"/>
                  </a:cubicBezTo>
                  <a:cubicBezTo>
                    <a:pt x="1590" y="1037"/>
                    <a:pt x="1141" y="726"/>
                    <a:pt x="726" y="311"/>
                  </a:cubicBezTo>
                  <a:lnTo>
                    <a:pt x="726" y="311"/>
                  </a:lnTo>
                  <a:lnTo>
                    <a:pt x="864" y="449"/>
                  </a:lnTo>
                  <a:cubicBezTo>
                    <a:pt x="726" y="311"/>
                    <a:pt x="553" y="173"/>
                    <a:pt x="553" y="173"/>
                  </a:cubicBezTo>
                  <a:lnTo>
                    <a:pt x="4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8"/>
            <p:cNvSpPr/>
            <p:nvPr/>
          </p:nvSpPr>
          <p:spPr>
            <a:xfrm>
              <a:off x="3194463" y="4094460"/>
              <a:ext cx="54634" cy="44092"/>
            </a:xfrm>
            <a:custGeom>
              <a:avLst/>
              <a:gdLst/>
              <a:ahLst/>
              <a:cxnLst/>
              <a:rect l="l" t="t" r="r" b="b"/>
              <a:pathLst>
                <a:path w="3042" h="2455" extrusionOk="0">
                  <a:moveTo>
                    <a:pt x="726" y="0"/>
                  </a:moveTo>
                  <a:cubicBezTo>
                    <a:pt x="588" y="0"/>
                    <a:pt x="449" y="0"/>
                    <a:pt x="449" y="139"/>
                  </a:cubicBezTo>
                  <a:cubicBezTo>
                    <a:pt x="138" y="139"/>
                    <a:pt x="138" y="415"/>
                    <a:pt x="0" y="553"/>
                  </a:cubicBezTo>
                  <a:cubicBezTo>
                    <a:pt x="0" y="726"/>
                    <a:pt x="138" y="1003"/>
                    <a:pt x="138" y="1279"/>
                  </a:cubicBezTo>
                  <a:cubicBezTo>
                    <a:pt x="311" y="1418"/>
                    <a:pt x="449" y="1418"/>
                    <a:pt x="588" y="1418"/>
                  </a:cubicBezTo>
                  <a:cubicBezTo>
                    <a:pt x="726" y="1279"/>
                    <a:pt x="726" y="1141"/>
                    <a:pt x="726" y="1003"/>
                  </a:cubicBezTo>
                  <a:lnTo>
                    <a:pt x="726" y="865"/>
                  </a:lnTo>
                  <a:lnTo>
                    <a:pt x="588" y="726"/>
                  </a:lnTo>
                  <a:lnTo>
                    <a:pt x="588" y="553"/>
                  </a:lnTo>
                  <a:lnTo>
                    <a:pt x="864" y="553"/>
                  </a:lnTo>
                  <a:cubicBezTo>
                    <a:pt x="1002" y="726"/>
                    <a:pt x="1175" y="726"/>
                    <a:pt x="1175" y="726"/>
                  </a:cubicBezTo>
                  <a:cubicBezTo>
                    <a:pt x="1314" y="726"/>
                    <a:pt x="1452" y="865"/>
                    <a:pt x="1452" y="865"/>
                  </a:cubicBezTo>
                  <a:cubicBezTo>
                    <a:pt x="1452" y="1003"/>
                    <a:pt x="1590" y="1003"/>
                    <a:pt x="1590" y="1141"/>
                  </a:cubicBezTo>
                  <a:lnTo>
                    <a:pt x="1728" y="1279"/>
                  </a:lnTo>
                  <a:lnTo>
                    <a:pt x="1728" y="1418"/>
                  </a:lnTo>
                  <a:cubicBezTo>
                    <a:pt x="1590" y="1590"/>
                    <a:pt x="1452" y="1867"/>
                    <a:pt x="1314" y="2005"/>
                  </a:cubicBezTo>
                  <a:lnTo>
                    <a:pt x="1314" y="2282"/>
                  </a:lnTo>
                  <a:cubicBezTo>
                    <a:pt x="1452" y="2455"/>
                    <a:pt x="1590" y="2455"/>
                    <a:pt x="1728" y="2455"/>
                  </a:cubicBezTo>
                  <a:cubicBezTo>
                    <a:pt x="1867" y="2143"/>
                    <a:pt x="2039" y="2005"/>
                    <a:pt x="2178" y="1867"/>
                  </a:cubicBezTo>
                  <a:cubicBezTo>
                    <a:pt x="2178" y="1729"/>
                    <a:pt x="2178" y="1729"/>
                    <a:pt x="2316" y="1729"/>
                  </a:cubicBezTo>
                  <a:lnTo>
                    <a:pt x="2178" y="1729"/>
                  </a:lnTo>
                  <a:cubicBezTo>
                    <a:pt x="2454" y="1590"/>
                    <a:pt x="2731" y="1279"/>
                    <a:pt x="2903" y="1003"/>
                  </a:cubicBezTo>
                  <a:cubicBezTo>
                    <a:pt x="3042" y="865"/>
                    <a:pt x="2903" y="726"/>
                    <a:pt x="2731" y="553"/>
                  </a:cubicBezTo>
                  <a:cubicBezTo>
                    <a:pt x="2592" y="553"/>
                    <a:pt x="2454" y="553"/>
                    <a:pt x="2454" y="726"/>
                  </a:cubicBezTo>
                  <a:cubicBezTo>
                    <a:pt x="2316" y="726"/>
                    <a:pt x="2316" y="865"/>
                    <a:pt x="2178" y="1003"/>
                  </a:cubicBezTo>
                  <a:cubicBezTo>
                    <a:pt x="2178" y="865"/>
                    <a:pt x="2039" y="726"/>
                    <a:pt x="2039" y="553"/>
                  </a:cubicBezTo>
                  <a:cubicBezTo>
                    <a:pt x="1728" y="415"/>
                    <a:pt x="1590" y="277"/>
                    <a:pt x="1452" y="139"/>
                  </a:cubicBezTo>
                  <a:cubicBezTo>
                    <a:pt x="1314" y="139"/>
                    <a:pt x="1002" y="0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8"/>
            <p:cNvSpPr/>
            <p:nvPr/>
          </p:nvSpPr>
          <p:spPr>
            <a:xfrm>
              <a:off x="3326685" y="4003815"/>
              <a:ext cx="49067" cy="40841"/>
            </a:xfrm>
            <a:custGeom>
              <a:avLst/>
              <a:gdLst/>
              <a:ahLst/>
              <a:cxnLst/>
              <a:rect l="l" t="t" r="r" b="b"/>
              <a:pathLst>
                <a:path w="2732" h="2274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416"/>
                    <a:pt x="0" y="416"/>
                    <a:pt x="0" y="589"/>
                  </a:cubicBezTo>
                  <a:cubicBezTo>
                    <a:pt x="0" y="727"/>
                    <a:pt x="139" y="865"/>
                    <a:pt x="139" y="1003"/>
                  </a:cubicBezTo>
                  <a:cubicBezTo>
                    <a:pt x="139" y="1142"/>
                    <a:pt x="277" y="1142"/>
                    <a:pt x="277" y="1142"/>
                  </a:cubicBezTo>
                  <a:cubicBezTo>
                    <a:pt x="346" y="1211"/>
                    <a:pt x="381" y="1245"/>
                    <a:pt x="415" y="1245"/>
                  </a:cubicBezTo>
                  <a:cubicBezTo>
                    <a:pt x="450" y="1245"/>
                    <a:pt x="484" y="1211"/>
                    <a:pt x="553" y="1142"/>
                  </a:cubicBezTo>
                  <a:lnTo>
                    <a:pt x="726" y="1003"/>
                  </a:lnTo>
                  <a:lnTo>
                    <a:pt x="726" y="865"/>
                  </a:lnTo>
                  <a:cubicBezTo>
                    <a:pt x="726" y="727"/>
                    <a:pt x="553" y="727"/>
                    <a:pt x="553" y="589"/>
                  </a:cubicBezTo>
                  <a:lnTo>
                    <a:pt x="726" y="589"/>
                  </a:lnTo>
                  <a:lnTo>
                    <a:pt x="865" y="727"/>
                  </a:lnTo>
                  <a:cubicBezTo>
                    <a:pt x="865" y="865"/>
                    <a:pt x="1003" y="865"/>
                    <a:pt x="1003" y="865"/>
                  </a:cubicBezTo>
                  <a:lnTo>
                    <a:pt x="1003" y="1003"/>
                  </a:lnTo>
                  <a:lnTo>
                    <a:pt x="1003" y="1142"/>
                  </a:lnTo>
                  <a:cubicBezTo>
                    <a:pt x="1003" y="1280"/>
                    <a:pt x="1003" y="1453"/>
                    <a:pt x="1141" y="1453"/>
                  </a:cubicBezTo>
                  <a:cubicBezTo>
                    <a:pt x="1279" y="1453"/>
                    <a:pt x="1418" y="1453"/>
                    <a:pt x="1590" y="1280"/>
                  </a:cubicBezTo>
                  <a:lnTo>
                    <a:pt x="1590" y="1142"/>
                  </a:lnTo>
                  <a:cubicBezTo>
                    <a:pt x="1590" y="1142"/>
                    <a:pt x="1590" y="1003"/>
                    <a:pt x="1729" y="1003"/>
                  </a:cubicBezTo>
                  <a:lnTo>
                    <a:pt x="1867" y="865"/>
                  </a:lnTo>
                  <a:lnTo>
                    <a:pt x="2005" y="865"/>
                  </a:lnTo>
                  <a:lnTo>
                    <a:pt x="2005" y="1003"/>
                  </a:lnTo>
                  <a:lnTo>
                    <a:pt x="2143" y="1003"/>
                  </a:lnTo>
                  <a:lnTo>
                    <a:pt x="2143" y="1142"/>
                  </a:lnTo>
                  <a:lnTo>
                    <a:pt x="2143" y="1280"/>
                  </a:lnTo>
                  <a:cubicBezTo>
                    <a:pt x="2005" y="1280"/>
                    <a:pt x="2005" y="1453"/>
                    <a:pt x="2005" y="1453"/>
                  </a:cubicBezTo>
                  <a:cubicBezTo>
                    <a:pt x="2005" y="1591"/>
                    <a:pt x="1867" y="1729"/>
                    <a:pt x="1867" y="1729"/>
                  </a:cubicBezTo>
                  <a:cubicBezTo>
                    <a:pt x="1729" y="1867"/>
                    <a:pt x="1729" y="2144"/>
                    <a:pt x="1867" y="2144"/>
                  </a:cubicBezTo>
                  <a:cubicBezTo>
                    <a:pt x="1936" y="2230"/>
                    <a:pt x="2005" y="2274"/>
                    <a:pt x="2074" y="2274"/>
                  </a:cubicBezTo>
                  <a:cubicBezTo>
                    <a:pt x="2143" y="2274"/>
                    <a:pt x="2213" y="2230"/>
                    <a:pt x="2282" y="2144"/>
                  </a:cubicBezTo>
                  <a:cubicBezTo>
                    <a:pt x="2455" y="1867"/>
                    <a:pt x="2731" y="1591"/>
                    <a:pt x="2731" y="1142"/>
                  </a:cubicBezTo>
                  <a:cubicBezTo>
                    <a:pt x="2731" y="1003"/>
                    <a:pt x="2731" y="865"/>
                    <a:pt x="2593" y="727"/>
                  </a:cubicBezTo>
                  <a:lnTo>
                    <a:pt x="2282" y="416"/>
                  </a:lnTo>
                  <a:cubicBezTo>
                    <a:pt x="2213" y="347"/>
                    <a:pt x="2109" y="312"/>
                    <a:pt x="1988" y="312"/>
                  </a:cubicBezTo>
                  <a:cubicBezTo>
                    <a:pt x="1867" y="312"/>
                    <a:pt x="1729" y="347"/>
                    <a:pt x="1590" y="416"/>
                  </a:cubicBezTo>
                  <a:lnTo>
                    <a:pt x="1279" y="416"/>
                  </a:lnTo>
                  <a:cubicBezTo>
                    <a:pt x="1279" y="277"/>
                    <a:pt x="1141" y="139"/>
                    <a:pt x="1141" y="139"/>
                  </a:cubicBezTo>
                  <a:cubicBezTo>
                    <a:pt x="1003" y="1"/>
                    <a:pt x="865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8"/>
            <p:cNvSpPr/>
            <p:nvPr/>
          </p:nvSpPr>
          <p:spPr>
            <a:xfrm>
              <a:off x="3191967" y="4267666"/>
              <a:ext cx="54652" cy="33531"/>
            </a:xfrm>
            <a:custGeom>
              <a:avLst/>
              <a:gdLst/>
              <a:ahLst/>
              <a:cxnLst/>
              <a:rect l="l" t="t" r="r" b="b"/>
              <a:pathLst>
                <a:path w="3043" h="1867" extrusionOk="0">
                  <a:moveTo>
                    <a:pt x="1453" y="0"/>
                  </a:moveTo>
                  <a:lnTo>
                    <a:pt x="1314" y="138"/>
                  </a:lnTo>
                  <a:cubicBezTo>
                    <a:pt x="1141" y="277"/>
                    <a:pt x="1141" y="415"/>
                    <a:pt x="1314" y="588"/>
                  </a:cubicBezTo>
                  <a:cubicBezTo>
                    <a:pt x="1314" y="726"/>
                    <a:pt x="1453" y="726"/>
                    <a:pt x="1591" y="864"/>
                  </a:cubicBezTo>
                  <a:cubicBezTo>
                    <a:pt x="1591" y="1002"/>
                    <a:pt x="1453" y="1002"/>
                    <a:pt x="1453" y="1141"/>
                  </a:cubicBezTo>
                  <a:cubicBezTo>
                    <a:pt x="1453" y="1141"/>
                    <a:pt x="1453" y="1279"/>
                    <a:pt x="1314" y="1279"/>
                  </a:cubicBezTo>
                  <a:cubicBezTo>
                    <a:pt x="1141" y="1279"/>
                    <a:pt x="1141" y="1279"/>
                    <a:pt x="1141" y="1141"/>
                  </a:cubicBezTo>
                  <a:cubicBezTo>
                    <a:pt x="865" y="1002"/>
                    <a:pt x="727" y="588"/>
                    <a:pt x="450" y="277"/>
                  </a:cubicBezTo>
                  <a:lnTo>
                    <a:pt x="277" y="138"/>
                  </a:lnTo>
                  <a:cubicBezTo>
                    <a:pt x="139" y="138"/>
                    <a:pt x="139" y="277"/>
                    <a:pt x="1" y="277"/>
                  </a:cubicBezTo>
                  <a:lnTo>
                    <a:pt x="1" y="415"/>
                  </a:lnTo>
                  <a:lnTo>
                    <a:pt x="1" y="726"/>
                  </a:lnTo>
                  <a:cubicBezTo>
                    <a:pt x="139" y="864"/>
                    <a:pt x="277" y="1141"/>
                    <a:pt x="450" y="1279"/>
                  </a:cubicBezTo>
                  <a:cubicBezTo>
                    <a:pt x="588" y="1590"/>
                    <a:pt x="865" y="1728"/>
                    <a:pt x="1003" y="1867"/>
                  </a:cubicBezTo>
                  <a:cubicBezTo>
                    <a:pt x="1141" y="1867"/>
                    <a:pt x="1453" y="1867"/>
                    <a:pt x="1591" y="1728"/>
                  </a:cubicBezTo>
                  <a:cubicBezTo>
                    <a:pt x="1867" y="1728"/>
                    <a:pt x="1867" y="1452"/>
                    <a:pt x="2006" y="1279"/>
                  </a:cubicBezTo>
                  <a:lnTo>
                    <a:pt x="2455" y="1728"/>
                  </a:lnTo>
                  <a:cubicBezTo>
                    <a:pt x="2495" y="1769"/>
                    <a:pt x="2548" y="1786"/>
                    <a:pt x="2602" y="1786"/>
                  </a:cubicBezTo>
                  <a:cubicBezTo>
                    <a:pt x="2731" y="1786"/>
                    <a:pt x="2870" y="1688"/>
                    <a:pt x="2870" y="1590"/>
                  </a:cubicBezTo>
                  <a:cubicBezTo>
                    <a:pt x="3042" y="1590"/>
                    <a:pt x="3042" y="1279"/>
                    <a:pt x="2870" y="1279"/>
                  </a:cubicBezTo>
                  <a:cubicBezTo>
                    <a:pt x="2593" y="1141"/>
                    <a:pt x="2455" y="864"/>
                    <a:pt x="2178" y="726"/>
                  </a:cubicBezTo>
                  <a:cubicBezTo>
                    <a:pt x="2006" y="588"/>
                    <a:pt x="1867" y="277"/>
                    <a:pt x="1729" y="138"/>
                  </a:cubicBezTo>
                  <a:cubicBezTo>
                    <a:pt x="1591" y="138"/>
                    <a:pt x="1591" y="0"/>
                    <a:pt x="1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8"/>
            <p:cNvSpPr/>
            <p:nvPr/>
          </p:nvSpPr>
          <p:spPr>
            <a:xfrm>
              <a:off x="3313646" y="4177022"/>
              <a:ext cx="46570" cy="39135"/>
            </a:xfrm>
            <a:custGeom>
              <a:avLst/>
              <a:gdLst/>
              <a:ahLst/>
              <a:cxnLst/>
              <a:rect l="l" t="t" r="r" b="b"/>
              <a:pathLst>
                <a:path w="2593" h="2179" extrusionOk="0">
                  <a:moveTo>
                    <a:pt x="865" y="1"/>
                  </a:moveTo>
                  <a:cubicBezTo>
                    <a:pt x="726" y="1"/>
                    <a:pt x="726" y="1"/>
                    <a:pt x="588" y="139"/>
                  </a:cubicBezTo>
                  <a:cubicBezTo>
                    <a:pt x="415" y="450"/>
                    <a:pt x="277" y="726"/>
                    <a:pt x="1" y="1003"/>
                  </a:cubicBezTo>
                  <a:lnTo>
                    <a:pt x="1" y="1314"/>
                  </a:lnTo>
                  <a:cubicBezTo>
                    <a:pt x="139" y="1314"/>
                    <a:pt x="139" y="1314"/>
                    <a:pt x="139" y="1452"/>
                  </a:cubicBezTo>
                  <a:cubicBezTo>
                    <a:pt x="277" y="1591"/>
                    <a:pt x="415" y="1729"/>
                    <a:pt x="588" y="1729"/>
                  </a:cubicBezTo>
                  <a:cubicBezTo>
                    <a:pt x="726" y="1867"/>
                    <a:pt x="726" y="1867"/>
                    <a:pt x="865" y="1867"/>
                  </a:cubicBezTo>
                  <a:cubicBezTo>
                    <a:pt x="1003" y="1867"/>
                    <a:pt x="1003" y="1729"/>
                    <a:pt x="1003" y="1591"/>
                  </a:cubicBezTo>
                  <a:lnTo>
                    <a:pt x="1141" y="1591"/>
                  </a:lnTo>
                  <a:cubicBezTo>
                    <a:pt x="1141" y="1591"/>
                    <a:pt x="1141" y="1452"/>
                    <a:pt x="1279" y="1452"/>
                  </a:cubicBezTo>
                  <a:lnTo>
                    <a:pt x="1279" y="1314"/>
                  </a:lnTo>
                  <a:lnTo>
                    <a:pt x="1452" y="1314"/>
                  </a:lnTo>
                  <a:lnTo>
                    <a:pt x="1591" y="1141"/>
                  </a:lnTo>
                  <a:lnTo>
                    <a:pt x="1729" y="1141"/>
                  </a:lnTo>
                  <a:cubicBezTo>
                    <a:pt x="1729" y="1314"/>
                    <a:pt x="1867" y="1314"/>
                    <a:pt x="1867" y="1314"/>
                  </a:cubicBezTo>
                  <a:lnTo>
                    <a:pt x="2005" y="1452"/>
                  </a:lnTo>
                  <a:lnTo>
                    <a:pt x="1867" y="1452"/>
                  </a:lnTo>
                  <a:lnTo>
                    <a:pt x="1867" y="1591"/>
                  </a:lnTo>
                  <a:cubicBezTo>
                    <a:pt x="1729" y="1729"/>
                    <a:pt x="1729" y="1729"/>
                    <a:pt x="1729" y="1867"/>
                  </a:cubicBezTo>
                  <a:lnTo>
                    <a:pt x="1729" y="2005"/>
                  </a:lnTo>
                  <a:cubicBezTo>
                    <a:pt x="1867" y="2178"/>
                    <a:pt x="1867" y="2178"/>
                    <a:pt x="2005" y="2178"/>
                  </a:cubicBezTo>
                  <a:lnTo>
                    <a:pt x="2144" y="2178"/>
                  </a:lnTo>
                  <a:cubicBezTo>
                    <a:pt x="2316" y="2005"/>
                    <a:pt x="2316" y="2005"/>
                    <a:pt x="2316" y="1867"/>
                  </a:cubicBezTo>
                  <a:cubicBezTo>
                    <a:pt x="2455" y="1867"/>
                    <a:pt x="2455" y="1729"/>
                    <a:pt x="2455" y="1729"/>
                  </a:cubicBezTo>
                  <a:cubicBezTo>
                    <a:pt x="2593" y="1591"/>
                    <a:pt x="2593" y="1452"/>
                    <a:pt x="2593" y="1314"/>
                  </a:cubicBezTo>
                  <a:cubicBezTo>
                    <a:pt x="2455" y="1141"/>
                    <a:pt x="2455" y="1003"/>
                    <a:pt x="2316" y="1003"/>
                  </a:cubicBezTo>
                  <a:cubicBezTo>
                    <a:pt x="2316" y="865"/>
                    <a:pt x="2144" y="726"/>
                    <a:pt x="2005" y="726"/>
                  </a:cubicBezTo>
                  <a:cubicBezTo>
                    <a:pt x="1867" y="588"/>
                    <a:pt x="1729" y="588"/>
                    <a:pt x="1729" y="588"/>
                  </a:cubicBezTo>
                  <a:lnTo>
                    <a:pt x="1591" y="588"/>
                  </a:lnTo>
                  <a:cubicBezTo>
                    <a:pt x="1452" y="588"/>
                    <a:pt x="1279" y="726"/>
                    <a:pt x="1279" y="726"/>
                  </a:cubicBezTo>
                  <a:cubicBezTo>
                    <a:pt x="1003" y="726"/>
                    <a:pt x="1003" y="865"/>
                    <a:pt x="865" y="1003"/>
                  </a:cubicBezTo>
                  <a:cubicBezTo>
                    <a:pt x="836" y="1003"/>
                    <a:pt x="813" y="1003"/>
                    <a:pt x="795" y="1004"/>
                  </a:cubicBezTo>
                  <a:lnTo>
                    <a:pt x="795" y="1004"/>
                  </a:lnTo>
                  <a:cubicBezTo>
                    <a:pt x="911" y="777"/>
                    <a:pt x="1026" y="565"/>
                    <a:pt x="1141" y="450"/>
                  </a:cubicBezTo>
                  <a:cubicBezTo>
                    <a:pt x="1141" y="277"/>
                    <a:pt x="1141" y="139"/>
                    <a:pt x="10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8"/>
            <p:cNvSpPr/>
            <p:nvPr/>
          </p:nvSpPr>
          <p:spPr>
            <a:xfrm>
              <a:off x="3450842" y="4083899"/>
              <a:ext cx="40985" cy="44092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1729" y="1314"/>
                  </a:moveTo>
                  <a:lnTo>
                    <a:pt x="1729" y="1453"/>
                  </a:lnTo>
                  <a:lnTo>
                    <a:pt x="1729" y="1591"/>
                  </a:lnTo>
                  <a:lnTo>
                    <a:pt x="1590" y="1591"/>
                  </a:lnTo>
                  <a:lnTo>
                    <a:pt x="1590" y="1729"/>
                  </a:lnTo>
                  <a:lnTo>
                    <a:pt x="1279" y="1729"/>
                  </a:lnTo>
                  <a:lnTo>
                    <a:pt x="1279" y="1591"/>
                  </a:lnTo>
                  <a:cubicBezTo>
                    <a:pt x="1418" y="1591"/>
                    <a:pt x="1418" y="1453"/>
                    <a:pt x="1418" y="1453"/>
                  </a:cubicBezTo>
                  <a:lnTo>
                    <a:pt x="1418" y="1314"/>
                  </a:lnTo>
                  <a:close/>
                  <a:moveTo>
                    <a:pt x="277" y="1"/>
                  </a:moveTo>
                  <a:lnTo>
                    <a:pt x="0" y="277"/>
                  </a:lnTo>
                  <a:lnTo>
                    <a:pt x="0" y="1141"/>
                  </a:lnTo>
                  <a:cubicBezTo>
                    <a:pt x="139" y="1453"/>
                    <a:pt x="277" y="1729"/>
                    <a:pt x="415" y="2006"/>
                  </a:cubicBezTo>
                  <a:cubicBezTo>
                    <a:pt x="726" y="2317"/>
                    <a:pt x="1003" y="2455"/>
                    <a:pt x="1279" y="2455"/>
                  </a:cubicBezTo>
                  <a:cubicBezTo>
                    <a:pt x="1418" y="2317"/>
                    <a:pt x="1590" y="2317"/>
                    <a:pt x="1729" y="2317"/>
                  </a:cubicBezTo>
                  <a:cubicBezTo>
                    <a:pt x="1867" y="2178"/>
                    <a:pt x="2005" y="2006"/>
                    <a:pt x="2143" y="1867"/>
                  </a:cubicBezTo>
                  <a:cubicBezTo>
                    <a:pt x="2143" y="1867"/>
                    <a:pt x="2282" y="1729"/>
                    <a:pt x="2282" y="1591"/>
                  </a:cubicBezTo>
                  <a:lnTo>
                    <a:pt x="2282" y="1314"/>
                  </a:lnTo>
                  <a:cubicBezTo>
                    <a:pt x="2282" y="1141"/>
                    <a:pt x="2143" y="1003"/>
                    <a:pt x="2143" y="1003"/>
                  </a:cubicBezTo>
                  <a:lnTo>
                    <a:pt x="1867" y="727"/>
                  </a:lnTo>
                  <a:lnTo>
                    <a:pt x="1279" y="727"/>
                  </a:lnTo>
                  <a:cubicBezTo>
                    <a:pt x="1279" y="727"/>
                    <a:pt x="1279" y="865"/>
                    <a:pt x="1141" y="865"/>
                  </a:cubicBezTo>
                  <a:lnTo>
                    <a:pt x="1003" y="1003"/>
                  </a:lnTo>
                  <a:lnTo>
                    <a:pt x="1003" y="1141"/>
                  </a:lnTo>
                  <a:cubicBezTo>
                    <a:pt x="865" y="1314"/>
                    <a:pt x="865" y="1453"/>
                    <a:pt x="865" y="1453"/>
                  </a:cubicBezTo>
                  <a:lnTo>
                    <a:pt x="726" y="1453"/>
                  </a:lnTo>
                  <a:cubicBezTo>
                    <a:pt x="726" y="1314"/>
                    <a:pt x="553" y="1141"/>
                    <a:pt x="553" y="1141"/>
                  </a:cubicBezTo>
                  <a:lnTo>
                    <a:pt x="553" y="865"/>
                  </a:lnTo>
                  <a:lnTo>
                    <a:pt x="553" y="588"/>
                  </a:lnTo>
                  <a:lnTo>
                    <a:pt x="553" y="450"/>
                  </a:lnTo>
                  <a:cubicBezTo>
                    <a:pt x="726" y="277"/>
                    <a:pt x="553" y="139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8"/>
            <p:cNvSpPr/>
            <p:nvPr/>
          </p:nvSpPr>
          <p:spPr>
            <a:xfrm>
              <a:off x="3313646" y="4347731"/>
              <a:ext cx="49067" cy="35417"/>
            </a:xfrm>
            <a:custGeom>
              <a:avLst/>
              <a:gdLst/>
              <a:ahLst/>
              <a:cxnLst/>
              <a:rect l="l" t="t" r="r" b="b"/>
              <a:pathLst>
                <a:path w="2732" h="1972" extrusionOk="0">
                  <a:moveTo>
                    <a:pt x="865" y="1"/>
                  </a:moveTo>
                  <a:cubicBezTo>
                    <a:pt x="865" y="139"/>
                    <a:pt x="726" y="139"/>
                    <a:pt x="726" y="139"/>
                  </a:cubicBezTo>
                  <a:lnTo>
                    <a:pt x="588" y="277"/>
                  </a:lnTo>
                  <a:cubicBezTo>
                    <a:pt x="415" y="277"/>
                    <a:pt x="415" y="450"/>
                    <a:pt x="415" y="450"/>
                  </a:cubicBezTo>
                  <a:cubicBezTo>
                    <a:pt x="277" y="589"/>
                    <a:pt x="139" y="727"/>
                    <a:pt x="139" y="727"/>
                  </a:cubicBezTo>
                  <a:cubicBezTo>
                    <a:pt x="1" y="865"/>
                    <a:pt x="1" y="1142"/>
                    <a:pt x="139" y="1142"/>
                  </a:cubicBezTo>
                  <a:cubicBezTo>
                    <a:pt x="208" y="1228"/>
                    <a:pt x="320" y="1271"/>
                    <a:pt x="415" y="1271"/>
                  </a:cubicBezTo>
                  <a:cubicBezTo>
                    <a:pt x="510" y="1271"/>
                    <a:pt x="588" y="1228"/>
                    <a:pt x="588" y="1142"/>
                  </a:cubicBezTo>
                  <a:cubicBezTo>
                    <a:pt x="726" y="1003"/>
                    <a:pt x="726" y="865"/>
                    <a:pt x="865" y="727"/>
                  </a:cubicBezTo>
                  <a:cubicBezTo>
                    <a:pt x="865" y="727"/>
                    <a:pt x="1003" y="727"/>
                    <a:pt x="1003" y="589"/>
                  </a:cubicBezTo>
                  <a:lnTo>
                    <a:pt x="1279" y="589"/>
                  </a:lnTo>
                  <a:cubicBezTo>
                    <a:pt x="1279" y="589"/>
                    <a:pt x="1279" y="727"/>
                    <a:pt x="1452" y="727"/>
                  </a:cubicBezTo>
                  <a:cubicBezTo>
                    <a:pt x="1591" y="865"/>
                    <a:pt x="1591" y="1003"/>
                    <a:pt x="1729" y="1142"/>
                  </a:cubicBezTo>
                  <a:cubicBezTo>
                    <a:pt x="1867" y="1453"/>
                    <a:pt x="2005" y="1591"/>
                    <a:pt x="2144" y="1867"/>
                  </a:cubicBezTo>
                  <a:cubicBezTo>
                    <a:pt x="2230" y="1937"/>
                    <a:pt x="2308" y="1971"/>
                    <a:pt x="2381" y="1971"/>
                  </a:cubicBezTo>
                  <a:cubicBezTo>
                    <a:pt x="2455" y="1971"/>
                    <a:pt x="2524" y="1937"/>
                    <a:pt x="2593" y="1867"/>
                  </a:cubicBezTo>
                  <a:cubicBezTo>
                    <a:pt x="2731" y="1867"/>
                    <a:pt x="2731" y="1729"/>
                    <a:pt x="2731" y="1729"/>
                  </a:cubicBezTo>
                  <a:lnTo>
                    <a:pt x="2731" y="1453"/>
                  </a:lnTo>
                  <a:cubicBezTo>
                    <a:pt x="2455" y="1142"/>
                    <a:pt x="2316" y="865"/>
                    <a:pt x="2144" y="727"/>
                  </a:cubicBezTo>
                  <a:cubicBezTo>
                    <a:pt x="2005" y="450"/>
                    <a:pt x="1729" y="139"/>
                    <a:pt x="1591" y="139"/>
                  </a:cubicBezTo>
                  <a:cubicBezTo>
                    <a:pt x="1452" y="1"/>
                    <a:pt x="1279" y="1"/>
                    <a:pt x="1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8"/>
            <p:cNvSpPr/>
            <p:nvPr/>
          </p:nvSpPr>
          <p:spPr>
            <a:xfrm>
              <a:off x="3440282" y="4254627"/>
              <a:ext cx="54652" cy="48169"/>
            </a:xfrm>
            <a:custGeom>
              <a:avLst/>
              <a:gdLst/>
              <a:ahLst/>
              <a:cxnLst/>
              <a:rect l="l" t="t" r="r" b="b"/>
              <a:pathLst>
                <a:path w="3043" h="2682" extrusionOk="0">
                  <a:moveTo>
                    <a:pt x="1141" y="588"/>
                  </a:moveTo>
                  <a:lnTo>
                    <a:pt x="1141" y="726"/>
                  </a:lnTo>
                  <a:lnTo>
                    <a:pt x="1314" y="726"/>
                  </a:lnTo>
                  <a:lnTo>
                    <a:pt x="1314" y="864"/>
                  </a:lnTo>
                  <a:lnTo>
                    <a:pt x="1314" y="1003"/>
                  </a:lnTo>
                  <a:cubicBezTo>
                    <a:pt x="1314" y="1141"/>
                    <a:pt x="1141" y="1141"/>
                    <a:pt x="1141" y="1141"/>
                  </a:cubicBezTo>
                  <a:lnTo>
                    <a:pt x="1003" y="1314"/>
                  </a:lnTo>
                  <a:lnTo>
                    <a:pt x="727" y="1314"/>
                  </a:lnTo>
                  <a:lnTo>
                    <a:pt x="727" y="1141"/>
                  </a:lnTo>
                  <a:lnTo>
                    <a:pt x="588" y="1141"/>
                  </a:lnTo>
                  <a:lnTo>
                    <a:pt x="588" y="1003"/>
                  </a:lnTo>
                  <a:cubicBezTo>
                    <a:pt x="588" y="864"/>
                    <a:pt x="588" y="864"/>
                    <a:pt x="727" y="864"/>
                  </a:cubicBezTo>
                  <a:lnTo>
                    <a:pt x="727" y="726"/>
                  </a:lnTo>
                  <a:cubicBezTo>
                    <a:pt x="727" y="726"/>
                    <a:pt x="865" y="726"/>
                    <a:pt x="865" y="588"/>
                  </a:cubicBezTo>
                  <a:close/>
                  <a:moveTo>
                    <a:pt x="2178" y="1314"/>
                  </a:moveTo>
                  <a:lnTo>
                    <a:pt x="2317" y="1452"/>
                  </a:lnTo>
                  <a:lnTo>
                    <a:pt x="2317" y="1590"/>
                  </a:lnTo>
                  <a:lnTo>
                    <a:pt x="2317" y="1728"/>
                  </a:lnTo>
                  <a:lnTo>
                    <a:pt x="2317" y="1867"/>
                  </a:lnTo>
                  <a:lnTo>
                    <a:pt x="2178" y="1867"/>
                  </a:lnTo>
                  <a:cubicBezTo>
                    <a:pt x="2178" y="2005"/>
                    <a:pt x="2006" y="2005"/>
                    <a:pt x="2006" y="2005"/>
                  </a:cubicBezTo>
                  <a:cubicBezTo>
                    <a:pt x="2006" y="2005"/>
                    <a:pt x="2006" y="2178"/>
                    <a:pt x="1867" y="2178"/>
                  </a:cubicBezTo>
                  <a:cubicBezTo>
                    <a:pt x="1729" y="2178"/>
                    <a:pt x="1729" y="2178"/>
                    <a:pt x="1729" y="2005"/>
                  </a:cubicBezTo>
                  <a:lnTo>
                    <a:pt x="1729" y="1867"/>
                  </a:lnTo>
                  <a:cubicBezTo>
                    <a:pt x="1729" y="1728"/>
                    <a:pt x="1729" y="1728"/>
                    <a:pt x="1867" y="1590"/>
                  </a:cubicBezTo>
                  <a:lnTo>
                    <a:pt x="1867" y="1452"/>
                  </a:lnTo>
                  <a:lnTo>
                    <a:pt x="2006" y="1452"/>
                  </a:lnTo>
                  <a:lnTo>
                    <a:pt x="2006" y="1314"/>
                  </a:lnTo>
                  <a:close/>
                  <a:moveTo>
                    <a:pt x="865" y="0"/>
                  </a:moveTo>
                  <a:lnTo>
                    <a:pt x="865" y="138"/>
                  </a:lnTo>
                  <a:lnTo>
                    <a:pt x="588" y="138"/>
                  </a:lnTo>
                  <a:cubicBezTo>
                    <a:pt x="139" y="450"/>
                    <a:pt x="1" y="864"/>
                    <a:pt x="1" y="1314"/>
                  </a:cubicBezTo>
                  <a:cubicBezTo>
                    <a:pt x="139" y="1452"/>
                    <a:pt x="139" y="1590"/>
                    <a:pt x="277" y="1728"/>
                  </a:cubicBezTo>
                  <a:cubicBezTo>
                    <a:pt x="450" y="1728"/>
                    <a:pt x="450" y="1867"/>
                    <a:pt x="588" y="1867"/>
                  </a:cubicBezTo>
                  <a:lnTo>
                    <a:pt x="1141" y="1867"/>
                  </a:lnTo>
                  <a:lnTo>
                    <a:pt x="1141" y="2005"/>
                  </a:lnTo>
                  <a:cubicBezTo>
                    <a:pt x="1141" y="2178"/>
                    <a:pt x="1141" y="2316"/>
                    <a:pt x="1314" y="2454"/>
                  </a:cubicBezTo>
                  <a:cubicBezTo>
                    <a:pt x="1314" y="2454"/>
                    <a:pt x="1453" y="2593"/>
                    <a:pt x="1591" y="2593"/>
                  </a:cubicBezTo>
                  <a:cubicBezTo>
                    <a:pt x="1684" y="2654"/>
                    <a:pt x="1785" y="2682"/>
                    <a:pt x="1888" y="2682"/>
                  </a:cubicBezTo>
                  <a:cubicBezTo>
                    <a:pt x="2246" y="2682"/>
                    <a:pt x="2624" y="2354"/>
                    <a:pt x="2731" y="2005"/>
                  </a:cubicBezTo>
                  <a:cubicBezTo>
                    <a:pt x="3043" y="1728"/>
                    <a:pt x="2870" y="1314"/>
                    <a:pt x="2731" y="1003"/>
                  </a:cubicBezTo>
                  <a:cubicBezTo>
                    <a:pt x="2593" y="864"/>
                    <a:pt x="2317" y="726"/>
                    <a:pt x="2178" y="726"/>
                  </a:cubicBezTo>
                  <a:cubicBezTo>
                    <a:pt x="2006" y="726"/>
                    <a:pt x="2006" y="726"/>
                    <a:pt x="1867" y="864"/>
                  </a:cubicBezTo>
                  <a:lnTo>
                    <a:pt x="1867" y="726"/>
                  </a:lnTo>
                  <a:cubicBezTo>
                    <a:pt x="1867" y="588"/>
                    <a:pt x="1729" y="588"/>
                    <a:pt x="1729" y="450"/>
                  </a:cubicBezTo>
                  <a:cubicBezTo>
                    <a:pt x="1591" y="277"/>
                    <a:pt x="1453" y="138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8"/>
            <p:cNvSpPr/>
            <p:nvPr/>
          </p:nvSpPr>
          <p:spPr>
            <a:xfrm>
              <a:off x="3569414" y="4166461"/>
              <a:ext cx="54652" cy="34178"/>
            </a:xfrm>
            <a:custGeom>
              <a:avLst/>
              <a:gdLst/>
              <a:ahLst/>
              <a:cxnLst/>
              <a:rect l="l" t="t" r="r" b="b"/>
              <a:pathLst>
                <a:path w="3043" h="1903" extrusionOk="0">
                  <a:moveTo>
                    <a:pt x="1037" y="589"/>
                  </a:moveTo>
                  <a:lnTo>
                    <a:pt x="1176" y="727"/>
                  </a:lnTo>
                  <a:lnTo>
                    <a:pt x="1176" y="865"/>
                  </a:lnTo>
                  <a:lnTo>
                    <a:pt x="1176" y="1038"/>
                  </a:lnTo>
                  <a:lnTo>
                    <a:pt x="1176" y="1176"/>
                  </a:lnTo>
                  <a:lnTo>
                    <a:pt x="1037" y="1176"/>
                  </a:lnTo>
                  <a:lnTo>
                    <a:pt x="1037" y="1314"/>
                  </a:lnTo>
                  <a:lnTo>
                    <a:pt x="864" y="1314"/>
                  </a:lnTo>
                  <a:lnTo>
                    <a:pt x="726" y="1176"/>
                  </a:lnTo>
                  <a:lnTo>
                    <a:pt x="588" y="1176"/>
                  </a:lnTo>
                  <a:lnTo>
                    <a:pt x="588" y="1038"/>
                  </a:lnTo>
                  <a:cubicBezTo>
                    <a:pt x="588" y="865"/>
                    <a:pt x="726" y="865"/>
                    <a:pt x="726" y="865"/>
                  </a:cubicBezTo>
                  <a:lnTo>
                    <a:pt x="726" y="727"/>
                  </a:lnTo>
                  <a:cubicBezTo>
                    <a:pt x="726" y="727"/>
                    <a:pt x="864" y="727"/>
                    <a:pt x="864" y="589"/>
                  </a:cubicBezTo>
                  <a:close/>
                  <a:moveTo>
                    <a:pt x="1037" y="1"/>
                  </a:moveTo>
                  <a:cubicBezTo>
                    <a:pt x="726" y="1"/>
                    <a:pt x="588" y="174"/>
                    <a:pt x="450" y="312"/>
                  </a:cubicBezTo>
                  <a:lnTo>
                    <a:pt x="0" y="727"/>
                  </a:lnTo>
                  <a:lnTo>
                    <a:pt x="0" y="1038"/>
                  </a:lnTo>
                  <a:cubicBezTo>
                    <a:pt x="0" y="1176"/>
                    <a:pt x="0" y="1314"/>
                    <a:pt x="173" y="1314"/>
                  </a:cubicBezTo>
                  <a:cubicBezTo>
                    <a:pt x="173" y="1453"/>
                    <a:pt x="173" y="1453"/>
                    <a:pt x="311" y="1591"/>
                  </a:cubicBezTo>
                  <a:cubicBezTo>
                    <a:pt x="311" y="1591"/>
                    <a:pt x="450" y="1729"/>
                    <a:pt x="588" y="1729"/>
                  </a:cubicBezTo>
                  <a:cubicBezTo>
                    <a:pt x="726" y="1902"/>
                    <a:pt x="726" y="1902"/>
                    <a:pt x="864" y="1902"/>
                  </a:cubicBezTo>
                  <a:cubicBezTo>
                    <a:pt x="1037" y="1902"/>
                    <a:pt x="1176" y="1902"/>
                    <a:pt x="1176" y="1729"/>
                  </a:cubicBezTo>
                  <a:cubicBezTo>
                    <a:pt x="1314" y="1729"/>
                    <a:pt x="1452" y="1729"/>
                    <a:pt x="1452" y="1591"/>
                  </a:cubicBezTo>
                  <a:cubicBezTo>
                    <a:pt x="1590" y="1591"/>
                    <a:pt x="1590" y="1453"/>
                    <a:pt x="1590" y="1314"/>
                  </a:cubicBezTo>
                  <a:cubicBezTo>
                    <a:pt x="1729" y="1314"/>
                    <a:pt x="1729" y="1176"/>
                    <a:pt x="1729" y="1038"/>
                  </a:cubicBezTo>
                  <a:lnTo>
                    <a:pt x="1729" y="865"/>
                  </a:lnTo>
                  <a:cubicBezTo>
                    <a:pt x="2040" y="1038"/>
                    <a:pt x="2178" y="1176"/>
                    <a:pt x="2454" y="1314"/>
                  </a:cubicBezTo>
                  <a:cubicBezTo>
                    <a:pt x="2524" y="1384"/>
                    <a:pt x="2601" y="1418"/>
                    <a:pt x="2679" y="1418"/>
                  </a:cubicBezTo>
                  <a:cubicBezTo>
                    <a:pt x="2757" y="1418"/>
                    <a:pt x="2835" y="1384"/>
                    <a:pt x="2904" y="1314"/>
                  </a:cubicBezTo>
                  <a:cubicBezTo>
                    <a:pt x="3042" y="1176"/>
                    <a:pt x="2904" y="865"/>
                    <a:pt x="2766" y="865"/>
                  </a:cubicBezTo>
                  <a:cubicBezTo>
                    <a:pt x="2316" y="589"/>
                    <a:pt x="1901" y="174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8"/>
            <p:cNvSpPr/>
            <p:nvPr/>
          </p:nvSpPr>
          <p:spPr>
            <a:xfrm>
              <a:off x="2951734" y="4112455"/>
              <a:ext cx="27946" cy="33549"/>
            </a:xfrm>
            <a:custGeom>
              <a:avLst/>
              <a:gdLst/>
              <a:ahLst/>
              <a:cxnLst/>
              <a:rect l="l" t="t" r="r" b="b"/>
              <a:pathLst>
                <a:path w="1556" h="1868" extrusionOk="0">
                  <a:moveTo>
                    <a:pt x="691" y="588"/>
                  </a:moveTo>
                  <a:lnTo>
                    <a:pt x="691" y="727"/>
                  </a:lnTo>
                  <a:lnTo>
                    <a:pt x="864" y="727"/>
                  </a:lnTo>
                  <a:lnTo>
                    <a:pt x="864" y="865"/>
                  </a:lnTo>
                  <a:cubicBezTo>
                    <a:pt x="1002" y="865"/>
                    <a:pt x="1002" y="1003"/>
                    <a:pt x="1002" y="1003"/>
                  </a:cubicBezTo>
                  <a:lnTo>
                    <a:pt x="1002" y="1141"/>
                  </a:lnTo>
                  <a:lnTo>
                    <a:pt x="864" y="1141"/>
                  </a:lnTo>
                  <a:lnTo>
                    <a:pt x="864" y="1280"/>
                  </a:lnTo>
                  <a:lnTo>
                    <a:pt x="691" y="1280"/>
                  </a:lnTo>
                  <a:cubicBezTo>
                    <a:pt x="691" y="1280"/>
                    <a:pt x="553" y="1280"/>
                    <a:pt x="553" y="1141"/>
                  </a:cubicBezTo>
                  <a:lnTo>
                    <a:pt x="553" y="1003"/>
                  </a:lnTo>
                  <a:lnTo>
                    <a:pt x="553" y="865"/>
                  </a:lnTo>
                  <a:lnTo>
                    <a:pt x="553" y="727"/>
                  </a:lnTo>
                  <a:lnTo>
                    <a:pt x="691" y="588"/>
                  </a:lnTo>
                  <a:close/>
                  <a:moveTo>
                    <a:pt x="553" y="1"/>
                  </a:moveTo>
                  <a:cubicBezTo>
                    <a:pt x="415" y="1"/>
                    <a:pt x="415" y="1"/>
                    <a:pt x="277" y="139"/>
                  </a:cubicBezTo>
                  <a:cubicBezTo>
                    <a:pt x="277" y="139"/>
                    <a:pt x="277" y="277"/>
                    <a:pt x="138" y="277"/>
                  </a:cubicBezTo>
                  <a:cubicBezTo>
                    <a:pt x="138" y="416"/>
                    <a:pt x="0" y="416"/>
                    <a:pt x="0" y="588"/>
                  </a:cubicBezTo>
                  <a:lnTo>
                    <a:pt x="0" y="1141"/>
                  </a:lnTo>
                  <a:cubicBezTo>
                    <a:pt x="0" y="1280"/>
                    <a:pt x="138" y="1453"/>
                    <a:pt x="277" y="1591"/>
                  </a:cubicBezTo>
                  <a:cubicBezTo>
                    <a:pt x="415" y="1729"/>
                    <a:pt x="553" y="1867"/>
                    <a:pt x="691" y="1867"/>
                  </a:cubicBezTo>
                  <a:cubicBezTo>
                    <a:pt x="1002" y="1867"/>
                    <a:pt x="1141" y="1729"/>
                    <a:pt x="1279" y="1591"/>
                  </a:cubicBezTo>
                  <a:cubicBezTo>
                    <a:pt x="1555" y="1453"/>
                    <a:pt x="1555" y="1141"/>
                    <a:pt x="1555" y="1003"/>
                  </a:cubicBezTo>
                  <a:cubicBezTo>
                    <a:pt x="1555" y="588"/>
                    <a:pt x="1141" y="139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8"/>
            <p:cNvSpPr/>
            <p:nvPr/>
          </p:nvSpPr>
          <p:spPr>
            <a:xfrm>
              <a:off x="2967251" y="4091981"/>
              <a:ext cx="33531" cy="36010"/>
            </a:xfrm>
            <a:custGeom>
              <a:avLst/>
              <a:gdLst/>
              <a:ahLst/>
              <a:cxnLst/>
              <a:rect l="l" t="t" r="r" b="b"/>
              <a:pathLst>
                <a:path w="1867" h="2005" extrusionOk="0">
                  <a:moveTo>
                    <a:pt x="277" y="0"/>
                  </a:moveTo>
                  <a:cubicBezTo>
                    <a:pt x="277" y="138"/>
                    <a:pt x="277" y="415"/>
                    <a:pt x="415" y="415"/>
                  </a:cubicBezTo>
                  <a:lnTo>
                    <a:pt x="415" y="553"/>
                  </a:lnTo>
                  <a:cubicBezTo>
                    <a:pt x="415" y="415"/>
                    <a:pt x="415" y="415"/>
                    <a:pt x="277" y="415"/>
                  </a:cubicBezTo>
                  <a:cubicBezTo>
                    <a:pt x="138" y="415"/>
                    <a:pt x="138" y="553"/>
                    <a:pt x="0" y="553"/>
                  </a:cubicBezTo>
                  <a:lnTo>
                    <a:pt x="0" y="864"/>
                  </a:lnTo>
                  <a:cubicBezTo>
                    <a:pt x="0" y="1003"/>
                    <a:pt x="138" y="1003"/>
                    <a:pt x="138" y="1141"/>
                  </a:cubicBezTo>
                  <a:cubicBezTo>
                    <a:pt x="415" y="1279"/>
                    <a:pt x="553" y="1556"/>
                    <a:pt x="691" y="1867"/>
                  </a:cubicBezTo>
                  <a:cubicBezTo>
                    <a:pt x="864" y="2005"/>
                    <a:pt x="1003" y="2005"/>
                    <a:pt x="1141" y="2005"/>
                  </a:cubicBezTo>
                  <a:cubicBezTo>
                    <a:pt x="1279" y="1867"/>
                    <a:pt x="1279" y="1867"/>
                    <a:pt x="1279" y="1728"/>
                  </a:cubicBezTo>
                  <a:lnTo>
                    <a:pt x="1279" y="1556"/>
                  </a:lnTo>
                  <a:lnTo>
                    <a:pt x="1141" y="1417"/>
                  </a:lnTo>
                  <a:lnTo>
                    <a:pt x="1556" y="1417"/>
                  </a:lnTo>
                  <a:cubicBezTo>
                    <a:pt x="1556" y="1417"/>
                    <a:pt x="1728" y="1417"/>
                    <a:pt x="1728" y="1279"/>
                  </a:cubicBezTo>
                  <a:cubicBezTo>
                    <a:pt x="1867" y="1279"/>
                    <a:pt x="1867" y="1003"/>
                    <a:pt x="1728" y="864"/>
                  </a:cubicBezTo>
                  <a:cubicBezTo>
                    <a:pt x="1417" y="553"/>
                    <a:pt x="1141" y="277"/>
                    <a:pt x="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8"/>
            <p:cNvSpPr/>
            <p:nvPr/>
          </p:nvSpPr>
          <p:spPr>
            <a:xfrm>
              <a:off x="3326685" y="3838081"/>
              <a:ext cx="9950" cy="105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277" y="0"/>
                  </a:moveTo>
                  <a:cubicBezTo>
                    <a:pt x="139" y="0"/>
                    <a:pt x="139" y="0"/>
                    <a:pt x="0" y="138"/>
                  </a:cubicBezTo>
                  <a:lnTo>
                    <a:pt x="0" y="311"/>
                  </a:lnTo>
                  <a:lnTo>
                    <a:pt x="0" y="588"/>
                  </a:lnTo>
                  <a:lnTo>
                    <a:pt x="415" y="588"/>
                  </a:lnTo>
                  <a:cubicBezTo>
                    <a:pt x="415" y="449"/>
                    <a:pt x="553" y="449"/>
                    <a:pt x="553" y="311"/>
                  </a:cubicBezTo>
                  <a:cubicBezTo>
                    <a:pt x="553" y="311"/>
                    <a:pt x="553" y="138"/>
                    <a:pt x="415" y="13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8"/>
            <p:cNvSpPr/>
            <p:nvPr/>
          </p:nvSpPr>
          <p:spPr>
            <a:xfrm>
              <a:off x="3329163" y="3838081"/>
              <a:ext cx="28574" cy="29670"/>
            </a:xfrm>
            <a:custGeom>
              <a:avLst/>
              <a:gdLst/>
              <a:ahLst/>
              <a:cxnLst/>
              <a:rect l="l" t="t" r="r" b="b"/>
              <a:pathLst>
                <a:path w="1591" h="1652" extrusionOk="0">
                  <a:moveTo>
                    <a:pt x="1141" y="0"/>
                  </a:moveTo>
                  <a:cubicBezTo>
                    <a:pt x="727" y="449"/>
                    <a:pt x="415" y="726"/>
                    <a:pt x="1" y="1175"/>
                  </a:cubicBezTo>
                  <a:cubicBezTo>
                    <a:pt x="1" y="1314"/>
                    <a:pt x="1" y="1452"/>
                    <a:pt x="139" y="1590"/>
                  </a:cubicBezTo>
                  <a:cubicBezTo>
                    <a:pt x="185" y="1636"/>
                    <a:pt x="231" y="1651"/>
                    <a:pt x="278" y="1651"/>
                  </a:cubicBezTo>
                  <a:cubicBezTo>
                    <a:pt x="373" y="1651"/>
                    <a:pt x="473" y="1590"/>
                    <a:pt x="588" y="1590"/>
                  </a:cubicBezTo>
                  <a:cubicBezTo>
                    <a:pt x="727" y="1314"/>
                    <a:pt x="865" y="1175"/>
                    <a:pt x="1003" y="864"/>
                  </a:cubicBezTo>
                  <a:cubicBezTo>
                    <a:pt x="1141" y="726"/>
                    <a:pt x="1280" y="588"/>
                    <a:pt x="1452" y="588"/>
                  </a:cubicBezTo>
                  <a:cubicBezTo>
                    <a:pt x="1591" y="449"/>
                    <a:pt x="1591" y="311"/>
                    <a:pt x="1452" y="138"/>
                  </a:cubicBezTo>
                  <a:cubicBezTo>
                    <a:pt x="1452" y="0"/>
                    <a:pt x="1280" y="0"/>
                    <a:pt x="12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8"/>
            <p:cNvSpPr/>
            <p:nvPr/>
          </p:nvSpPr>
          <p:spPr>
            <a:xfrm>
              <a:off x="3349656" y="3856076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139" y="0"/>
                  </a:moveTo>
                  <a:cubicBezTo>
                    <a:pt x="0" y="173"/>
                    <a:pt x="0" y="173"/>
                    <a:pt x="0" y="312"/>
                  </a:cubicBezTo>
                  <a:lnTo>
                    <a:pt x="0" y="450"/>
                  </a:lnTo>
                  <a:cubicBezTo>
                    <a:pt x="139" y="450"/>
                    <a:pt x="139" y="588"/>
                    <a:pt x="311" y="588"/>
                  </a:cubicBezTo>
                  <a:cubicBezTo>
                    <a:pt x="311" y="588"/>
                    <a:pt x="450" y="588"/>
                    <a:pt x="450" y="450"/>
                  </a:cubicBezTo>
                  <a:cubicBezTo>
                    <a:pt x="588" y="450"/>
                    <a:pt x="588" y="450"/>
                    <a:pt x="588" y="312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8"/>
            <p:cNvSpPr/>
            <p:nvPr/>
          </p:nvSpPr>
          <p:spPr>
            <a:xfrm>
              <a:off x="3450842" y="3910711"/>
              <a:ext cx="36028" cy="37051"/>
            </a:xfrm>
            <a:custGeom>
              <a:avLst/>
              <a:gdLst/>
              <a:ahLst/>
              <a:cxnLst/>
              <a:rect l="l" t="t" r="r" b="b"/>
              <a:pathLst>
                <a:path w="2006" h="2063" extrusionOk="0">
                  <a:moveTo>
                    <a:pt x="553" y="0"/>
                  </a:moveTo>
                  <a:cubicBezTo>
                    <a:pt x="415" y="0"/>
                    <a:pt x="277" y="138"/>
                    <a:pt x="415" y="415"/>
                  </a:cubicBezTo>
                  <a:cubicBezTo>
                    <a:pt x="415" y="588"/>
                    <a:pt x="415" y="726"/>
                    <a:pt x="553" y="1003"/>
                  </a:cubicBezTo>
                  <a:lnTo>
                    <a:pt x="277" y="1003"/>
                  </a:lnTo>
                  <a:cubicBezTo>
                    <a:pt x="139" y="1141"/>
                    <a:pt x="139" y="1141"/>
                    <a:pt x="0" y="1141"/>
                  </a:cubicBezTo>
                  <a:lnTo>
                    <a:pt x="0" y="1452"/>
                  </a:lnTo>
                  <a:cubicBezTo>
                    <a:pt x="0" y="1452"/>
                    <a:pt x="0" y="1590"/>
                    <a:pt x="139" y="1590"/>
                  </a:cubicBezTo>
                  <a:lnTo>
                    <a:pt x="277" y="1728"/>
                  </a:lnTo>
                  <a:cubicBezTo>
                    <a:pt x="415" y="1590"/>
                    <a:pt x="553" y="1590"/>
                    <a:pt x="726" y="1590"/>
                  </a:cubicBezTo>
                  <a:cubicBezTo>
                    <a:pt x="865" y="1590"/>
                    <a:pt x="865" y="1728"/>
                    <a:pt x="865" y="1867"/>
                  </a:cubicBezTo>
                  <a:cubicBezTo>
                    <a:pt x="962" y="1964"/>
                    <a:pt x="1060" y="2062"/>
                    <a:pt x="1158" y="2062"/>
                  </a:cubicBezTo>
                  <a:cubicBezTo>
                    <a:pt x="1198" y="2062"/>
                    <a:pt x="1239" y="2045"/>
                    <a:pt x="1279" y="2005"/>
                  </a:cubicBezTo>
                  <a:cubicBezTo>
                    <a:pt x="1418" y="2005"/>
                    <a:pt x="1418" y="1867"/>
                    <a:pt x="1418" y="1728"/>
                  </a:cubicBezTo>
                  <a:cubicBezTo>
                    <a:pt x="1418" y="1590"/>
                    <a:pt x="1279" y="1452"/>
                    <a:pt x="1279" y="1279"/>
                  </a:cubicBezTo>
                  <a:cubicBezTo>
                    <a:pt x="1418" y="1279"/>
                    <a:pt x="1418" y="1279"/>
                    <a:pt x="1590" y="1141"/>
                  </a:cubicBezTo>
                  <a:lnTo>
                    <a:pt x="1729" y="1141"/>
                  </a:lnTo>
                  <a:cubicBezTo>
                    <a:pt x="1867" y="1141"/>
                    <a:pt x="2005" y="1003"/>
                    <a:pt x="2005" y="864"/>
                  </a:cubicBezTo>
                  <a:cubicBezTo>
                    <a:pt x="2005" y="726"/>
                    <a:pt x="1867" y="588"/>
                    <a:pt x="1729" y="588"/>
                  </a:cubicBezTo>
                  <a:cubicBezTo>
                    <a:pt x="1418" y="588"/>
                    <a:pt x="1279" y="726"/>
                    <a:pt x="1141" y="726"/>
                  </a:cubicBezTo>
                  <a:cubicBezTo>
                    <a:pt x="1141" y="726"/>
                    <a:pt x="1003" y="726"/>
                    <a:pt x="1003" y="588"/>
                  </a:cubicBezTo>
                  <a:lnTo>
                    <a:pt x="1003" y="277"/>
                  </a:lnTo>
                  <a:cubicBezTo>
                    <a:pt x="1003" y="138"/>
                    <a:pt x="865" y="0"/>
                    <a:pt x="7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8"/>
            <p:cNvSpPr/>
            <p:nvPr/>
          </p:nvSpPr>
          <p:spPr>
            <a:xfrm>
              <a:off x="3577478" y="4003815"/>
              <a:ext cx="20510" cy="25324"/>
            </a:xfrm>
            <a:custGeom>
              <a:avLst/>
              <a:gdLst/>
              <a:ahLst/>
              <a:cxnLst/>
              <a:rect l="l" t="t" r="r" b="b"/>
              <a:pathLst>
                <a:path w="1142" h="1410" extrusionOk="0">
                  <a:moveTo>
                    <a:pt x="727" y="1"/>
                  </a:moveTo>
                  <a:cubicBezTo>
                    <a:pt x="727" y="1"/>
                    <a:pt x="727" y="139"/>
                    <a:pt x="588" y="139"/>
                  </a:cubicBezTo>
                  <a:cubicBezTo>
                    <a:pt x="415" y="416"/>
                    <a:pt x="139" y="589"/>
                    <a:pt x="1" y="865"/>
                  </a:cubicBezTo>
                  <a:lnTo>
                    <a:pt x="1" y="1142"/>
                  </a:lnTo>
                  <a:cubicBezTo>
                    <a:pt x="1" y="1142"/>
                    <a:pt x="1" y="1280"/>
                    <a:pt x="139" y="1280"/>
                  </a:cubicBezTo>
                  <a:cubicBezTo>
                    <a:pt x="208" y="1366"/>
                    <a:pt x="277" y="1409"/>
                    <a:pt x="351" y="1409"/>
                  </a:cubicBezTo>
                  <a:cubicBezTo>
                    <a:pt x="424" y="1409"/>
                    <a:pt x="502" y="1366"/>
                    <a:pt x="588" y="1280"/>
                  </a:cubicBezTo>
                  <a:cubicBezTo>
                    <a:pt x="727" y="1003"/>
                    <a:pt x="865" y="727"/>
                    <a:pt x="1003" y="589"/>
                  </a:cubicBezTo>
                  <a:cubicBezTo>
                    <a:pt x="1141" y="416"/>
                    <a:pt x="1141" y="277"/>
                    <a:pt x="1141" y="277"/>
                  </a:cubicBezTo>
                  <a:cubicBezTo>
                    <a:pt x="1141" y="139"/>
                    <a:pt x="1003" y="139"/>
                    <a:pt x="1003" y="139"/>
                  </a:cubicBezTo>
                  <a:cubicBezTo>
                    <a:pt x="1003" y="1"/>
                    <a:pt x="865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8"/>
            <p:cNvSpPr/>
            <p:nvPr/>
          </p:nvSpPr>
          <p:spPr>
            <a:xfrm>
              <a:off x="3696679" y="4083899"/>
              <a:ext cx="20492" cy="20510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864" y="1"/>
                  </a:moveTo>
                  <a:cubicBezTo>
                    <a:pt x="692" y="1"/>
                    <a:pt x="692" y="1"/>
                    <a:pt x="553" y="139"/>
                  </a:cubicBezTo>
                  <a:cubicBezTo>
                    <a:pt x="415" y="277"/>
                    <a:pt x="277" y="450"/>
                    <a:pt x="138" y="727"/>
                  </a:cubicBezTo>
                  <a:cubicBezTo>
                    <a:pt x="0" y="865"/>
                    <a:pt x="0" y="1003"/>
                    <a:pt x="138" y="1141"/>
                  </a:cubicBezTo>
                  <a:cubicBezTo>
                    <a:pt x="277" y="1141"/>
                    <a:pt x="553" y="1141"/>
                    <a:pt x="553" y="1003"/>
                  </a:cubicBezTo>
                  <a:cubicBezTo>
                    <a:pt x="692" y="865"/>
                    <a:pt x="864" y="727"/>
                    <a:pt x="864" y="588"/>
                  </a:cubicBezTo>
                  <a:lnTo>
                    <a:pt x="1003" y="588"/>
                  </a:lnTo>
                  <a:cubicBezTo>
                    <a:pt x="1003" y="450"/>
                    <a:pt x="1141" y="450"/>
                    <a:pt x="1141" y="277"/>
                  </a:cubicBezTo>
                  <a:cubicBezTo>
                    <a:pt x="1141" y="277"/>
                    <a:pt x="1141" y="139"/>
                    <a:pt x="1003" y="139"/>
                  </a:cubicBezTo>
                  <a:cubicBezTo>
                    <a:pt x="1003" y="1"/>
                    <a:pt x="864" y="1"/>
                    <a:pt x="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8"/>
            <p:cNvSpPr/>
            <p:nvPr/>
          </p:nvSpPr>
          <p:spPr>
            <a:xfrm>
              <a:off x="3712196" y="4088874"/>
              <a:ext cx="20492" cy="23599"/>
            </a:xfrm>
            <a:custGeom>
              <a:avLst/>
              <a:gdLst/>
              <a:ahLst/>
              <a:cxnLst/>
              <a:rect l="l" t="t" r="r" b="b"/>
              <a:pathLst>
                <a:path w="1141" h="1314" extrusionOk="0">
                  <a:moveTo>
                    <a:pt x="864" y="0"/>
                  </a:moveTo>
                  <a:cubicBezTo>
                    <a:pt x="692" y="0"/>
                    <a:pt x="553" y="0"/>
                    <a:pt x="553" y="173"/>
                  </a:cubicBezTo>
                  <a:cubicBezTo>
                    <a:pt x="415" y="311"/>
                    <a:pt x="277" y="588"/>
                    <a:pt x="139" y="864"/>
                  </a:cubicBezTo>
                  <a:cubicBezTo>
                    <a:pt x="0" y="1037"/>
                    <a:pt x="0" y="1176"/>
                    <a:pt x="139" y="1314"/>
                  </a:cubicBezTo>
                  <a:cubicBezTo>
                    <a:pt x="277" y="1314"/>
                    <a:pt x="553" y="1314"/>
                    <a:pt x="553" y="1176"/>
                  </a:cubicBezTo>
                  <a:cubicBezTo>
                    <a:pt x="692" y="864"/>
                    <a:pt x="864" y="726"/>
                    <a:pt x="1003" y="450"/>
                  </a:cubicBezTo>
                  <a:cubicBezTo>
                    <a:pt x="1141" y="450"/>
                    <a:pt x="1141" y="311"/>
                    <a:pt x="1141" y="173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8"/>
            <p:cNvSpPr/>
            <p:nvPr/>
          </p:nvSpPr>
          <p:spPr>
            <a:xfrm>
              <a:off x="3205006" y="3928707"/>
              <a:ext cx="31053" cy="27946"/>
            </a:xfrm>
            <a:custGeom>
              <a:avLst/>
              <a:gdLst/>
              <a:ahLst/>
              <a:cxnLst/>
              <a:rect l="l" t="t" r="r" b="b"/>
              <a:pathLst>
                <a:path w="1729" h="1556" extrusionOk="0">
                  <a:moveTo>
                    <a:pt x="277" y="1"/>
                  </a:moveTo>
                  <a:cubicBezTo>
                    <a:pt x="139" y="1"/>
                    <a:pt x="139" y="139"/>
                    <a:pt x="1" y="139"/>
                  </a:cubicBezTo>
                  <a:lnTo>
                    <a:pt x="1" y="450"/>
                  </a:lnTo>
                  <a:cubicBezTo>
                    <a:pt x="1" y="450"/>
                    <a:pt x="1" y="588"/>
                    <a:pt x="139" y="588"/>
                  </a:cubicBezTo>
                  <a:cubicBezTo>
                    <a:pt x="277" y="726"/>
                    <a:pt x="277" y="726"/>
                    <a:pt x="415" y="865"/>
                  </a:cubicBezTo>
                  <a:lnTo>
                    <a:pt x="277" y="1003"/>
                  </a:lnTo>
                  <a:cubicBezTo>
                    <a:pt x="277" y="1141"/>
                    <a:pt x="277" y="1452"/>
                    <a:pt x="415" y="1452"/>
                  </a:cubicBezTo>
                  <a:cubicBezTo>
                    <a:pt x="502" y="1521"/>
                    <a:pt x="580" y="1556"/>
                    <a:pt x="636" y="1556"/>
                  </a:cubicBezTo>
                  <a:cubicBezTo>
                    <a:pt x="692" y="1556"/>
                    <a:pt x="727" y="1521"/>
                    <a:pt x="727" y="1452"/>
                  </a:cubicBezTo>
                  <a:cubicBezTo>
                    <a:pt x="865" y="1314"/>
                    <a:pt x="865" y="1314"/>
                    <a:pt x="1003" y="1141"/>
                  </a:cubicBezTo>
                  <a:cubicBezTo>
                    <a:pt x="1003" y="1314"/>
                    <a:pt x="1141" y="1314"/>
                    <a:pt x="1280" y="1452"/>
                  </a:cubicBezTo>
                  <a:lnTo>
                    <a:pt x="1452" y="1452"/>
                  </a:lnTo>
                  <a:cubicBezTo>
                    <a:pt x="1591" y="1452"/>
                    <a:pt x="1591" y="1314"/>
                    <a:pt x="1729" y="1314"/>
                  </a:cubicBezTo>
                  <a:lnTo>
                    <a:pt x="1729" y="1141"/>
                  </a:lnTo>
                  <a:cubicBezTo>
                    <a:pt x="1729" y="1003"/>
                    <a:pt x="1591" y="865"/>
                    <a:pt x="1591" y="865"/>
                  </a:cubicBezTo>
                  <a:cubicBezTo>
                    <a:pt x="1452" y="865"/>
                    <a:pt x="1452" y="726"/>
                    <a:pt x="1280" y="726"/>
                  </a:cubicBezTo>
                  <a:cubicBezTo>
                    <a:pt x="1280" y="588"/>
                    <a:pt x="1452" y="588"/>
                    <a:pt x="1452" y="450"/>
                  </a:cubicBezTo>
                  <a:cubicBezTo>
                    <a:pt x="1591" y="450"/>
                    <a:pt x="1591" y="277"/>
                    <a:pt x="1591" y="277"/>
                  </a:cubicBezTo>
                  <a:cubicBezTo>
                    <a:pt x="1591" y="139"/>
                    <a:pt x="1452" y="139"/>
                    <a:pt x="1452" y="1"/>
                  </a:cubicBezTo>
                  <a:lnTo>
                    <a:pt x="1141" y="1"/>
                  </a:lnTo>
                  <a:cubicBezTo>
                    <a:pt x="1141" y="1"/>
                    <a:pt x="1003" y="1"/>
                    <a:pt x="1003" y="139"/>
                  </a:cubicBezTo>
                  <a:cubicBezTo>
                    <a:pt x="865" y="139"/>
                    <a:pt x="865" y="277"/>
                    <a:pt x="865" y="450"/>
                  </a:cubicBezTo>
                  <a:cubicBezTo>
                    <a:pt x="727" y="277"/>
                    <a:pt x="588" y="139"/>
                    <a:pt x="415" y="139"/>
                  </a:cubicBezTo>
                  <a:cubicBezTo>
                    <a:pt x="415" y="1"/>
                    <a:pt x="277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8"/>
            <p:cNvSpPr/>
            <p:nvPr/>
          </p:nvSpPr>
          <p:spPr>
            <a:xfrm>
              <a:off x="3067809" y="4011269"/>
              <a:ext cx="44092" cy="41613"/>
            </a:xfrm>
            <a:custGeom>
              <a:avLst/>
              <a:gdLst/>
              <a:ahLst/>
              <a:cxnLst/>
              <a:rect l="l" t="t" r="r" b="b"/>
              <a:pathLst>
                <a:path w="2455" h="2317" extrusionOk="0">
                  <a:moveTo>
                    <a:pt x="1003" y="1"/>
                  </a:moveTo>
                  <a:cubicBezTo>
                    <a:pt x="865" y="1"/>
                    <a:pt x="865" y="1"/>
                    <a:pt x="865" y="174"/>
                  </a:cubicBezTo>
                  <a:cubicBezTo>
                    <a:pt x="727" y="174"/>
                    <a:pt x="727" y="312"/>
                    <a:pt x="865" y="312"/>
                  </a:cubicBezTo>
                  <a:cubicBezTo>
                    <a:pt x="865" y="450"/>
                    <a:pt x="865" y="588"/>
                    <a:pt x="1003" y="727"/>
                  </a:cubicBezTo>
                  <a:cubicBezTo>
                    <a:pt x="727" y="865"/>
                    <a:pt x="450" y="1038"/>
                    <a:pt x="139" y="1176"/>
                  </a:cubicBezTo>
                  <a:cubicBezTo>
                    <a:pt x="1" y="1176"/>
                    <a:pt x="1" y="1452"/>
                    <a:pt x="1" y="1591"/>
                  </a:cubicBezTo>
                  <a:cubicBezTo>
                    <a:pt x="1" y="1591"/>
                    <a:pt x="139" y="1729"/>
                    <a:pt x="277" y="1729"/>
                  </a:cubicBezTo>
                  <a:cubicBezTo>
                    <a:pt x="588" y="1902"/>
                    <a:pt x="865" y="2040"/>
                    <a:pt x="1141" y="2178"/>
                  </a:cubicBezTo>
                  <a:cubicBezTo>
                    <a:pt x="1314" y="2317"/>
                    <a:pt x="1314" y="2317"/>
                    <a:pt x="1452" y="2317"/>
                  </a:cubicBezTo>
                  <a:lnTo>
                    <a:pt x="1591" y="2178"/>
                  </a:lnTo>
                  <a:cubicBezTo>
                    <a:pt x="1729" y="2040"/>
                    <a:pt x="1591" y="1902"/>
                    <a:pt x="1591" y="1729"/>
                  </a:cubicBezTo>
                  <a:cubicBezTo>
                    <a:pt x="1314" y="1591"/>
                    <a:pt x="1141" y="1591"/>
                    <a:pt x="1003" y="1452"/>
                  </a:cubicBezTo>
                  <a:cubicBezTo>
                    <a:pt x="1003" y="1314"/>
                    <a:pt x="1141" y="1314"/>
                    <a:pt x="1314" y="1314"/>
                  </a:cubicBezTo>
                  <a:cubicBezTo>
                    <a:pt x="1452" y="1176"/>
                    <a:pt x="1452" y="1176"/>
                    <a:pt x="1452" y="1038"/>
                  </a:cubicBezTo>
                  <a:cubicBezTo>
                    <a:pt x="1452" y="865"/>
                    <a:pt x="1591" y="865"/>
                    <a:pt x="1591" y="865"/>
                  </a:cubicBezTo>
                  <a:cubicBezTo>
                    <a:pt x="1729" y="1038"/>
                    <a:pt x="1867" y="1176"/>
                    <a:pt x="2006" y="1176"/>
                  </a:cubicBezTo>
                  <a:cubicBezTo>
                    <a:pt x="2092" y="1245"/>
                    <a:pt x="2170" y="1280"/>
                    <a:pt x="2226" y="1280"/>
                  </a:cubicBezTo>
                  <a:cubicBezTo>
                    <a:pt x="2282" y="1280"/>
                    <a:pt x="2317" y="1245"/>
                    <a:pt x="2317" y="1176"/>
                  </a:cubicBezTo>
                  <a:cubicBezTo>
                    <a:pt x="2455" y="1038"/>
                    <a:pt x="2455" y="727"/>
                    <a:pt x="2317" y="727"/>
                  </a:cubicBezTo>
                  <a:cubicBezTo>
                    <a:pt x="2006" y="450"/>
                    <a:pt x="1591" y="312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7" name="Google Shape;1687;p8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8"/>
          <p:cNvSpPr/>
          <p:nvPr/>
        </p:nvSpPr>
        <p:spPr>
          <a:xfrm>
            <a:off x="999908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8"/>
          <p:cNvSpPr/>
          <p:nvPr/>
        </p:nvSpPr>
        <p:spPr>
          <a:xfrm>
            <a:off x="1218158" y="33525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8"/>
          <p:cNvSpPr/>
          <p:nvPr/>
        </p:nvSpPr>
        <p:spPr>
          <a:xfrm>
            <a:off x="1307512" y="33815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1" name="Google Shape;1691;p8"/>
          <p:cNvSpPr/>
          <p:nvPr/>
        </p:nvSpPr>
        <p:spPr>
          <a:xfrm>
            <a:off x="38227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8"/>
          <p:cNvSpPr/>
          <p:nvPr/>
        </p:nvSpPr>
        <p:spPr>
          <a:xfrm>
            <a:off x="430325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3" name="Google Shape;1693;p8"/>
          <p:cNvSpPr/>
          <p:nvPr/>
        </p:nvSpPr>
        <p:spPr>
          <a:xfrm>
            <a:off x="49068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8"/>
          <p:cNvSpPr/>
          <p:nvPr/>
        </p:nvSpPr>
        <p:spPr>
          <a:xfrm>
            <a:off x="832183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8"/>
          <p:cNvSpPr/>
          <p:nvPr/>
        </p:nvSpPr>
        <p:spPr>
          <a:xfrm>
            <a:off x="1129632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8"/>
          <p:cNvSpPr/>
          <p:nvPr/>
        </p:nvSpPr>
        <p:spPr>
          <a:xfrm>
            <a:off x="325124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8"/>
          <p:cNvSpPr/>
          <p:nvPr/>
        </p:nvSpPr>
        <p:spPr>
          <a:xfrm>
            <a:off x="271005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8"/>
          <p:cNvSpPr/>
          <p:nvPr/>
        </p:nvSpPr>
        <p:spPr>
          <a:xfrm>
            <a:off x="28702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9" name="Google Shape;1699;p8"/>
          <p:cNvSpPr/>
          <p:nvPr/>
        </p:nvSpPr>
        <p:spPr>
          <a:xfrm flipH="1">
            <a:off x="7835280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8"/>
          <p:cNvSpPr/>
          <p:nvPr/>
        </p:nvSpPr>
        <p:spPr>
          <a:xfrm flipH="1">
            <a:off x="8101259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1" name="Google Shape;1701;p8"/>
          <p:cNvSpPr/>
          <p:nvPr/>
        </p:nvSpPr>
        <p:spPr>
          <a:xfrm flipH="1">
            <a:off x="7560550" y="3402016"/>
            <a:ext cx="40150" cy="31937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2" name="Google Shape;1702;p8"/>
          <p:cNvSpPr/>
          <p:nvPr/>
        </p:nvSpPr>
        <p:spPr>
          <a:xfrm flipH="1">
            <a:off x="7482837" y="3428174"/>
            <a:ext cx="37260" cy="29047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8"/>
          <p:cNvSpPr/>
          <p:nvPr/>
        </p:nvSpPr>
        <p:spPr>
          <a:xfrm flipH="1">
            <a:off x="871889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8"/>
          <p:cNvSpPr/>
          <p:nvPr/>
        </p:nvSpPr>
        <p:spPr>
          <a:xfrm flipH="1">
            <a:off x="8670842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8"/>
          <p:cNvSpPr/>
          <p:nvPr/>
        </p:nvSpPr>
        <p:spPr>
          <a:xfrm flipH="1">
            <a:off x="861048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8"/>
          <p:cNvSpPr/>
          <p:nvPr/>
        </p:nvSpPr>
        <p:spPr>
          <a:xfrm flipH="1">
            <a:off x="8223970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8"/>
          <p:cNvSpPr/>
          <p:nvPr/>
        </p:nvSpPr>
        <p:spPr>
          <a:xfrm flipH="1">
            <a:off x="7834976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8"/>
          <p:cNvSpPr/>
          <p:nvPr/>
        </p:nvSpPr>
        <p:spPr>
          <a:xfrm flipH="1">
            <a:off x="8642519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8"/>
          <p:cNvSpPr/>
          <p:nvPr/>
        </p:nvSpPr>
        <p:spPr>
          <a:xfrm flipH="1">
            <a:off x="8782113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8"/>
          <p:cNvSpPr/>
          <p:nvPr/>
        </p:nvSpPr>
        <p:spPr>
          <a:xfrm flipH="1">
            <a:off x="876913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8"/>
          <p:cNvSpPr/>
          <p:nvPr/>
        </p:nvSpPr>
        <p:spPr>
          <a:xfrm>
            <a:off x="8655168" y="805725"/>
            <a:ext cx="252704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8"/>
          <p:cNvSpPr/>
          <p:nvPr/>
        </p:nvSpPr>
        <p:spPr>
          <a:xfrm>
            <a:off x="7117700" y="4206195"/>
            <a:ext cx="302716" cy="350776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8"/>
          <p:cNvSpPr/>
          <p:nvPr/>
        </p:nvSpPr>
        <p:spPr>
          <a:xfrm rot="-5172461">
            <a:off x="2767399" y="4206188"/>
            <a:ext cx="302721" cy="350782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8"/>
          <p:cNvSpPr/>
          <p:nvPr/>
        </p:nvSpPr>
        <p:spPr>
          <a:xfrm flipH="1">
            <a:off x="8336626" y="32033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8"/>
          <p:cNvSpPr/>
          <p:nvPr/>
        </p:nvSpPr>
        <p:spPr>
          <a:xfrm flipH="1">
            <a:off x="531976" y="23175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8"/>
          <p:cNvSpPr/>
          <p:nvPr/>
        </p:nvSpPr>
        <p:spPr>
          <a:xfrm flipH="1">
            <a:off x="3369438" y="5235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8"/>
          <p:cNvSpPr/>
          <p:nvPr/>
        </p:nvSpPr>
        <p:spPr>
          <a:xfrm flipH="1">
            <a:off x="4639156" y="839440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8"/>
          <p:cNvSpPr/>
          <p:nvPr/>
        </p:nvSpPr>
        <p:spPr>
          <a:xfrm>
            <a:off x="5603130" y="412125"/>
            <a:ext cx="252703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8"/>
          <p:cNvSpPr/>
          <p:nvPr/>
        </p:nvSpPr>
        <p:spPr>
          <a:xfrm flipH="1">
            <a:off x="2013876" y="3520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0" name="Google Shape;1720;p8"/>
          <p:cNvSpPr/>
          <p:nvPr/>
        </p:nvSpPr>
        <p:spPr>
          <a:xfrm flipH="1">
            <a:off x="6290497" y="348484"/>
            <a:ext cx="89350" cy="68930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8"/>
          <p:cNvSpPr/>
          <p:nvPr/>
        </p:nvSpPr>
        <p:spPr>
          <a:xfrm flipH="1">
            <a:off x="4006852" y="315498"/>
            <a:ext cx="86324" cy="66609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9"/>
          <p:cNvSpPr/>
          <p:nvPr/>
        </p:nvSpPr>
        <p:spPr>
          <a:xfrm rot="-4500010">
            <a:off x="7735601" y="-1079199"/>
            <a:ext cx="2092062" cy="2739079"/>
          </a:xfrm>
          <a:custGeom>
            <a:avLst/>
            <a:gdLst/>
            <a:ahLst/>
            <a:cxnLst/>
            <a:rect l="l" t="t" r="r" b="b"/>
            <a:pathLst>
              <a:path w="14974" h="13797" extrusionOk="0">
                <a:moveTo>
                  <a:pt x="8230" y="1"/>
                </a:moveTo>
                <a:cubicBezTo>
                  <a:pt x="6711" y="1"/>
                  <a:pt x="5230" y="620"/>
                  <a:pt x="4526" y="1934"/>
                </a:cubicBezTo>
                <a:cubicBezTo>
                  <a:pt x="3559" y="3725"/>
                  <a:pt x="4156" y="6262"/>
                  <a:pt x="2663" y="7605"/>
                </a:cubicBezTo>
                <a:cubicBezTo>
                  <a:pt x="2114" y="8053"/>
                  <a:pt x="1416" y="8298"/>
                  <a:pt x="944" y="8823"/>
                </a:cubicBezTo>
                <a:cubicBezTo>
                  <a:pt x="1" y="9868"/>
                  <a:pt x="496" y="11635"/>
                  <a:pt x="1589" y="12506"/>
                </a:cubicBezTo>
                <a:cubicBezTo>
                  <a:pt x="2657" y="13378"/>
                  <a:pt x="4048" y="13797"/>
                  <a:pt x="5410" y="13797"/>
                </a:cubicBezTo>
                <a:cubicBezTo>
                  <a:pt x="5447" y="13797"/>
                  <a:pt x="5485" y="13797"/>
                  <a:pt x="5523" y="13796"/>
                </a:cubicBezTo>
                <a:cubicBezTo>
                  <a:pt x="8508" y="13796"/>
                  <a:pt x="12908" y="11581"/>
                  <a:pt x="13952" y="8548"/>
                </a:cubicBezTo>
                <a:cubicBezTo>
                  <a:pt x="14973" y="5516"/>
                  <a:pt x="13409" y="1832"/>
                  <a:pt x="10520" y="489"/>
                </a:cubicBezTo>
                <a:cubicBezTo>
                  <a:pt x="9815" y="167"/>
                  <a:pt x="9017" y="1"/>
                  <a:pt x="82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9"/>
          <p:cNvSpPr/>
          <p:nvPr/>
        </p:nvSpPr>
        <p:spPr>
          <a:xfrm rot="650726">
            <a:off x="-1338671" y="3554531"/>
            <a:ext cx="2925304" cy="2331684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9"/>
          <p:cNvSpPr/>
          <p:nvPr/>
        </p:nvSpPr>
        <p:spPr>
          <a:xfrm rot="4867689">
            <a:off x="-1475375" y="-615384"/>
            <a:ext cx="2925310" cy="2331688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9"/>
          <p:cNvSpPr txBox="1">
            <a:spLocks noGrp="1"/>
          </p:cNvSpPr>
          <p:nvPr>
            <p:ph type="title"/>
          </p:nvPr>
        </p:nvSpPr>
        <p:spPr>
          <a:xfrm>
            <a:off x="3401240" y="2685375"/>
            <a:ext cx="23415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27" name="Google Shape;1727;p9"/>
          <p:cNvSpPr txBox="1">
            <a:spLocks noGrp="1"/>
          </p:cNvSpPr>
          <p:nvPr>
            <p:ph type="subTitle" idx="1"/>
          </p:nvPr>
        </p:nvSpPr>
        <p:spPr>
          <a:xfrm>
            <a:off x="3401240" y="3279050"/>
            <a:ext cx="2341500" cy="8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28" name="Google Shape;1728;p9"/>
          <p:cNvSpPr txBox="1">
            <a:spLocks noGrp="1"/>
          </p:cNvSpPr>
          <p:nvPr>
            <p:ph type="title" idx="2" hasCustomPrompt="1"/>
          </p:nvPr>
        </p:nvSpPr>
        <p:spPr>
          <a:xfrm>
            <a:off x="3401240" y="1533575"/>
            <a:ext cx="23415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729" name="Google Shape;1729;p9"/>
          <p:cNvGrpSpPr/>
          <p:nvPr/>
        </p:nvGrpSpPr>
        <p:grpSpPr>
          <a:xfrm flipH="1">
            <a:off x="-139526" y="3021116"/>
            <a:ext cx="2416620" cy="2242772"/>
            <a:chOff x="1810200" y="2024225"/>
            <a:chExt cx="465675" cy="432175"/>
          </a:xfrm>
        </p:grpSpPr>
        <p:sp>
          <p:nvSpPr>
            <p:cNvPr id="1730" name="Google Shape;1730;p9"/>
            <p:cNvSpPr/>
            <p:nvPr/>
          </p:nvSpPr>
          <p:spPr>
            <a:xfrm>
              <a:off x="1810200" y="2077325"/>
              <a:ext cx="201075" cy="168425"/>
            </a:xfrm>
            <a:custGeom>
              <a:avLst/>
              <a:gdLst/>
              <a:ahLst/>
              <a:cxnLst/>
              <a:rect l="l" t="t" r="r" b="b"/>
              <a:pathLst>
                <a:path w="8043" h="6737" extrusionOk="0">
                  <a:moveTo>
                    <a:pt x="3866" y="167"/>
                  </a:moveTo>
                  <a:cubicBezTo>
                    <a:pt x="4907" y="167"/>
                    <a:pt x="5978" y="609"/>
                    <a:pt x="6735" y="1378"/>
                  </a:cubicBezTo>
                  <a:cubicBezTo>
                    <a:pt x="7139" y="1808"/>
                    <a:pt x="7459" y="2315"/>
                    <a:pt x="7754" y="2822"/>
                  </a:cubicBezTo>
                  <a:cubicBezTo>
                    <a:pt x="7915" y="3065"/>
                    <a:pt x="7940" y="3065"/>
                    <a:pt x="7722" y="3168"/>
                  </a:cubicBezTo>
                  <a:cubicBezTo>
                    <a:pt x="7594" y="3251"/>
                    <a:pt x="7459" y="3328"/>
                    <a:pt x="7350" y="3386"/>
                  </a:cubicBezTo>
                  <a:cubicBezTo>
                    <a:pt x="6658" y="3758"/>
                    <a:pt x="5933" y="4130"/>
                    <a:pt x="5240" y="4476"/>
                  </a:cubicBezTo>
                  <a:cubicBezTo>
                    <a:pt x="3873" y="5188"/>
                    <a:pt x="2511" y="5869"/>
                    <a:pt x="1144" y="6580"/>
                  </a:cubicBezTo>
                  <a:lnTo>
                    <a:pt x="1144" y="6580"/>
                  </a:lnTo>
                  <a:cubicBezTo>
                    <a:pt x="293" y="5036"/>
                    <a:pt x="232" y="3013"/>
                    <a:pt x="1231" y="1539"/>
                  </a:cubicBezTo>
                  <a:cubicBezTo>
                    <a:pt x="1865" y="588"/>
                    <a:pt x="2851" y="167"/>
                    <a:pt x="3866" y="167"/>
                  </a:cubicBezTo>
                  <a:close/>
                  <a:moveTo>
                    <a:pt x="4011" y="1"/>
                  </a:moveTo>
                  <a:cubicBezTo>
                    <a:pt x="3242" y="1"/>
                    <a:pt x="2463" y="238"/>
                    <a:pt x="1847" y="686"/>
                  </a:cubicBezTo>
                  <a:cubicBezTo>
                    <a:pt x="37" y="2037"/>
                    <a:pt x="0" y="4844"/>
                    <a:pt x="1050" y="6660"/>
                  </a:cubicBezTo>
                  <a:lnTo>
                    <a:pt x="1050" y="6660"/>
                  </a:lnTo>
                  <a:cubicBezTo>
                    <a:pt x="1051" y="6694"/>
                    <a:pt x="1074" y="6734"/>
                    <a:pt x="1109" y="6735"/>
                  </a:cubicBezTo>
                  <a:lnTo>
                    <a:pt x="1109" y="6735"/>
                  </a:lnTo>
                  <a:cubicBezTo>
                    <a:pt x="1112" y="6736"/>
                    <a:pt x="1115" y="6736"/>
                    <a:pt x="1119" y="6736"/>
                  </a:cubicBezTo>
                  <a:cubicBezTo>
                    <a:pt x="1137" y="6736"/>
                    <a:pt x="1156" y="6727"/>
                    <a:pt x="1168" y="6711"/>
                  </a:cubicBezTo>
                  <a:lnTo>
                    <a:pt x="1168" y="6711"/>
                  </a:lnTo>
                  <a:cubicBezTo>
                    <a:pt x="3464" y="5541"/>
                    <a:pt x="5779" y="4421"/>
                    <a:pt x="8017" y="3168"/>
                  </a:cubicBezTo>
                  <a:cubicBezTo>
                    <a:pt x="8043" y="3142"/>
                    <a:pt x="8043" y="3117"/>
                    <a:pt x="8043" y="3065"/>
                  </a:cubicBezTo>
                  <a:cubicBezTo>
                    <a:pt x="7459" y="1859"/>
                    <a:pt x="6549" y="737"/>
                    <a:pt x="5266" y="230"/>
                  </a:cubicBezTo>
                  <a:cubicBezTo>
                    <a:pt x="4871" y="76"/>
                    <a:pt x="4443" y="1"/>
                    <a:pt x="40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9"/>
            <p:cNvSpPr/>
            <p:nvPr/>
          </p:nvSpPr>
          <p:spPr>
            <a:xfrm>
              <a:off x="1846250" y="2105025"/>
              <a:ext cx="119650" cy="100475"/>
            </a:xfrm>
            <a:custGeom>
              <a:avLst/>
              <a:gdLst/>
              <a:ahLst/>
              <a:cxnLst/>
              <a:rect l="l" t="t" r="r" b="b"/>
              <a:pathLst>
                <a:path w="4786" h="4019" extrusionOk="0">
                  <a:moveTo>
                    <a:pt x="2274" y="147"/>
                  </a:moveTo>
                  <a:cubicBezTo>
                    <a:pt x="2920" y="147"/>
                    <a:pt x="3588" y="446"/>
                    <a:pt x="4035" y="937"/>
                  </a:cubicBezTo>
                  <a:cubicBezTo>
                    <a:pt x="4279" y="1181"/>
                    <a:pt x="4439" y="1444"/>
                    <a:pt x="4600" y="1739"/>
                  </a:cubicBezTo>
                  <a:cubicBezTo>
                    <a:pt x="4677" y="1874"/>
                    <a:pt x="4388" y="1957"/>
                    <a:pt x="4279" y="2034"/>
                  </a:cubicBezTo>
                  <a:cubicBezTo>
                    <a:pt x="3849" y="2246"/>
                    <a:pt x="3394" y="2464"/>
                    <a:pt x="2971" y="2701"/>
                  </a:cubicBezTo>
                  <a:cubicBezTo>
                    <a:pt x="2219" y="3092"/>
                    <a:pt x="1468" y="3454"/>
                    <a:pt x="717" y="3843"/>
                  </a:cubicBezTo>
                  <a:lnTo>
                    <a:pt x="717" y="3843"/>
                  </a:lnTo>
                  <a:cubicBezTo>
                    <a:pt x="242" y="2943"/>
                    <a:pt x="200" y="1828"/>
                    <a:pt x="751" y="963"/>
                  </a:cubicBezTo>
                  <a:cubicBezTo>
                    <a:pt x="1120" y="393"/>
                    <a:pt x="1688" y="147"/>
                    <a:pt x="2274" y="147"/>
                  </a:cubicBezTo>
                  <a:close/>
                  <a:moveTo>
                    <a:pt x="2374" y="1"/>
                  </a:moveTo>
                  <a:cubicBezTo>
                    <a:pt x="1943" y="1"/>
                    <a:pt x="1517" y="122"/>
                    <a:pt x="1149" y="379"/>
                  </a:cubicBezTo>
                  <a:cubicBezTo>
                    <a:pt x="1" y="1156"/>
                    <a:pt x="1" y="2887"/>
                    <a:pt x="617" y="3984"/>
                  </a:cubicBezTo>
                  <a:cubicBezTo>
                    <a:pt x="632" y="4009"/>
                    <a:pt x="652" y="4019"/>
                    <a:pt x="672" y="4019"/>
                  </a:cubicBezTo>
                  <a:cubicBezTo>
                    <a:pt x="679" y="4019"/>
                    <a:pt x="686" y="4018"/>
                    <a:pt x="693" y="4015"/>
                  </a:cubicBezTo>
                  <a:lnTo>
                    <a:pt x="693" y="4015"/>
                  </a:lnTo>
                  <a:cubicBezTo>
                    <a:pt x="694" y="4016"/>
                    <a:pt x="694" y="4016"/>
                    <a:pt x="695" y="4016"/>
                  </a:cubicBezTo>
                  <a:cubicBezTo>
                    <a:pt x="705" y="4016"/>
                    <a:pt x="715" y="4014"/>
                    <a:pt x="726" y="4010"/>
                  </a:cubicBezTo>
                  <a:cubicBezTo>
                    <a:pt x="2060" y="3317"/>
                    <a:pt x="3452" y="2650"/>
                    <a:pt x="4760" y="1900"/>
                  </a:cubicBezTo>
                  <a:cubicBezTo>
                    <a:pt x="4786" y="1900"/>
                    <a:pt x="4786" y="1848"/>
                    <a:pt x="4786" y="1823"/>
                  </a:cubicBezTo>
                  <a:cubicBezTo>
                    <a:pt x="4439" y="1156"/>
                    <a:pt x="3958" y="431"/>
                    <a:pt x="3234" y="161"/>
                  </a:cubicBezTo>
                  <a:cubicBezTo>
                    <a:pt x="2955" y="56"/>
                    <a:pt x="2663" y="1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9"/>
            <p:cNvSpPr/>
            <p:nvPr/>
          </p:nvSpPr>
          <p:spPr>
            <a:xfrm>
              <a:off x="1850450" y="2216125"/>
              <a:ext cx="10375" cy="16950"/>
            </a:xfrm>
            <a:custGeom>
              <a:avLst/>
              <a:gdLst/>
              <a:ahLst/>
              <a:cxnLst/>
              <a:rect l="l" t="t" r="r" b="b"/>
              <a:pathLst>
                <a:path w="415" h="678" extrusionOk="0">
                  <a:moveTo>
                    <a:pt x="92" y="1"/>
                  </a:moveTo>
                  <a:cubicBezTo>
                    <a:pt x="52" y="1"/>
                    <a:pt x="0" y="44"/>
                    <a:pt x="19" y="104"/>
                  </a:cubicBezTo>
                  <a:cubicBezTo>
                    <a:pt x="128" y="291"/>
                    <a:pt x="179" y="477"/>
                    <a:pt x="263" y="637"/>
                  </a:cubicBezTo>
                  <a:cubicBezTo>
                    <a:pt x="281" y="666"/>
                    <a:pt x="305" y="678"/>
                    <a:pt x="329" y="678"/>
                  </a:cubicBezTo>
                  <a:cubicBezTo>
                    <a:pt x="374" y="678"/>
                    <a:pt x="414" y="636"/>
                    <a:pt x="397" y="586"/>
                  </a:cubicBezTo>
                  <a:cubicBezTo>
                    <a:pt x="288" y="400"/>
                    <a:pt x="237" y="207"/>
                    <a:pt x="128" y="21"/>
                  </a:cubicBezTo>
                  <a:cubicBezTo>
                    <a:pt x="121" y="7"/>
                    <a:pt x="107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9"/>
            <p:cNvSpPr/>
            <p:nvPr/>
          </p:nvSpPr>
          <p:spPr>
            <a:xfrm>
              <a:off x="1888175" y="2203150"/>
              <a:ext cx="9200" cy="12400"/>
            </a:xfrm>
            <a:custGeom>
              <a:avLst/>
              <a:gdLst/>
              <a:ahLst/>
              <a:cxnLst/>
              <a:rect l="l" t="t" r="r" b="b"/>
              <a:pathLst>
                <a:path w="368" h="496" extrusionOk="0">
                  <a:moveTo>
                    <a:pt x="97" y="1"/>
                  </a:moveTo>
                  <a:cubicBezTo>
                    <a:pt x="52" y="1"/>
                    <a:pt x="1" y="49"/>
                    <a:pt x="37" y="85"/>
                  </a:cubicBezTo>
                  <a:cubicBezTo>
                    <a:pt x="88" y="219"/>
                    <a:pt x="146" y="354"/>
                    <a:pt x="223" y="463"/>
                  </a:cubicBezTo>
                  <a:cubicBezTo>
                    <a:pt x="238" y="486"/>
                    <a:pt x="259" y="496"/>
                    <a:pt x="279" y="496"/>
                  </a:cubicBezTo>
                  <a:cubicBezTo>
                    <a:pt x="325" y="496"/>
                    <a:pt x="367" y="446"/>
                    <a:pt x="332" y="405"/>
                  </a:cubicBezTo>
                  <a:cubicBezTo>
                    <a:pt x="248" y="277"/>
                    <a:pt x="197" y="168"/>
                    <a:pt x="146" y="33"/>
                  </a:cubicBezTo>
                  <a:cubicBezTo>
                    <a:pt x="136" y="10"/>
                    <a:pt x="117" y="1"/>
                    <a:pt x="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9"/>
            <p:cNvSpPr/>
            <p:nvPr/>
          </p:nvSpPr>
          <p:spPr>
            <a:xfrm>
              <a:off x="1926175" y="2183125"/>
              <a:ext cx="8700" cy="13325"/>
            </a:xfrm>
            <a:custGeom>
              <a:avLst/>
              <a:gdLst/>
              <a:ahLst/>
              <a:cxnLst/>
              <a:rect l="l" t="t" r="r" b="b"/>
              <a:pathLst>
                <a:path w="348" h="533" extrusionOk="0">
                  <a:moveTo>
                    <a:pt x="92" y="1"/>
                  </a:moveTo>
                  <a:cubicBezTo>
                    <a:pt x="45" y="1"/>
                    <a:pt x="0" y="57"/>
                    <a:pt x="37" y="116"/>
                  </a:cubicBezTo>
                  <a:cubicBezTo>
                    <a:pt x="94" y="219"/>
                    <a:pt x="171" y="353"/>
                    <a:pt x="197" y="488"/>
                  </a:cubicBezTo>
                  <a:cubicBezTo>
                    <a:pt x="210" y="518"/>
                    <a:pt x="237" y="533"/>
                    <a:pt x="264" y="533"/>
                  </a:cubicBezTo>
                  <a:cubicBezTo>
                    <a:pt x="306" y="533"/>
                    <a:pt x="347" y="499"/>
                    <a:pt x="332" y="437"/>
                  </a:cubicBezTo>
                  <a:cubicBezTo>
                    <a:pt x="306" y="302"/>
                    <a:pt x="197" y="167"/>
                    <a:pt x="146" y="33"/>
                  </a:cubicBezTo>
                  <a:cubicBezTo>
                    <a:pt x="131" y="10"/>
                    <a:pt x="111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9"/>
            <p:cNvSpPr/>
            <p:nvPr/>
          </p:nvSpPr>
          <p:spPr>
            <a:xfrm>
              <a:off x="1959475" y="2165500"/>
              <a:ext cx="10250" cy="12600"/>
            </a:xfrm>
            <a:custGeom>
              <a:avLst/>
              <a:gdLst/>
              <a:ahLst/>
              <a:cxnLst/>
              <a:rect l="l" t="t" r="r" b="b"/>
              <a:pathLst>
                <a:path w="410" h="504" extrusionOk="0">
                  <a:moveTo>
                    <a:pt x="105" y="0"/>
                  </a:moveTo>
                  <a:cubicBezTo>
                    <a:pt x="55" y="0"/>
                    <a:pt x="1" y="63"/>
                    <a:pt x="45" y="122"/>
                  </a:cubicBezTo>
                  <a:cubicBezTo>
                    <a:pt x="148" y="231"/>
                    <a:pt x="206" y="340"/>
                    <a:pt x="282" y="468"/>
                  </a:cubicBezTo>
                  <a:cubicBezTo>
                    <a:pt x="290" y="494"/>
                    <a:pt x="306" y="504"/>
                    <a:pt x="323" y="504"/>
                  </a:cubicBezTo>
                  <a:cubicBezTo>
                    <a:pt x="362" y="504"/>
                    <a:pt x="409" y="453"/>
                    <a:pt x="392" y="417"/>
                  </a:cubicBezTo>
                  <a:cubicBezTo>
                    <a:pt x="308" y="282"/>
                    <a:pt x="231" y="148"/>
                    <a:pt x="148" y="19"/>
                  </a:cubicBezTo>
                  <a:cubicBezTo>
                    <a:pt x="136" y="6"/>
                    <a:pt x="121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9"/>
            <p:cNvSpPr/>
            <p:nvPr/>
          </p:nvSpPr>
          <p:spPr>
            <a:xfrm>
              <a:off x="1989000" y="2138200"/>
              <a:ext cx="13925" cy="8075"/>
            </a:xfrm>
            <a:custGeom>
              <a:avLst/>
              <a:gdLst/>
              <a:ahLst/>
              <a:cxnLst/>
              <a:rect l="l" t="t" r="r" b="b"/>
              <a:pathLst>
                <a:path w="557" h="323" extrusionOk="0">
                  <a:moveTo>
                    <a:pt x="470" y="0"/>
                  </a:moveTo>
                  <a:cubicBezTo>
                    <a:pt x="461" y="0"/>
                    <a:pt x="451" y="4"/>
                    <a:pt x="442" y="15"/>
                  </a:cubicBezTo>
                  <a:cubicBezTo>
                    <a:pt x="307" y="66"/>
                    <a:pt x="173" y="149"/>
                    <a:pt x="64" y="201"/>
                  </a:cubicBezTo>
                  <a:cubicBezTo>
                    <a:pt x="1" y="242"/>
                    <a:pt x="23" y="323"/>
                    <a:pt x="79" y="323"/>
                  </a:cubicBezTo>
                  <a:cubicBezTo>
                    <a:pt x="92" y="323"/>
                    <a:pt x="106" y="319"/>
                    <a:pt x="121" y="310"/>
                  </a:cubicBezTo>
                  <a:cubicBezTo>
                    <a:pt x="250" y="252"/>
                    <a:pt x="384" y="201"/>
                    <a:pt x="493" y="117"/>
                  </a:cubicBezTo>
                  <a:cubicBezTo>
                    <a:pt x="557" y="96"/>
                    <a:pt x="515" y="0"/>
                    <a:pt x="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9"/>
            <p:cNvSpPr/>
            <p:nvPr/>
          </p:nvSpPr>
          <p:spPr>
            <a:xfrm>
              <a:off x="1963550" y="2107425"/>
              <a:ext cx="14775" cy="11450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486" y="0"/>
                  </a:moveTo>
                  <a:cubicBezTo>
                    <a:pt x="472" y="0"/>
                    <a:pt x="456" y="4"/>
                    <a:pt x="440" y="14"/>
                  </a:cubicBezTo>
                  <a:cubicBezTo>
                    <a:pt x="338" y="123"/>
                    <a:pt x="203" y="226"/>
                    <a:pt x="68" y="335"/>
                  </a:cubicBezTo>
                  <a:cubicBezTo>
                    <a:pt x="0" y="377"/>
                    <a:pt x="60" y="457"/>
                    <a:pt x="113" y="457"/>
                  </a:cubicBezTo>
                  <a:cubicBezTo>
                    <a:pt x="124" y="457"/>
                    <a:pt x="136" y="453"/>
                    <a:pt x="145" y="444"/>
                  </a:cubicBezTo>
                  <a:cubicBezTo>
                    <a:pt x="280" y="335"/>
                    <a:pt x="415" y="226"/>
                    <a:pt x="549" y="123"/>
                  </a:cubicBezTo>
                  <a:cubicBezTo>
                    <a:pt x="591" y="76"/>
                    <a:pt x="548" y="0"/>
                    <a:pt x="4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9"/>
            <p:cNvSpPr/>
            <p:nvPr/>
          </p:nvSpPr>
          <p:spPr>
            <a:xfrm>
              <a:off x="1933525" y="2083850"/>
              <a:ext cx="10650" cy="11775"/>
            </a:xfrm>
            <a:custGeom>
              <a:avLst/>
              <a:gdLst/>
              <a:ahLst/>
              <a:cxnLst/>
              <a:rect l="l" t="t" r="r" b="b"/>
              <a:pathLst>
                <a:path w="426" h="471" extrusionOk="0">
                  <a:moveTo>
                    <a:pt x="321" y="0"/>
                  </a:moveTo>
                  <a:cubicBezTo>
                    <a:pt x="304" y="0"/>
                    <a:pt x="289" y="6"/>
                    <a:pt x="281" y="21"/>
                  </a:cubicBezTo>
                  <a:cubicBezTo>
                    <a:pt x="198" y="155"/>
                    <a:pt x="121" y="264"/>
                    <a:pt x="38" y="367"/>
                  </a:cubicBezTo>
                  <a:cubicBezTo>
                    <a:pt x="1" y="427"/>
                    <a:pt x="47" y="471"/>
                    <a:pt x="96" y="471"/>
                  </a:cubicBezTo>
                  <a:cubicBezTo>
                    <a:pt x="114" y="471"/>
                    <a:pt x="133" y="465"/>
                    <a:pt x="147" y="450"/>
                  </a:cubicBezTo>
                  <a:cubicBezTo>
                    <a:pt x="224" y="316"/>
                    <a:pt x="307" y="207"/>
                    <a:pt x="384" y="104"/>
                  </a:cubicBezTo>
                  <a:cubicBezTo>
                    <a:pt x="426" y="44"/>
                    <a:pt x="367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9"/>
            <p:cNvSpPr/>
            <p:nvPr/>
          </p:nvSpPr>
          <p:spPr>
            <a:xfrm>
              <a:off x="1897100" y="2079400"/>
              <a:ext cx="6475" cy="13575"/>
            </a:xfrm>
            <a:custGeom>
              <a:avLst/>
              <a:gdLst/>
              <a:ahLst/>
              <a:cxnLst/>
              <a:rect l="l" t="t" r="r" b="b"/>
              <a:pathLst>
                <a:path w="259" h="543" extrusionOk="0">
                  <a:moveTo>
                    <a:pt x="163" y="0"/>
                  </a:moveTo>
                  <a:cubicBezTo>
                    <a:pt x="140" y="0"/>
                    <a:pt x="118" y="12"/>
                    <a:pt x="109" y="38"/>
                  </a:cubicBezTo>
                  <a:cubicBezTo>
                    <a:pt x="77" y="199"/>
                    <a:pt x="52" y="333"/>
                    <a:pt x="0" y="468"/>
                  </a:cubicBezTo>
                  <a:cubicBezTo>
                    <a:pt x="0" y="513"/>
                    <a:pt x="38" y="543"/>
                    <a:pt x="74" y="543"/>
                  </a:cubicBezTo>
                  <a:cubicBezTo>
                    <a:pt x="99" y="543"/>
                    <a:pt x="124" y="528"/>
                    <a:pt x="135" y="494"/>
                  </a:cubicBezTo>
                  <a:cubicBezTo>
                    <a:pt x="161" y="359"/>
                    <a:pt x="212" y="224"/>
                    <a:pt x="238" y="96"/>
                  </a:cubicBezTo>
                  <a:cubicBezTo>
                    <a:pt x="259" y="41"/>
                    <a:pt x="208" y="0"/>
                    <a:pt x="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9"/>
            <p:cNvSpPr/>
            <p:nvPr/>
          </p:nvSpPr>
          <p:spPr>
            <a:xfrm>
              <a:off x="1856050" y="2095050"/>
              <a:ext cx="11350" cy="10125"/>
            </a:xfrm>
            <a:custGeom>
              <a:avLst/>
              <a:gdLst/>
              <a:ahLst/>
              <a:cxnLst/>
              <a:rect l="l" t="t" r="r" b="b"/>
              <a:pathLst>
                <a:path w="454" h="405" extrusionOk="0">
                  <a:moveTo>
                    <a:pt x="98" y="0"/>
                  </a:moveTo>
                  <a:cubicBezTo>
                    <a:pt x="48" y="0"/>
                    <a:pt x="0" y="68"/>
                    <a:pt x="39" y="111"/>
                  </a:cubicBezTo>
                  <a:cubicBezTo>
                    <a:pt x="148" y="214"/>
                    <a:pt x="225" y="297"/>
                    <a:pt x="334" y="374"/>
                  </a:cubicBezTo>
                  <a:cubicBezTo>
                    <a:pt x="347" y="396"/>
                    <a:pt x="363" y="405"/>
                    <a:pt x="377" y="405"/>
                  </a:cubicBezTo>
                  <a:cubicBezTo>
                    <a:pt x="419" y="405"/>
                    <a:pt x="453" y="335"/>
                    <a:pt x="411" y="297"/>
                  </a:cubicBezTo>
                  <a:cubicBezTo>
                    <a:pt x="334" y="188"/>
                    <a:pt x="225" y="111"/>
                    <a:pt x="148" y="28"/>
                  </a:cubicBezTo>
                  <a:cubicBezTo>
                    <a:pt x="133" y="8"/>
                    <a:pt x="115" y="0"/>
                    <a:pt x="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9"/>
            <p:cNvSpPr/>
            <p:nvPr/>
          </p:nvSpPr>
          <p:spPr>
            <a:xfrm>
              <a:off x="1834225" y="2330975"/>
              <a:ext cx="350250" cy="121075"/>
            </a:xfrm>
            <a:custGeom>
              <a:avLst/>
              <a:gdLst/>
              <a:ahLst/>
              <a:cxnLst/>
              <a:rect l="l" t="t" r="r" b="b"/>
              <a:pathLst>
                <a:path w="14010" h="4843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174"/>
                    <a:pt x="3105" y="2457"/>
                    <a:pt x="4330" y="3098"/>
                  </a:cubicBezTo>
                  <a:cubicBezTo>
                    <a:pt x="5511" y="3688"/>
                    <a:pt x="6845" y="4221"/>
                    <a:pt x="8076" y="4593"/>
                  </a:cubicBezTo>
                  <a:cubicBezTo>
                    <a:pt x="8854" y="4787"/>
                    <a:pt x="9648" y="4842"/>
                    <a:pt x="10446" y="4842"/>
                  </a:cubicBezTo>
                  <a:cubicBezTo>
                    <a:pt x="11489" y="4842"/>
                    <a:pt x="12537" y="4748"/>
                    <a:pt x="13561" y="4748"/>
                  </a:cubicBezTo>
                  <a:cubicBezTo>
                    <a:pt x="13691" y="4748"/>
                    <a:pt x="13822" y="4750"/>
                    <a:pt x="13951" y="4753"/>
                  </a:cubicBezTo>
                  <a:lnTo>
                    <a:pt x="14009" y="4753"/>
                  </a:lnTo>
                  <a:cubicBezTo>
                    <a:pt x="10103" y="802"/>
                    <a:pt x="5190" y="32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9"/>
            <p:cNvSpPr/>
            <p:nvPr/>
          </p:nvSpPr>
          <p:spPr>
            <a:xfrm>
              <a:off x="1872150" y="2348000"/>
              <a:ext cx="311175" cy="104150"/>
            </a:xfrm>
            <a:custGeom>
              <a:avLst/>
              <a:gdLst/>
              <a:ahLst/>
              <a:cxnLst/>
              <a:rect l="l" t="t" r="r" b="b"/>
              <a:pathLst>
                <a:path w="12447" h="4166" extrusionOk="0">
                  <a:moveTo>
                    <a:pt x="123" y="1"/>
                  </a:moveTo>
                  <a:cubicBezTo>
                    <a:pt x="42" y="1"/>
                    <a:pt x="1" y="103"/>
                    <a:pt x="87" y="147"/>
                  </a:cubicBezTo>
                  <a:cubicBezTo>
                    <a:pt x="1960" y="948"/>
                    <a:pt x="3961" y="1378"/>
                    <a:pt x="5943" y="1936"/>
                  </a:cubicBezTo>
                  <a:cubicBezTo>
                    <a:pt x="8105" y="2578"/>
                    <a:pt x="10215" y="3379"/>
                    <a:pt x="12300" y="4155"/>
                  </a:cubicBezTo>
                  <a:cubicBezTo>
                    <a:pt x="12314" y="4162"/>
                    <a:pt x="12328" y="4165"/>
                    <a:pt x="12340" y="4165"/>
                  </a:cubicBezTo>
                  <a:cubicBezTo>
                    <a:pt x="12420" y="4165"/>
                    <a:pt x="12446" y="4039"/>
                    <a:pt x="12357" y="3995"/>
                  </a:cubicBezTo>
                  <a:cubicBezTo>
                    <a:pt x="10299" y="3245"/>
                    <a:pt x="8265" y="2469"/>
                    <a:pt x="6181" y="1859"/>
                  </a:cubicBezTo>
                  <a:cubicBezTo>
                    <a:pt x="4180" y="1243"/>
                    <a:pt x="2095" y="839"/>
                    <a:pt x="171" y="12"/>
                  </a:cubicBezTo>
                  <a:cubicBezTo>
                    <a:pt x="154" y="4"/>
                    <a:pt x="138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9"/>
            <p:cNvSpPr/>
            <p:nvPr/>
          </p:nvSpPr>
          <p:spPr>
            <a:xfrm>
              <a:off x="2076625" y="2389075"/>
              <a:ext cx="43700" cy="50225"/>
            </a:xfrm>
            <a:custGeom>
              <a:avLst/>
              <a:gdLst/>
              <a:ahLst/>
              <a:cxnLst/>
              <a:rect l="l" t="t" r="r" b="b"/>
              <a:pathLst>
                <a:path w="1748" h="2009" extrusionOk="0">
                  <a:moveTo>
                    <a:pt x="126" y="1"/>
                  </a:moveTo>
                  <a:cubicBezTo>
                    <a:pt x="66" y="1"/>
                    <a:pt x="0" y="92"/>
                    <a:pt x="61" y="133"/>
                  </a:cubicBezTo>
                  <a:cubicBezTo>
                    <a:pt x="407" y="479"/>
                    <a:pt x="785" y="749"/>
                    <a:pt x="1132" y="1069"/>
                  </a:cubicBezTo>
                  <a:cubicBezTo>
                    <a:pt x="1343" y="1255"/>
                    <a:pt x="1638" y="1467"/>
                    <a:pt x="1266" y="1627"/>
                  </a:cubicBezTo>
                  <a:cubicBezTo>
                    <a:pt x="1023" y="1736"/>
                    <a:pt x="753" y="1762"/>
                    <a:pt x="516" y="1845"/>
                  </a:cubicBezTo>
                  <a:cubicBezTo>
                    <a:pt x="440" y="1892"/>
                    <a:pt x="460" y="2009"/>
                    <a:pt x="543" y="2009"/>
                  </a:cubicBezTo>
                  <a:cubicBezTo>
                    <a:pt x="550" y="2009"/>
                    <a:pt x="559" y="2008"/>
                    <a:pt x="567" y="2006"/>
                  </a:cubicBezTo>
                  <a:cubicBezTo>
                    <a:pt x="946" y="1871"/>
                    <a:pt x="1369" y="1820"/>
                    <a:pt x="1690" y="1550"/>
                  </a:cubicBezTo>
                  <a:cubicBezTo>
                    <a:pt x="1715" y="1550"/>
                    <a:pt x="1748" y="1499"/>
                    <a:pt x="1715" y="1467"/>
                  </a:cubicBezTo>
                  <a:cubicBezTo>
                    <a:pt x="1292" y="883"/>
                    <a:pt x="676" y="505"/>
                    <a:pt x="170" y="24"/>
                  </a:cubicBezTo>
                  <a:cubicBezTo>
                    <a:pt x="157" y="7"/>
                    <a:pt x="142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9"/>
            <p:cNvSpPr/>
            <p:nvPr/>
          </p:nvSpPr>
          <p:spPr>
            <a:xfrm>
              <a:off x="2002175" y="2370200"/>
              <a:ext cx="55925" cy="47675"/>
            </a:xfrm>
            <a:custGeom>
              <a:avLst/>
              <a:gdLst/>
              <a:ahLst/>
              <a:cxnLst/>
              <a:rect l="l" t="t" r="r" b="b"/>
              <a:pathLst>
                <a:path w="2237" h="1907" extrusionOk="0">
                  <a:moveTo>
                    <a:pt x="1075" y="0"/>
                  </a:moveTo>
                  <a:cubicBezTo>
                    <a:pt x="1015" y="0"/>
                    <a:pt x="951" y="57"/>
                    <a:pt x="1005" y="112"/>
                  </a:cubicBezTo>
                  <a:cubicBezTo>
                    <a:pt x="1301" y="532"/>
                    <a:pt x="1690" y="908"/>
                    <a:pt x="2000" y="1341"/>
                  </a:cubicBezTo>
                  <a:lnTo>
                    <a:pt x="2000" y="1341"/>
                  </a:lnTo>
                  <a:cubicBezTo>
                    <a:pt x="1364" y="1484"/>
                    <a:pt x="708" y="1540"/>
                    <a:pt x="75" y="1741"/>
                  </a:cubicBezTo>
                  <a:cubicBezTo>
                    <a:pt x="1" y="1793"/>
                    <a:pt x="13" y="1906"/>
                    <a:pt x="95" y="1906"/>
                  </a:cubicBezTo>
                  <a:cubicBezTo>
                    <a:pt x="105" y="1906"/>
                    <a:pt x="115" y="1905"/>
                    <a:pt x="127" y="1901"/>
                  </a:cubicBezTo>
                  <a:cubicBezTo>
                    <a:pt x="794" y="1690"/>
                    <a:pt x="1486" y="1638"/>
                    <a:pt x="2160" y="1478"/>
                  </a:cubicBezTo>
                  <a:cubicBezTo>
                    <a:pt x="2211" y="1478"/>
                    <a:pt x="2237" y="1395"/>
                    <a:pt x="2211" y="1369"/>
                  </a:cubicBezTo>
                  <a:cubicBezTo>
                    <a:pt x="1891" y="888"/>
                    <a:pt x="1461" y="490"/>
                    <a:pt x="1140" y="35"/>
                  </a:cubicBezTo>
                  <a:cubicBezTo>
                    <a:pt x="1125" y="10"/>
                    <a:pt x="1100" y="0"/>
                    <a:pt x="10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9"/>
            <p:cNvSpPr/>
            <p:nvPr/>
          </p:nvSpPr>
          <p:spPr>
            <a:xfrm>
              <a:off x="1957375" y="2358400"/>
              <a:ext cx="34675" cy="38725"/>
            </a:xfrm>
            <a:custGeom>
              <a:avLst/>
              <a:gdLst/>
              <a:ahLst/>
              <a:cxnLst/>
              <a:rect l="l" t="t" r="r" b="b"/>
              <a:pathLst>
                <a:path w="1387" h="1549" extrusionOk="0">
                  <a:moveTo>
                    <a:pt x="804" y="0"/>
                  </a:moveTo>
                  <a:cubicBezTo>
                    <a:pt x="753" y="0"/>
                    <a:pt x="706" y="60"/>
                    <a:pt x="745" y="128"/>
                  </a:cubicBezTo>
                  <a:cubicBezTo>
                    <a:pt x="917" y="426"/>
                    <a:pt x="1134" y="750"/>
                    <a:pt x="1211" y="1093"/>
                  </a:cubicBezTo>
                  <a:lnTo>
                    <a:pt x="1211" y="1093"/>
                  </a:lnTo>
                  <a:cubicBezTo>
                    <a:pt x="857" y="1235"/>
                    <a:pt x="476" y="1313"/>
                    <a:pt x="71" y="1385"/>
                  </a:cubicBezTo>
                  <a:cubicBezTo>
                    <a:pt x="0" y="1409"/>
                    <a:pt x="17" y="1549"/>
                    <a:pt x="106" y="1549"/>
                  </a:cubicBezTo>
                  <a:cubicBezTo>
                    <a:pt x="114" y="1549"/>
                    <a:pt x="121" y="1548"/>
                    <a:pt x="129" y="1546"/>
                  </a:cubicBezTo>
                  <a:cubicBezTo>
                    <a:pt x="527" y="1469"/>
                    <a:pt x="931" y="1360"/>
                    <a:pt x="1329" y="1225"/>
                  </a:cubicBezTo>
                  <a:cubicBezTo>
                    <a:pt x="1386" y="1225"/>
                    <a:pt x="1386" y="1174"/>
                    <a:pt x="1386" y="1148"/>
                  </a:cubicBezTo>
                  <a:cubicBezTo>
                    <a:pt x="1303" y="744"/>
                    <a:pt x="1066" y="398"/>
                    <a:pt x="873" y="51"/>
                  </a:cubicBezTo>
                  <a:cubicBezTo>
                    <a:pt x="856" y="15"/>
                    <a:pt x="830" y="0"/>
                    <a:pt x="8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9"/>
            <p:cNvSpPr/>
            <p:nvPr/>
          </p:nvSpPr>
          <p:spPr>
            <a:xfrm>
              <a:off x="1912650" y="2351950"/>
              <a:ext cx="21825" cy="27225"/>
            </a:xfrm>
            <a:custGeom>
              <a:avLst/>
              <a:gdLst/>
              <a:ahLst/>
              <a:cxnLst/>
              <a:rect l="l" t="t" r="r" b="b"/>
              <a:pathLst>
                <a:path w="873" h="1089" extrusionOk="0">
                  <a:moveTo>
                    <a:pt x="552" y="1"/>
                  </a:moveTo>
                  <a:cubicBezTo>
                    <a:pt x="506" y="1"/>
                    <a:pt x="460" y="36"/>
                    <a:pt x="475" y="98"/>
                  </a:cubicBezTo>
                  <a:cubicBezTo>
                    <a:pt x="547" y="318"/>
                    <a:pt x="646" y="517"/>
                    <a:pt x="701" y="740"/>
                  </a:cubicBezTo>
                  <a:lnTo>
                    <a:pt x="701" y="740"/>
                  </a:lnTo>
                  <a:cubicBezTo>
                    <a:pt x="502" y="827"/>
                    <a:pt x="289" y="873"/>
                    <a:pt x="71" y="925"/>
                  </a:cubicBezTo>
                  <a:cubicBezTo>
                    <a:pt x="1" y="972"/>
                    <a:pt x="16" y="1089"/>
                    <a:pt x="103" y="1089"/>
                  </a:cubicBezTo>
                  <a:cubicBezTo>
                    <a:pt x="111" y="1089"/>
                    <a:pt x="119" y="1088"/>
                    <a:pt x="129" y="1085"/>
                  </a:cubicBezTo>
                  <a:cubicBezTo>
                    <a:pt x="366" y="1002"/>
                    <a:pt x="610" y="951"/>
                    <a:pt x="847" y="842"/>
                  </a:cubicBezTo>
                  <a:cubicBezTo>
                    <a:pt x="873" y="816"/>
                    <a:pt x="873" y="790"/>
                    <a:pt x="873" y="765"/>
                  </a:cubicBezTo>
                  <a:cubicBezTo>
                    <a:pt x="821" y="521"/>
                    <a:pt x="712" y="284"/>
                    <a:pt x="635" y="66"/>
                  </a:cubicBezTo>
                  <a:cubicBezTo>
                    <a:pt x="624" y="21"/>
                    <a:pt x="588" y="1"/>
                    <a:pt x="5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9"/>
            <p:cNvSpPr/>
            <p:nvPr/>
          </p:nvSpPr>
          <p:spPr>
            <a:xfrm>
              <a:off x="2004700" y="237170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0"/>
                  </a:moveTo>
                  <a:cubicBezTo>
                    <a:pt x="0" y="0"/>
                    <a:pt x="0" y="270"/>
                    <a:pt x="160" y="270"/>
                  </a:cubicBezTo>
                  <a:cubicBezTo>
                    <a:pt x="346" y="270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9"/>
            <p:cNvSpPr/>
            <p:nvPr/>
          </p:nvSpPr>
          <p:spPr>
            <a:xfrm>
              <a:off x="1996025" y="236240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9"/>
            <p:cNvSpPr/>
            <p:nvPr/>
          </p:nvSpPr>
          <p:spPr>
            <a:xfrm>
              <a:off x="1941825" y="23810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9"/>
            <p:cNvSpPr/>
            <p:nvPr/>
          </p:nvSpPr>
          <p:spPr>
            <a:xfrm>
              <a:off x="1932525" y="238645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9"/>
            <p:cNvSpPr/>
            <p:nvPr/>
          </p:nvSpPr>
          <p:spPr>
            <a:xfrm>
              <a:off x="1857650" y="23415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1"/>
                  </a:moveTo>
                  <a:cubicBezTo>
                    <a:pt x="0" y="1"/>
                    <a:pt x="0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9"/>
            <p:cNvSpPr/>
            <p:nvPr/>
          </p:nvSpPr>
          <p:spPr>
            <a:xfrm>
              <a:off x="2054075" y="2024225"/>
              <a:ext cx="215225" cy="318150"/>
            </a:xfrm>
            <a:custGeom>
              <a:avLst/>
              <a:gdLst/>
              <a:ahLst/>
              <a:cxnLst/>
              <a:rect l="l" t="t" r="r" b="b"/>
              <a:pathLst>
                <a:path w="8609" h="12726" extrusionOk="0">
                  <a:moveTo>
                    <a:pt x="1" y="0"/>
                  </a:moveTo>
                  <a:lnTo>
                    <a:pt x="1" y="0"/>
                  </a:lnTo>
                  <a:cubicBezTo>
                    <a:pt x="52" y="2675"/>
                    <a:pt x="1335" y="6094"/>
                    <a:pt x="3047" y="8127"/>
                  </a:cubicBezTo>
                  <a:cubicBezTo>
                    <a:pt x="3900" y="9140"/>
                    <a:pt x="4862" y="10000"/>
                    <a:pt x="5933" y="10801"/>
                  </a:cubicBezTo>
                  <a:cubicBezTo>
                    <a:pt x="6684" y="11385"/>
                    <a:pt x="7486" y="12347"/>
                    <a:pt x="8448" y="12565"/>
                  </a:cubicBezTo>
                  <a:lnTo>
                    <a:pt x="8448" y="12726"/>
                  </a:lnTo>
                  <a:cubicBezTo>
                    <a:pt x="8608" y="9782"/>
                    <a:pt x="8448" y="6895"/>
                    <a:pt x="6626" y="4439"/>
                  </a:cubicBezTo>
                  <a:cubicBezTo>
                    <a:pt x="5080" y="2406"/>
                    <a:pt x="2406" y="75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9"/>
            <p:cNvSpPr/>
            <p:nvPr/>
          </p:nvSpPr>
          <p:spPr>
            <a:xfrm>
              <a:off x="2081975" y="2058275"/>
              <a:ext cx="180375" cy="273925"/>
            </a:xfrm>
            <a:custGeom>
              <a:avLst/>
              <a:gdLst/>
              <a:ahLst/>
              <a:cxnLst/>
              <a:rect l="l" t="t" r="r" b="b"/>
              <a:pathLst>
                <a:path w="7215" h="10957" extrusionOk="0">
                  <a:moveTo>
                    <a:pt x="128" y="0"/>
                  </a:moveTo>
                  <a:cubicBezTo>
                    <a:pt x="61" y="0"/>
                    <a:pt x="1" y="77"/>
                    <a:pt x="58" y="139"/>
                  </a:cubicBezTo>
                  <a:cubicBezTo>
                    <a:pt x="1559" y="1550"/>
                    <a:pt x="2598" y="3449"/>
                    <a:pt x="3746" y="5136"/>
                  </a:cubicBezTo>
                  <a:cubicBezTo>
                    <a:pt x="5029" y="6951"/>
                    <a:pt x="6184" y="8875"/>
                    <a:pt x="7062" y="10908"/>
                  </a:cubicBezTo>
                  <a:cubicBezTo>
                    <a:pt x="7071" y="10942"/>
                    <a:pt x="7091" y="10956"/>
                    <a:pt x="7114" y="10956"/>
                  </a:cubicBezTo>
                  <a:cubicBezTo>
                    <a:pt x="7160" y="10956"/>
                    <a:pt x="7214" y="10898"/>
                    <a:pt x="7197" y="10825"/>
                  </a:cubicBezTo>
                  <a:cubicBezTo>
                    <a:pt x="6286" y="8715"/>
                    <a:pt x="5087" y="6791"/>
                    <a:pt x="3778" y="4892"/>
                  </a:cubicBezTo>
                  <a:cubicBezTo>
                    <a:pt x="2656" y="3263"/>
                    <a:pt x="1636" y="1390"/>
                    <a:pt x="193" y="30"/>
                  </a:cubicBezTo>
                  <a:cubicBezTo>
                    <a:pt x="174" y="9"/>
                    <a:pt x="150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9"/>
            <p:cNvSpPr/>
            <p:nvPr/>
          </p:nvSpPr>
          <p:spPr>
            <a:xfrm>
              <a:off x="2186650" y="2235400"/>
              <a:ext cx="60200" cy="52175"/>
            </a:xfrm>
            <a:custGeom>
              <a:avLst/>
              <a:gdLst/>
              <a:ahLst/>
              <a:cxnLst/>
              <a:rect l="l" t="t" r="r" b="b"/>
              <a:pathLst>
                <a:path w="2408" h="2087" extrusionOk="0">
                  <a:moveTo>
                    <a:pt x="2333" y="1"/>
                  </a:moveTo>
                  <a:cubicBezTo>
                    <a:pt x="2293" y="1"/>
                    <a:pt x="2247" y="26"/>
                    <a:pt x="2234" y="78"/>
                  </a:cubicBezTo>
                  <a:cubicBezTo>
                    <a:pt x="2234" y="373"/>
                    <a:pt x="2208" y="668"/>
                    <a:pt x="2183" y="963"/>
                  </a:cubicBezTo>
                  <a:cubicBezTo>
                    <a:pt x="2157" y="1200"/>
                    <a:pt x="2183" y="1925"/>
                    <a:pt x="1913" y="1925"/>
                  </a:cubicBezTo>
                  <a:cubicBezTo>
                    <a:pt x="1323" y="1925"/>
                    <a:pt x="682" y="1630"/>
                    <a:pt x="175" y="1392"/>
                  </a:cubicBezTo>
                  <a:cubicBezTo>
                    <a:pt x="164" y="1389"/>
                    <a:pt x="154" y="1388"/>
                    <a:pt x="144" y="1388"/>
                  </a:cubicBezTo>
                  <a:cubicBezTo>
                    <a:pt x="57" y="1388"/>
                    <a:pt x="0" y="1501"/>
                    <a:pt x="98" y="1553"/>
                  </a:cubicBezTo>
                  <a:cubicBezTo>
                    <a:pt x="689" y="1805"/>
                    <a:pt x="1350" y="2087"/>
                    <a:pt x="2014" y="2087"/>
                  </a:cubicBezTo>
                  <a:cubicBezTo>
                    <a:pt x="2043" y="2087"/>
                    <a:pt x="2071" y="2086"/>
                    <a:pt x="2099" y="2085"/>
                  </a:cubicBezTo>
                  <a:cubicBezTo>
                    <a:pt x="2157" y="2085"/>
                    <a:pt x="2183" y="2059"/>
                    <a:pt x="2183" y="2034"/>
                  </a:cubicBezTo>
                  <a:cubicBezTo>
                    <a:pt x="2285" y="1392"/>
                    <a:pt x="2369" y="719"/>
                    <a:pt x="2394" y="78"/>
                  </a:cubicBezTo>
                  <a:cubicBezTo>
                    <a:pt x="2407" y="26"/>
                    <a:pt x="2373" y="1"/>
                    <a:pt x="2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9"/>
            <p:cNvSpPr/>
            <p:nvPr/>
          </p:nvSpPr>
          <p:spPr>
            <a:xfrm>
              <a:off x="2146550" y="2169225"/>
              <a:ext cx="67900" cy="63475"/>
            </a:xfrm>
            <a:custGeom>
              <a:avLst/>
              <a:gdLst/>
              <a:ahLst/>
              <a:cxnLst/>
              <a:rect l="l" t="t" r="r" b="b"/>
              <a:pathLst>
                <a:path w="2716" h="2539" extrusionOk="0">
                  <a:moveTo>
                    <a:pt x="2520" y="0"/>
                  </a:moveTo>
                  <a:cubicBezTo>
                    <a:pt x="2480" y="0"/>
                    <a:pt x="2433" y="27"/>
                    <a:pt x="2420" y="82"/>
                  </a:cubicBezTo>
                  <a:cubicBezTo>
                    <a:pt x="2420" y="428"/>
                    <a:pt x="2639" y="2378"/>
                    <a:pt x="2209" y="2378"/>
                  </a:cubicBezTo>
                  <a:cubicBezTo>
                    <a:pt x="1516" y="2353"/>
                    <a:pt x="740" y="2083"/>
                    <a:pt x="150" y="1737"/>
                  </a:cubicBezTo>
                  <a:cubicBezTo>
                    <a:pt x="140" y="1730"/>
                    <a:pt x="129" y="1727"/>
                    <a:pt x="119" y="1727"/>
                  </a:cubicBezTo>
                  <a:cubicBezTo>
                    <a:pt x="53" y="1727"/>
                    <a:pt x="1" y="1853"/>
                    <a:pt x="73" y="1897"/>
                  </a:cubicBezTo>
                  <a:cubicBezTo>
                    <a:pt x="766" y="2301"/>
                    <a:pt x="1619" y="2539"/>
                    <a:pt x="2420" y="2539"/>
                  </a:cubicBezTo>
                  <a:cubicBezTo>
                    <a:pt x="2478" y="2539"/>
                    <a:pt x="2504" y="2513"/>
                    <a:pt x="2504" y="2487"/>
                  </a:cubicBezTo>
                  <a:cubicBezTo>
                    <a:pt x="2716" y="1685"/>
                    <a:pt x="2555" y="884"/>
                    <a:pt x="2581" y="82"/>
                  </a:cubicBezTo>
                  <a:cubicBezTo>
                    <a:pt x="2594" y="27"/>
                    <a:pt x="2560" y="0"/>
                    <a:pt x="25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9"/>
            <p:cNvSpPr/>
            <p:nvPr/>
          </p:nvSpPr>
          <p:spPr>
            <a:xfrm>
              <a:off x="2113775" y="2127850"/>
              <a:ext cx="64600" cy="53125"/>
            </a:xfrm>
            <a:custGeom>
              <a:avLst/>
              <a:gdLst/>
              <a:ahLst/>
              <a:cxnLst/>
              <a:rect l="l" t="t" r="r" b="b"/>
              <a:pathLst>
                <a:path w="2584" h="2125" extrusionOk="0">
                  <a:moveTo>
                    <a:pt x="2426" y="0"/>
                  </a:moveTo>
                  <a:cubicBezTo>
                    <a:pt x="2386" y="0"/>
                    <a:pt x="2346" y="28"/>
                    <a:pt x="2346" y="82"/>
                  </a:cubicBezTo>
                  <a:cubicBezTo>
                    <a:pt x="2372" y="429"/>
                    <a:pt x="2583" y="1897"/>
                    <a:pt x="2154" y="1949"/>
                  </a:cubicBezTo>
                  <a:cubicBezTo>
                    <a:pt x="2074" y="1959"/>
                    <a:pt x="1993" y="1963"/>
                    <a:pt x="1911" y="1963"/>
                  </a:cubicBezTo>
                  <a:cubicBezTo>
                    <a:pt x="1310" y="1963"/>
                    <a:pt x="669" y="1718"/>
                    <a:pt x="127" y="1577"/>
                  </a:cubicBezTo>
                  <a:cubicBezTo>
                    <a:pt x="119" y="1575"/>
                    <a:pt x="111" y="1574"/>
                    <a:pt x="104" y="1574"/>
                  </a:cubicBezTo>
                  <a:cubicBezTo>
                    <a:pt x="15" y="1574"/>
                    <a:pt x="0" y="1713"/>
                    <a:pt x="101" y="1737"/>
                  </a:cubicBezTo>
                  <a:cubicBezTo>
                    <a:pt x="473" y="1814"/>
                    <a:pt x="845" y="1923"/>
                    <a:pt x="1224" y="2006"/>
                  </a:cubicBezTo>
                  <a:cubicBezTo>
                    <a:pt x="1456" y="2044"/>
                    <a:pt x="1757" y="2125"/>
                    <a:pt x="2027" y="2125"/>
                  </a:cubicBezTo>
                  <a:cubicBezTo>
                    <a:pt x="2129" y="2125"/>
                    <a:pt x="2226" y="2113"/>
                    <a:pt x="2314" y="2083"/>
                  </a:cubicBezTo>
                  <a:cubicBezTo>
                    <a:pt x="2558" y="1974"/>
                    <a:pt x="2532" y="1551"/>
                    <a:pt x="2532" y="1365"/>
                  </a:cubicBezTo>
                  <a:cubicBezTo>
                    <a:pt x="2558" y="935"/>
                    <a:pt x="2532" y="505"/>
                    <a:pt x="2506" y="82"/>
                  </a:cubicBezTo>
                  <a:cubicBezTo>
                    <a:pt x="2506" y="28"/>
                    <a:pt x="2466" y="0"/>
                    <a:pt x="2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9"/>
            <p:cNvSpPr/>
            <p:nvPr/>
          </p:nvSpPr>
          <p:spPr>
            <a:xfrm>
              <a:off x="2080425" y="2081675"/>
              <a:ext cx="66525" cy="44475"/>
            </a:xfrm>
            <a:custGeom>
              <a:avLst/>
              <a:gdLst/>
              <a:ahLst/>
              <a:cxnLst/>
              <a:rect l="l" t="t" r="r" b="b"/>
              <a:pathLst>
                <a:path w="2661" h="1779" extrusionOk="0">
                  <a:moveTo>
                    <a:pt x="2285" y="0"/>
                  </a:moveTo>
                  <a:cubicBezTo>
                    <a:pt x="2245" y="0"/>
                    <a:pt x="2205" y="27"/>
                    <a:pt x="2205" y="82"/>
                  </a:cubicBezTo>
                  <a:cubicBezTo>
                    <a:pt x="2237" y="428"/>
                    <a:pt x="2474" y="1608"/>
                    <a:pt x="1968" y="1608"/>
                  </a:cubicBezTo>
                  <a:cubicBezTo>
                    <a:pt x="1377" y="1576"/>
                    <a:pt x="710" y="1256"/>
                    <a:pt x="178" y="1018"/>
                  </a:cubicBezTo>
                  <a:cubicBezTo>
                    <a:pt x="169" y="1016"/>
                    <a:pt x="160" y="1015"/>
                    <a:pt x="151" y="1015"/>
                  </a:cubicBezTo>
                  <a:cubicBezTo>
                    <a:pt x="57" y="1015"/>
                    <a:pt x="1" y="1132"/>
                    <a:pt x="95" y="1179"/>
                  </a:cubicBezTo>
                  <a:cubicBezTo>
                    <a:pt x="390" y="1313"/>
                    <a:pt x="710" y="1416"/>
                    <a:pt x="1031" y="1551"/>
                  </a:cubicBezTo>
                  <a:cubicBezTo>
                    <a:pt x="1309" y="1645"/>
                    <a:pt x="1670" y="1779"/>
                    <a:pt x="1987" y="1779"/>
                  </a:cubicBezTo>
                  <a:cubicBezTo>
                    <a:pt x="2035" y="1779"/>
                    <a:pt x="2082" y="1776"/>
                    <a:pt x="2128" y="1769"/>
                  </a:cubicBezTo>
                  <a:cubicBezTo>
                    <a:pt x="2660" y="1660"/>
                    <a:pt x="2397" y="454"/>
                    <a:pt x="2365" y="82"/>
                  </a:cubicBezTo>
                  <a:cubicBezTo>
                    <a:pt x="2365" y="27"/>
                    <a:pt x="2325" y="0"/>
                    <a:pt x="22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9"/>
            <p:cNvSpPr/>
            <p:nvPr/>
          </p:nvSpPr>
          <p:spPr>
            <a:xfrm>
              <a:off x="2164400" y="2105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69"/>
                    <a:pt x="161" y="269"/>
                  </a:cubicBezTo>
                  <a:cubicBezTo>
                    <a:pt x="347" y="269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9"/>
            <p:cNvSpPr/>
            <p:nvPr/>
          </p:nvSpPr>
          <p:spPr>
            <a:xfrm>
              <a:off x="2154925" y="20951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9"/>
            <p:cNvSpPr/>
            <p:nvPr/>
          </p:nvSpPr>
          <p:spPr>
            <a:xfrm>
              <a:off x="2152375" y="2109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9"/>
            <p:cNvSpPr/>
            <p:nvPr/>
          </p:nvSpPr>
          <p:spPr>
            <a:xfrm>
              <a:off x="2110850" y="2146575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9"/>
            <p:cNvSpPr/>
            <p:nvPr/>
          </p:nvSpPr>
          <p:spPr>
            <a:xfrm>
              <a:off x="2101550" y="213390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1"/>
                  </a:moveTo>
                  <a:cubicBezTo>
                    <a:pt x="0" y="1"/>
                    <a:pt x="0" y="263"/>
                    <a:pt x="160" y="263"/>
                  </a:cubicBezTo>
                  <a:cubicBezTo>
                    <a:pt x="346" y="263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9"/>
            <p:cNvSpPr/>
            <p:nvPr/>
          </p:nvSpPr>
          <p:spPr>
            <a:xfrm>
              <a:off x="2096900" y="21478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1"/>
                  </a:moveTo>
                  <a:cubicBezTo>
                    <a:pt x="0" y="1"/>
                    <a:pt x="0" y="270"/>
                    <a:pt x="160" y="270"/>
                  </a:cubicBezTo>
                  <a:cubicBezTo>
                    <a:pt x="346" y="270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9"/>
            <p:cNvSpPr/>
            <p:nvPr/>
          </p:nvSpPr>
          <p:spPr>
            <a:xfrm>
              <a:off x="2184450" y="224615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9"/>
            <p:cNvSpPr/>
            <p:nvPr/>
          </p:nvSpPr>
          <p:spPr>
            <a:xfrm>
              <a:off x="2170325" y="2242125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1"/>
                  </a:moveTo>
                  <a:cubicBezTo>
                    <a:pt x="1" y="1"/>
                    <a:pt x="1" y="264"/>
                    <a:pt x="161" y="264"/>
                  </a:cubicBezTo>
                  <a:cubicBezTo>
                    <a:pt x="347" y="264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9"/>
            <p:cNvSpPr/>
            <p:nvPr/>
          </p:nvSpPr>
          <p:spPr>
            <a:xfrm>
              <a:off x="2230450" y="220125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9"/>
            <p:cNvSpPr/>
            <p:nvPr/>
          </p:nvSpPr>
          <p:spPr>
            <a:xfrm>
              <a:off x="2227725" y="2186025"/>
              <a:ext cx="8850" cy="6600"/>
            </a:xfrm>
            <a:custGeom>
              <a:avLst/>
              <a:gdLst/>
              <a:ahLst/>
              <a:cxnLst/>
              <a:rect l="l" t="t" r="r" b="b"/>
              <a:pathLst>
                <a:path w="354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54" y="263"/>
                    <a:pt x="354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9"/>
            <p:cNvSpPr/>
            <p:nvPr/>
          </p:nvSpPr>
          <p:spPr>
            <a:xfrm>
              <a:off x="2068825" y="2068950"/>
              <a:ext cx="8675" cy="6775"/>
            </a:xfrm>
            <a:custGeom>
              <a:avLst/>
              <a:gdLst/>
              <a:ahLst/>
              <a:cxnLst/>
              <a:rect l="l" t="t" r="r" b="b"/>
              <a:pathLst>
                <a:path w="347" h="271" extrusionOk="0">
                  <a:moveTo>
                    <a:pt x="161" y="1"/>
                  </a:moveTo>
                  <a:cubicBezTo>
                    <a:pt x="1" y="1"/>
                    <a:pt x="1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9"/>
            <p:cNvSpPr/>
            <p:nvPr/>
          </p:nvSpPr>
          <p:spPr>
            <a:xfrm>
              <a:off x="1995225" y="2199400"/>
              <a:ext cx="280650" cy="251225"/>
            </a:xfrm>
            <a:custGeom>
              <a:avLst/>
              <a:gdLst/>
              <a:ahLst/>
              <a:cxnLst/>
              <a:rect l="l" t="t" r="r" b="b"/>
              <a:pathLst>
                <a:path w="11226" h="10049" extrusionOk="0">
                  <a:moveTo>
                    <a:pt x="2440" y="1"/>
                  </a:moveTo>
                  <a:cubicBezTo>
                    <a:pt x="2209" y="1"/>
                    <a:pt x="1997" y="115"/>
                    <a:pt x="1822" y="395"/>
                  </a:cubicBezTo>
                  <a:cubicBezTo>
                    <a:pt x="1476" y="985"/>
                    <a:pt x="3105" y="2832"/>
                    <a:pt x="3451" y="3390"/>
                  </a:cubicBezTo>
                  <a:cubicBezTo>
                    <a:pt x="2329" y="3499"/>
                    <a:pt x="1" y="3660"/>
                    <a:pt x="1553" y="5263"/>
                  </a:cubicBezTo>
                  <a:cubicBezTo>
                    <a:pt x="2329" y="6039"/>
                    <a:pt x="4041" y="6277"/>
                    <a:pt x="5029" y="6758"/>
                  </a:cubicBezTo>
                  <a:cubicBezTo>
                    <a:pt x="3849" y="7373"/>
                    <a:pt x="2034" y="8284"/>
                    <a:pt x="4202" y="9214"/>
                  </a:cubicBezTo>
                  <a:cubicBezTo>
                    <a:pt x="5587" y="9913"/>
                    <a:pt x="9410" y="9939"/>
                    <a:pt x="10962" y="10048"/>
                  </a:cubicBezTo>
                  <a:cubicBezTo>
                    <a:pt x="11039" y="8445"/>
                    <a:pt x="11225" y="4885"/>
                    <a:pt x="10827" y="3281"/>
                  </a:cubicBezTo>
                  <a:cubicBezTo>
                    <a:pt x="10542" y="2268"/>
                    <a:pt x="10212" y="1874"/>
                    <a:pt x="9891" y="1874"/>
                  </a:cubicBezTo>
                  <a:cubicBezTo>
                    <a:pt x="9367" y="1874"/>
                    <a:pt x="8868" y="2922"/>
                    <a:pt x="8634" y="4032"/>
                  </a:cubicBezTo>
                  <a:cubicBezTo>
                    <a:pt x="8009" y="2070"/>
                    <a:pt x="7295" y="108"/>
                    <a:pt x="6469" y="108"/>
                  </a:cubicBezTo>
                  <a:cubicBezTo>
                    <a:pt x="6023" y="108"/>
                    <a:pt x="5544" y="680"/>
                    <a:pt x="5029" y="2133"/>
                  </a:cubicBezTo>
                  <a:cubicBezTo>
                    <a:pt x="4623" y="1856"/>
                    <a:pt x="3373" y="1"/>
                    <a:pt x="24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9"/>
            <p:cNvSpPr/>
            <p:nvPr/>
          </p:nvSpPr>
          <p:spPr>
            <a:xfrm>
              <a:off x="2059350" y="2218275"/>
              <a:ext cx="211900" cy="238125"/>
            </a:xfrm>
            <a:custGeom>
              <a:avLst/>
              <a:gdLst/>
              <a:ahLst/>
              <a:cxnLst/>
              <a:rect l="l" t="t" r="r" b="b"/>
              <a:pathLst>
                <a:path w="8476" h="9525" extrusionOk="0">
                  <a:moveTo>
                    <a:pt x="188" y="1"/>
                  </a:moveTo>
                  <a:cubicBezTo>
                    <a:pt x="92" y="1"/>
                    <a:pt x="0" y="146"/>
                    <a:pt x="85" y="230"/>
                  </a:cubicBezTo>
                  <a:cubicBezTo>
                    <a:pt x="2650" y="3463"/>
                    <a:pt x="5376" y="6509"/>
                    <a:pt x="8211" y="9479"/>
                  </a:cubicBezTo>
                  <a:cubicBezTo>
                    <a:pt x="8236" y="9511"/>
                    <a:pt x="8265" y="9525"/>
                    <a:pt x="8294" y="9525"/>
                  </a:cubicBezTo>
                  <a:cubicBezTo>
                    <a:pt x="8386" y="9525"/>
                    <a:pt x="8475" y="9391"/>
                    <a:pt x="8397" y="9293"/>
                  </a:cubicBezTo>
                  <a:cubicBezTo>
                    <a:pt x="5588" y="6323"/>
                    <a:pt x="2836" y="3251"/>
                    <a:pt x="271" y="44"/>
                  </a:cubicBezTo>
                  <a:cubicBezTo>
                    <a:pt x="246" y="13"/>
                    <a:pt x="217" y="1"/>
                    <a:pt x="1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9"/>
            <p:cNvSpPr/>
            <p:nvPr/>
          </p:nvSpPr>
          <p:spPr>
            <a:xfrm>
              <a:off x="2067375" y="2244425"/>
              <a:ext cx="95600" cy="89575"/>
            </a:xfrm>
            <a:custGeom>
              <a:avLst/>
              <a:gdLst/>
              <a:ahLst/>
              <a:cxnLst/>
              <a:rect l="l" t="t" r="r" b="b"/>
              <a:pathLst>
                <a:path w="3824" h="3583" extrusionOk="0">
                  <a:moveTo>
                    <a:pt x="3532" y="0"/>
                  </a:moveTo>
                  <a:cubicBezTo>
                    <a:pt x="3466" y="0"/>
                    <a:pt x="3400" y="40"/>
                    <a:pt x="3400" y="121"/>
                  </a:cubicBezTo>
                  <a:cubicBezTo>
                    <a:pt x="3425" y="1175"/>
                    <a:pt x="3550" y="2253"/>
                    <a:pt x="3463" y="3309"/>
                  </a:cubicBezTo>
                  <a:lnTo>
                    <a:pt x="3463" y="3309"/>
                  </a:lnTo>
                  <a:cubicBezTo>
                    <a:pt x="3347" y="3315"/>
                    <a:pt x="3231" y="3317"/>
                    <a:pt x="3115" y="3317"/>
                  </a:cubicBezTo>
                  <a:cubicBezTo>
                    <a:pt x="2143" y="3317"/>
                    <a:pt x="1155" y="3142"/>
                    <a:pt x="161" y="3142"/>
                  </a:cubicBezTo>
                  <a:cubicBezTo>
                    <a:pt x="1" y="3142"/>
                    <a:pt x="1" y="3405"/>
                    <a:pt x="161" y="3405"/>
                  </a:cubicBezTo>
                  <a:cubicBezTo>
                    <a:pt x="1147" y="3405"/>
                    <a:pt x="2128" y="3582"/>
                    <a:pt x="3093" y="3582"/>
                  </a:cubicBezTo>
                  <a:cubicBezTo>
                    <a:pt x="3258" y="3582"/>
                    <a:pt x="3422" y="3577"/>
                    <a:pt x="3586" y="3565"/>
                  </a:cubicBezTo>
                  <a:cubicBezTo>
                    <a:pt x="3663" y="3565"/>
                    <a:pt x="3721" y="3514"/>
                    <a:pt x="3721" y="3437"/>
                  </a:cubicBezTo>
                  <a:cubicBezTo>
                    <a:pt x="3824" y="2340"/>
                    <a:pt x="3689" y="1217"/>
                    <a:pt x="3663" y="121"/>
                  </a:cubicBezTo>
                  <a:cubicBezTo>
                    <a:pt x="3663" y="40"/>
                    <a:pt x="3598" y="0"/>
                    <a:pt x="3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9"/>
            <p:cNvSpPr/>
            <p:nvPr/>
          </p:nvSpPr>
          <p:spPr>
            <a:xfrm>
              <a:off x="2134250" y="2321875"/>
              <a:ext cx="100875" cy="91850"/>
            </a:xfrm>
            <a:custGeom>
              <a:avLst/>
              <a:gdLst/>
              <a:ahLst/>
              <a:cxnLst/>
              <a:rect l="l" t="t" r="r" b="b"/>
              <a:pathLst>
                <a:path w="4035" h="3674" extrusionOk="0">
                  <a:moveTo>
                    <a:pt x="3849" y="0"/>
                  </a:moveTo>
                  <a:cubicBezTo>
                    <a:pt x="3782" y="0"/>
                    <a:pt x="3714" y="40"/>
                    <a:pt x="3714" y="121"/>
                  </a:cubicBezTo>
                  <a:cubicBezTo>
                    <a:pt x="3740" y="1192"/>
                    <a:pt x="3772" y="2288"/>
                    <a:pt x="3612" y="3353"/>
                  </a:cubicBezTo>
                  <a:cubicBezTo>
                    <a:pt x="3598" y="3398"/>
                    <a:pt x="3334" y="3412"/>
                    <a:pt x="3017" y="3412"/>
                  </a:cubicBezTo>
                  <a:cubicBezTo>
                    <a:pt x="2570" y="3412"/>
                    <a:pt x="2019" y="3385"/>
                    <a:pt x="1925" y="3385"/>
                  </a:cubicBezTo>
                  <a:cubicBezTo>
                    <a:pt x="1779" y="3392"/>
                    <a:pt x="1635" y="3395"/>
                    <a:pt x="1490" y="3395"/>
                  </a:cubicBezTo>
                  <a:cubicBezTo>
                    <a:pt x="1047" y="3395"/>
                    <a:pt x="606" y="3365"/>
                    <a:pt x="161" y="3302"/>
                  </a:cubicBezTo>
                  <a:cubicBezTo>
                    <a:pt x="154" y="3301"/>
                    <a:pt x="147" y="3300"/>
                    <a:pt x="140" y="3300"/>
                  </a:cubicBezTo>
                  <a:cubicBezTo>
                    <a:pt x="1" y="3300"/>
                    <a:pt x="8" y="3547"/>
                    <a:pt x="161" y="3571"/>
                  </a:cubicBezTo>
                  <a:cubicBezTo>
                    <a:pt x="731" y="3649"/>
                    <a:pt x="1303" y="3663"/>
                    <a:pt x="1876" y="3663"/>
                  </a:cubicBezTo>
                  <a:cubicBezTo>
                    <a:pt x="2207" y="3663"/>
                    <a:pt x="2538" y="3659"/>
                    <a:pt x="2870" y="3659"/>
                  </a:cubicBezTo>
                  <a:cubicBezTo>
                    <a:pt x="3143" y="3659"/>
                    <a:pt x="3416" y="3662"/>
                    <a:pt x="3689" y="3674"/>
                  </a:cubicBezTo>
                  <a:cubicBezTo>
                    <a:pt x="3740" y="3674"/>
                    <a:pt x="3823" y="3623"/>
                    <a:pt x="3823" y="3571"/>
                  </a:cubicBezTo>
                  <a:cubicBezTo>
                    <a:pt x="4035" y="2449"/>
                    <a:pt x="4009" y="1269"/>
                    <a:pt x="3984" y="121"/>
                  </a:cubicBezTo>
                  <a:cubicBezTo>
                    <a:pt x="3984" y="40"/>
                    <a:pt x="3916" y="0"/>
                    <a:pt x="3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9"/>
            <p:cNvSpPr/>
            <p:nvPr/>
          </p:nvSpPr>
          <p:spPr>
            <a:xfrm>
              <a:off x="2173700" y="22928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0" y="1"/>
                    <a:pt x="0" y="405"/>
                    <a:pt x="238" y="405"/>
                  </a:cubicBezTo>
                  <a:cubicBezTo>
                    <a:pt x="507" y="405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9"/>
            <p:cNvSpPr/>
            <p:nvPr/>
          </p:nvSpPr>
          <p:spPr>
            <a:xfrm>
              <a:off x="2173700" y="2267475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9"/>
            <p:cNvSpPr/>
            <p:nvPr/>
          </p:nvSpPr>
          <p:spPr>
            <a:xfrm>
              <a:off x="2128325" y="2271475"/>
              <a:ext cx="12675" cy="9975"/>
            </a:xfrm>
            <a:custGeom>
              <a:avLst/>
              <a:gdLst/>
              <a:ahLst/>
              <a:cxnLst/>
              <a:rect l="l" t="t" r="r" b="b"/>
              <a:pathLst>
                <a:path w="507" h="399" extrusionOk="0">
                  <a:moveTo>
                    <a:pt x="238" y="1"/>
                  </a:moveTo>
                  <a:cubicBezTo>
                    <a:pt x="0" y="1"/>
                    <a:pt x="0" y="398"/>
                    <a:pt x="238" y="398"/>
                  </a:cubicBezTo>
                  <a:cubicBezTo>
                    <a:pt x="507" y="398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9"/>
            <p:cNvSpPr/>
            <p:nvPr/>
          </p:nvSpPr>
          <p:spPr>
            <a:xfrm>
              <a:off x="2061450" y="2299550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1" y="0"/>
                    <a:pt x="1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9"/>
            <p:cNvSpPr/>
            <p:nvPr/>
          </p:nvSpPr>
          <p:spPr>
            <a:xfrm>
              <a:off x="2041400" y="2307550"/>
              <a:ext cx="12700" cy="9975"/>
            </a:xfrm>
            <a:custGeom>
              <a:avLst/>
              <a:gdLst/>
              <a:ahLst/>
              <a:cxnLst/>
              <a:rect l="l" t="t" r="r" b="b"/>
              <a:pathLst>
                <a:path w="508" h="399" extrusionOk="0">
                  <a:moveTo>
                    <a:pt x="238" y="1"/>
                  </a:moveTo>
                  <a:cubicBezTo>
                    <a:pt x="1" y="1"/>
                    <a:pt x="1" y="398"/>
                    <a:pt x="238" y="398"/>
                  </a:cubicBezTo>
                  <a:cubicBezTo>
                    <a:pt x="508" y="398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9"/>
            <p:cNvSpPr/>
            <p:nvPr/>
          </p:nvSpPr>
          <p:spPr>
            <a:xfrm>
              <a:off x="2149650" y="2370425"/>
              <a:ext cx="12675" cy="9950"/>
            </a:xfrm>
            <a:custGeom>
              <a:avLst/>
              <a:gdLst/>
              <a:ahLst/>
              <a:cxnLst/>
              <a:rect l="l" t="t" r="r" b="b"/>
              <a:pathLst>
                <a:path w="507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9"/>
            <p:cNvSpPr/>
            <p:nvPr/>
          </p:nvSpPr>
          <p:spPr>
            <a:xfrm>
              <a:off x="2094800" y="239702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44" y="1"/>
                  </a:moveTo>
                  <a:cubicBezTo>
                    <a:pt x="1" y="1"/>
                    <a:pt x="1" y="405"/>
                    <a:pt x="244" y="405"/>
                  </a:cubicBezTo>
                  <a:cubicBezTo>
                    <a:pt x="507" y="405"/>
                    <a:pt x="507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9"/>
            <p:cNvSpPr/>
            <p:nvPr/>
          </p:nvSpPr>
          <p:spPr>
            <a:xfrm>
              <a:off x="2228525" y="228077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1" y="1"/>
                    <a:pt x="1" y="405"/>
                    <a:pt x="238" y="405"/>
                  </a:cubicBezTo>
                  <a:cubicBezTo>
                    <a:pt x="508" y="405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9"/>
            <p:cNvSpPr/>
            <p:nvPr/>
          </p:nvSpPr>
          <p:spPr>
            <a:xfrm>
              <a:off x="2244575" y="23770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0"/>
                  </a:moveTo>
                  <a:cubicBezTo>
                    <a:pt x="0" y="0"/>
                    <a:pt x="0" y="404"/>
                    <a:pt x="238" y="404"/>
                  </a:cubicBezTo>
                  <a:cubicBezTo>
                    <a:pt x="507" y="404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9"/>
            <p:cNvSpPr/>
            <p:nvPr/>
          </p:nvSpPr>
          <p:spPr>
            <a:xfrm>
              <a:off x="1937175" y="2266825"/>
              <a:ext cx="12050" cy="9325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8" y="1"/>
                  </a:moveTo>
                  <a:cubicBezTo>
                    <a:pt x="1" y="1"/>
                    <a:pt x="1" y="373"/>
                    <a:pt x="238" y="373"/>
                  </a:cubicBezTo>
                  <a:cubicBezTo>
                    <a:pt x="482" y="373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9"/>
            <p:cNvSpPr/>
            <p:nvPr/>
          </p:nvSpPr>
          <p:spPr>
            <a:xfrm>
              <a:off x="1945850" y="2253350"/>
              <a:ext cx="11400" cy="8850"/>
            </a:xfrm>
            <a:custGeom>
              <a:avLst/>
              <a:gdLst/>
              <a:ahLst/>
              <a:cxnLst/>
              <a:rect l="l" t="t" r="r" b="b"/>
              <a:pathLst>
                <a:path w="456" h="354" extrusionOk="0">
                  <a:moveTo>
                    <a:pt x="212" y="1"/>
                  </a:moveTo>
                  <a:cubicBezTo>
                    <a:pt x="0" y="1"/>
                    <a:pt x="0" y="354"/>
                    <a:pt x="212" y="354"/>
                  </a:cubicBezTo>
                  <a:cubicBezTo>
                    <a:pt x="455" y="354"/>
                    <a:pt x="455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9"/>
            <p:cNvSpPr/>
            <p:nvPr/>
          </p:nvSpPr>
          <p:spPr>
            <a:xfrm>
              <a:off x="1951925" y="2268750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1"/>
                  </a:moveTo>
                  <a:cubicBezTo>
                    <a:pt x="1" y="1"/>
                    <a:pt x="1" y="347"/>
                    <a:pt x="238" y="347"/>
                  </a:cubicBezTo>
                  <a:cubicBezTo>
                    <a:pt x="482" y="347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5" name="Google Shape;1785;p9"/>
          <p:cNvGrpSpPr/>
          <p:nvPr/>
        </p:nvGrpSpPr>
        <p:grpSpPr>
          <a:xfrm>
            <a:off x="-69323" y="-156700"/>
            <a:ext cx="2602000" cy="2584766"/>
            <a:chOff x="231375" y="1093650"/>
            <a:chExt cx="506354" cy="503000"/>
          </a:xfrm>
        </p:grpSpPr>
        <p:sp>
          <p:nvSpPr>
            <p:cNvPr id="1786" name="Google Shape;1786;p9"/>
            <p:cNvSpPr/>
            <p:nvPr/>
          </p:nvSpPr>
          <p:spPr>
            <a:xfrm>
              <a:off x="504775" y="1315050"/>
              <a:ext cx="158300" cy="84475"/>
            </a:xfrm>
            <a:custGeom>
              <a:avLst/>
              <a:gdLst/>
              <a:ahLst/>
              <a:cxnLst/>
              <a:rect l="l" t="t" r="r" b="b"/>
              <a:pathLst>
                <a:path w="6332" h="3379" extrusionOk="0">
                  <a:moveTo>
                    <a:pt x="5875" y="156"/>
                  </a:moveTo>
                  <a:cubicBezTo>
                    <a:pt x="5953" y="348"/>
                    <a:pt x="6047" y="545"/>
                    <a:pt x="6145" y="736"/>
                  </a:cubicBezTo>
                  <a:cubicBezTo>
                    <a:pt x="6196" y="871"/>
                    <a:pt x="5933" y="922"/>
                    <a:pt x="5799" y="973"/>
                  </a:cubicBezTo>
                  <a:cubicBezTo>
                    <a:pt x="5318" y="1217"/>
                    <a:pt x="4837" y="1403"/>
                    <a:pt x="4356" y="1589"/>
                  </a:cubicBezTo>
                  <a:cubicBezTo>
                    <a:pt x="3981" y="1748"/>
                    <a:pt x="398" y="3219"/>
                    <a:pt x="322" y="3219"/>
                  </a:cubicBezTo>
                  <a:cubicBezTo>
                    <a:pt x="322" y="3219"/>
                    <a:pt x="321" y="3219"/>
                    <a:pt x="321" y="3218"/>
                  </a:cubicBezTo>
                  <a:cubicBezTo>
                    <a:pt x="238" y="3032"/>
                    <a:pt x="212" y="2846"/>
                    <a:pt x="161" y="2660"/>
                  </a:cubicBezTo>
                  <a:cubicBezTo>
                    <a:pt x="103" y="2416"/>
                    <a:pt x="1014" y="2128"/>
                    <a:pt x="1174" y="2070"/>
                  </a:cubicBezTo>
                  <a:cubicBezTo>
                    <a:pt x="1816" y="1775"/>
                    <a:pt x="2431" y="1512"/>
                    <a:pt x="3073" y="1243"/>
                  </a:cubicBezTo>
                  <a:cubicBezTo>
                    <a:pt x="4000" y="874"/>
                    <a:pt x="4953" y="500"/>
                    <a:pt x="5875" y="156"/>
                  </a:cubicBezTo>
                  <a:close/>
                  <a:moveTo>
                    <a:pt x="5903" y="1"/>
                  </a:moveTo>
                  <a:cubicBezTo>
                    <a:pt x="5886" y="1"/>
                    <a:pt x="5869" y="7"/>
                    <a:pt x="5857" y="18"/>
                  </a:cubicBezTo>
                  <a:lnTo>
                    <a:pt x="5857" y="18"/>
                  </a:lnTo>
                  <a:cubicBezTo>
                    <a:pt x="3888" y="741"/>
                    <a:pt x="1944" y="1566"/>
                    <a:pt x="26" y="2449"/>
                  </a:cubicBezTo>
                  <a:cubicBezTo>
                    <a:pt x="0" y="2449"/>
                    <a:pt x="0" y="2500"/>
                    <a:pt x="0" y="2526"/>
                  </a:cubicBezTo>
                  <a:cubicBezTo>
                    <a:pt x="52" y="2795"/>
                    <a:pt x="103" y="3058"/>
                    <a:pt x="212" y="3327"/>
                  </a:cubicBezTo>
                  <a:cubicBezTo>
                    <a:pt x="238" y="3353"/>
                    <a:pt x="263" y="3379"/>
                    <a:pt x="289" y="3379"/>
                  </a:cubicBezTo>
                  <a:cubicBezTo>
                    <a:pt x="2297" y="2577"/>
                    <a:pt x="4381" y="1884"/>
                    <a:pt x="6305" y="896"/>
                  </a:cubicBezTo>
                  <a:cubicBezTo>
                    <a:pt x="6331" y="871"/>
                    <a:pt x="6331" y="845"/>
                    <a:pt x="6331" y="813"/>
                  </a:cubicBezTo>
                  <a:cubicBezTo>
                    <a:pt x="6196" y="550"/>
                    <a:pt x="6062" y="306"/>
                    <a:pt x="5959" y="43"/>
                  </a:cubicBezTo>
                  <a:cubicBezTo>
                    <a:pt x="5950" y="13"/>
                    <a:pt x="5927" y="1"/>
                    <a:pt x="59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9"/>
            <p:cNvSpPr/>
            <p:nvPr/>
          </p:nvSpPr>
          <p:spPr>
            <a:xfrm>
              <a:off x="472700" y="1376100"/>
              <a:ext cx="41175" cy="34800"/>
            </a:xfrm>
            <a:custGeom>
              <a:avLst/>
              <a:gdLst/>
              <a:ahLst/>
              <a:cxnLst/>
              <a:rect l="l" t="t" r="r" b="b"/>
              <a:pathLst>
                <a:path w="1647" h="1392" extrusionOk="0">
                  <a:moveTo>
                    <a:pt x="1362" y="1"/>
                  </a:moveTo>
                  <a:cubicBezTo>
                    <a:pt x="1354" y="1"/>
                    <a:pt x="1345" y="3"/>
                    <a:pt x="1335" y="7"/>
                  </a:cubicBezTo>
                  <a:cubicBezTo>
                    <a:pt x="879" y="109"/>
                    <a:pt x="482" y="295"/>
                    <a:pt x="52" y="456"/>
                  </a:cubicBezTo>
                  <a:cubicBezTo>
                    <a:pt x="26" y="488"/>
                    <a:pt x="1" y="513"/>
                    <a:pt x="1" y="539"/>
                  </a:cubicBezTo>
                  <a:cubicBezTo>
                    <a:pt x="103" y="808"/>
                    <a:pt x="187" y="1071"/>
                    <a:pt x="264" y="1341"/>
                  </a:cubicBezTo>
                  <a:cubicBezTo>
                    <a:pt x="289" y="1366"/>
                    <a:pt x="321" y="1392"/>
                    <a:pt x="347" y="1392"/>
                  </a:cubicBezTo>
                  <a:cubicBezTo>
                    <a:pt x="770" y="1232"/>
                    <a:pt x="1174" y="1097"/>
                    <a:pt x="1572" y="937"/>
                  </a:cubicBezTo>
                  <a:cubicBezTo>
                    <a:pt x="1647" y="914"/>
                    <a:pt x="1634" y="803"/>
                    <a:pt x="1571" y="803"/>
                  </a:cubicBezTo>
                  <a:cubicBezTo>
                    <a:pt x="1563" y="803"/>
                    <a:pt x="1555" y="805"/>
                    <a:pt x="1546" y="808"/>
                  </a:cubicBezTo>
                  <a:cubicBezTo>
                    <a:pt x="1164" y="962"/>
                    <a:pt x="776" y="1117"/>
                    <a:pt x="370" y="1242"/>
                  </a:cubicBezTo>
                  <a:lnTo>
                    <a:pt x="370" y="1242"/>
                  </a:lnTo>
                  <a:cubicBezTo>
                    <a:pt x="287" y="1017"/>
                    <a:pt x="237" y="792"/>
                    <a:pt x="152" y="571"/>
                  </a:cubicBezTo>
                  <a:lnTo>
                    <a:pt x="152" y="571"/>
                  </a:lnTo>
                  <a:cubicBezTo>
                    <a:pt x="541" y="415"/>
                    <a:pt x="948" y="238"/>
                    <a:pt x="1360" y="109"/>
                  </a:cubicBezTo>
                  <a:cubicBezTo>
                    <a:pt x="1433" y="87"/>
                    <a:pt x="1418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9"/>
            <p:cNvSpPr/>
            <p:nvPr/>
          </p:nvSpPr>
          <p:spPr>
            <a:xfrm>
              <a:off x="515850" y="1329250"/>
              <a:ext cx="129500" cy="56025"/>
            </a:xfrm>
            <a:custGeom>
              <a:avLst/>
              <a:gdLst/>
              <a:ahLst/>
              <a:cxnLst/>
              <a:rect l="l" t="t" r="r" b="b"/>
              <a:pathLst>
                <a:path w="5180" h="2241" extrusionOk="0">
                  <a:moveTo>
                    <a:pt x="4996" y="0"/>
                  </a:moveTo>
                  <a:cubicBezTo>
                    <a:pt x="4982" y="0"/>
                    <a:pt x="4967" y="3"/>
                    <a:pt x="4952" y="8"/>
                  </a:cubicBezTo>
                  <a:cubicBezTo>
                    <a:pt x="3348" y="675"/>
                    <a:pt x="1745" y="1290"/>
                    <a:pt x="141" y="1958"/>
                  </a:cubicBezTo>
                  <a:cubicBezTo>
                    <a:pt x="1" y="2030"/>
                    <a:pt x="47" y="2241"/>
                    <a:pt x="168" y="2241"/>
                  </a:cubicBezTo>
                  <a:cubicBezTo>
                    <a:pt x="186" y="2241"/>
                    <a:pt x="204" y="2237"/>
                    <a:pt x="225" y="2227"/>
                  </a:cubicBezTo>
                  <a:cubicBezTo>
                    <a:pt x="1828" y="1560"/>
                    <a:pt x="3432" y="918"/>
                    <a:pt x="5035" y="277"/>
                  </a:cubicBezTo>
                  <a:cubicBezTo>
                    <a:pt x="5180" y="202"/>
                    <a:pt x="5126" y="0"/>
                    <a:pt x="49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9"/>
            <p:cNvSpPr/>
            <p:nvPr/>
          </p:nvSpPr>
          <p:spPr>
            <a:xfrm>
              <a:off x="231375" y="1405425"/>
              <a:ext cx="266050" cy="191225"/>
            </a:xfrm>
            <a:custGeom>
              <a:avLst/>
              <a:gdLst/>
              <a:ahLst/>
              <a:cxnLst/>
              <a:rect l="l" t="t" r="r" b="b"/>
              <a:pathLst>
                <a:path w="10642" h="7649" extrusionOk="0">
                  <a:moveTo>
                    <a:pt x="6432" y="140"/>
                  </a:moveTo>
                  <a:cubicBezTo>
                    <a:pt x="7868" y="140"/>
                    <a:pt x="9293" y="684"/>
                    <a:pt x="10000" y="2041"/>
                  </a:cubicBezTo>
                  <a:cubicBezTo>
                    <a:pt x="10558" y="3080"/>
                    <a:pt x="10641" y="4709"/>
                    <a:pt x="9461" y="5376"/>
                  </a:cubicBezTo>
                  <a:cubicBezTo>
                    <a:pt x="9219" y="5515"/>
                    <a:pt x="8971" y="5563"/>
                    <a:pt x="8720" y="5563"/>
                  </a:cubicBezTo>
                  <a:cubicBezTo>
                    <a:pt x="8393" y="5563"/>
                    <a:pt x="8060" y="5481"/>
                    <a:pt x="7729" y="5408"/>
                  </a:cubicBezTo>
                  <a:cubicBezTo>
                    <a:pt x="7398" y="5318"/>
                    <a:pt x="7066" y="5227"/>
                    <a:pt x="6739" y="5227"/>
                  </a:cubicBezTo>
                  <a:cubicBezTo>
                    <a:pt x="6486" y="5227"/>
                    <a:pt x="6235" y="5282"/>
                    <a:pt x="5991" y="5434"/>
                  </a:cubicBezTo>
                  <a:cubicBezTo>
                    <a:pt x="5941" y="5456"/>
                    <a:pt x="5915" y="5497"/>
                    <a:pt x="5876" y="5525"/>
                  </a:cubicBezTo>
                  <a:lnTo>
                    <a:pt x="5876" y="5525"/>
                  </a:lnTo>
                  <a:cubicBezTo>
                    <a:pt x="5869" y="5527"/>
                    <a:pt x="5862" y="5530"/>
                    <a:pt x="5857" y="5536"/>
                  </a:cubicBezTo>
                  <a:cubicBezTo>
                    <a:pt x="5080" y="6396"/>
                    <a:pt x="4144" y="7249"/>
                    <a:pt x="2996" y="7492"/>
                  </a:cubicBezTo>
                  <a:cubicBezTo>
                    <a:pt x="2863" y="7519"/>
                    <a:pt x="2737" y="7532"/>
                    <a:pt x="2618" y="7532"/>
                  </a:cubicBezTo>
                  <a:cubicBezTo>
                    <a:pt x="1197" y="7532"/>
                    <a:pt x="708" y="5730"/>
                    <a:pt x="802" y="4523"/>
                  </a:cubicBezTo>
                  <a:cubicBezTo>
                    <a:pt x="1020" y="2201"/>
                    <a:pt x="2945" y="783"/>
                    <a:pt x="5055" y="302"/>
                  </a:cubicBezTo>
                  <a:cubicBezTo>
                    <a:pt x="5499" y="197"/>
                    <a:pt x="5966" y="140"/>
                    <a:pt x="6432" y="140"/>
                  </a:cubicBezTo>
                  <a:close/>
                  <a:moveTo>
                    <a:pt x="6392" y="1"/>
                  </a:moveTo>
                  <a:cubicBezTo>
                    <a:pt x="4973" y="1"/>
                    <a:pt x="3505" y="494"/>
                    <a:pt x="2406" y="1341"/>
                  </a:cubicBezTo>
                  <a:cubicBezTo>
                    <a:pt x="860" y="2547"/>
                    <a:pt x="1" y="5029"/>
                    <a:pt x="1155" y="6793"/>
                  </a:cubicBezTo>
                  <a:cubicBezTo>
                    <a:pt x="1549" y="7410"/>
                    <a:pt x="2055" y="7648"/>
                    <a:pt x="2596" y="7648"/>
                  </a:cubicBezTo>
                  <a:cubicBezTo>
                    <a:pt x="3817" y="7648"/>
                    <a:pt x="5224" y="6440"/>
                    <a:pt x="5966" y="5645"/>
                  </a:cubicBezTo>
                  <a:cubicBezTo>
                    <a:pt x="6210" y="5433"/>
                    <a:pt x="6477" y="5359"/>
                    <a:pt x="6753" y="5359"/>
                  </a:cubicBezTo>
                  <a:cubicBezTo>
                    <a:pt x="7205" y="5359"/>
                    <a:pt x="7682" y="5556"/>
                    <a:pt x="8127" y="5671"/>
                  </a:cubicBezTo>
                  <a:cubicBezTo>
                    <a:pt x="8271" y="5703"/>
                    <a:pt x="8414" y="5719"/>
                    <a:pt x="8557" y="5719"/>
                  </a:cubicBezTo>
                  <a:cubicBezTo>
                    <a:pt x="8893" y="5719"/>
                    <a:pt x="9225" y="5633"/>
                    <a:pt x="9545" y="5485"/>
                  </a:cubicBezTo>
                  <a:cubicBezTo>
                    <a:pt x="10398" y="5055"/>
                    <a:pt x="10616" y="3990"/>
                    <a:pt x="10481" y="3105"/>
                  </a:cubicBezTo>
                  <a:cubicBezTo>
                    <a:pt x="10263" y="1399"/>
                    <a:pt x="8878" y="302"/>
                    <a:pt x="7216" y="59"/>
                  </a:cubicBezTo>
                  <a:cubicBezTo>
                    <a:pt x="6945" y="20"/>
                    <a:pt x="6669" y="1"/>
                    <a:pt x="63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9"/>
            <p:cNvSpPr/>
            <p:nvPr/>
          </p:nvSpPr>
          <p:spPr>
            <a:xfrm>
              <a:off x="311550" y="1531075"/>
              <a:ext cx="35400" cy="30850"/>
            </a:xfrm>
            <a:custGeom>
              <a:avLst/>
              <a:gdLst/>
              <a:ahLst/>
              <a:cxnLst/>
              <a:rect l="l" t="t" r="r" b="b"/>
              <a:pathLst>
                <a:path w="1416" h="1234" extrusionOk="0">
                  <a:moveTo>
                    <a:pt x="884" y="138"/>
                  </a:moveTo>
                  <a:cubicBezTo>
                    <a:pt x="1133" y="145"/>
                    <a:pt x="1281" y="255"/>
                    <a:pt x="1206" y="510"/>
                  </a:cubicBezTo>
                  <a:cubicBezTo>
                    <a:pt x="1123" y="754"/>
                    <a:pt x="963" y="940"/>
                    <a:pt x="751" y="1049"/>
                  </a:cubicBezTo>
                  <a:cubicBezTo>
                    <a:pt x="684" y="1085"/>
                    <a:pt x="616" y="1101"/>
                    <a:pt x="553" y="1101"/>
                  </a:cubicBezTo>
                  <a:cubicBezTo>
                    <a:pt x="290" y="1101"/>
                    <a:pt x="95" y="826"/>
                    <a:pt x="244" y="568"/>
                  </a:cubicBezTo>
                  <a:cubicBezTo>
                    <a:pt x="379" y="350"/>
                    <a:pt x="641" y="190"/>
                    <a:pt x="884" y="138"/>
                  </a:cubicBezTo>
                  <a:close/>
                  <a:moveTo>
                    <a:pt x="879" y="0"/>
                  </a:moveTo>
                  <a:cubicBezTo>
                    <a:pt x="873" y="0"/>
                    <a:pt x="867" y="1"/>
                    <a:pt x="860" y="3"/>
                  </a:cubicBezTo>
                  <a:cubicBezTo>
                    <a:pt x="847" y="3"/>
                    <a:pt x="836" y="7"/>
                    <a:pt x="826" y="13"/>
                  </a:cubicBezTo>
                  <a:lnTo>
                    <a:pt x="826" y="13"/>
                  </a:lnTo>
                  <a:cubicBezTo>
                    <a:pt x="513" y="103"/>
                    <a:pt x="157" y="335"/>
                    <a:pt x="58" y="645"/>
                  </a:cubicBezTo>
                  <a:cubicBezTo>
                    <a:pt x="1" y="805"/>
                    <a:pt x="84" y="991"/>
                    <a:pt x="193" y="1100"/>
                  </a:cubicBezTo>
                  <a:cubicBezTo>
                    <a:pt x="281" y="1193"/>
                    <a:pt x="400" y="1234"/>
                    <a:pt x="525" y="1234"/>
                  </a:cubicBezTo>
                  <a:cubicBezTo>
                    <a:pt x="583" y="1234"/>
                    <a:pt x="642" y="1225"/>
                    <a:pt x="700" y="1209"/>
                  </a:cubicBezTo>
                  <a:cubicBezTo>
                    <a:pt x="1020" y="1126"/>
                    <a:pt x="1283" y="805"/>
                    <a:pt x="1341" y="484"/>
                  </a:cubicBezTo>
                  <a:cubicBezTo>
                    <a:pt x="1415" y="176"/>
                    <a:pt x="1199" y="16"/>
                    <a:pt x="898" y="4"/>
                  </a:cubicBezTo>
                  <a:lnTo>
                    <a:pt x="898" y="4"/>
                  </a:lnTo>
                  <a:cubicBezTo>
                    <a:pt x="892" y="2"/>
                    <a:pt x="886" y="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9"/>
            <p:cNvSpPr/>
            <p:nvPr/>
          </p:nvSpPr>
          <p:spPr>
            <a:xfrm>
              <a:off x="265525" y="1473250"/>
              <a:ext cx="66900" cy="46550"/>
            </a:xfrm>
            <a:custGeom>
              <a:avLst/>
              <a:gdLst/>
              <a:ahLst/>
              <a:cxnLst/>
              <a:rect l="l" t="t" r="r" b="b"/>
              <a:pathLst>
                <a:path w="2676" h="1862" extrusionOk="0">
                  <a:moveTo>
                    <a:pt x="951" y="1"/>
                  </a:moveTo>
                  <a:cubicBezTo>
                    <a:pt x="874" y="1"/>
                    <a:pt x="806" y="43"/>
                    <a:pt x="777" y="155"/>
                  </a:cubicBezTo>
                  <a:cubicBezTo>
                    <a:pt x="694" y="315"/>
                    <a:pt x="912" y="662"/>
                    <a:pt x="559" y="713"/>
                  </a:cubicBezTo>
                  <a:cubicBezTo>
                    <a:pt x="373" y="739"/>
                    <a:pt x="1" y="931"/>
                    <a:pt x="161" y="1220"/>
                  </a:cubicBezTo>
                  <a:cubicBezTo>
                    <a:pt x="210" y="1306"/>
                    <a:pt x="262" y="1331"/>
                    <a:pt x="320" y="1331"/>
                  </a:cubicBezTo>
                  <a:cubicBezTo>
                    <a:pt x="391" y="1331"/>
                    <a:pt x="470" y="1292"/>
                    <a:pt x="559" y="1277"/>
                  </a:cubicBezTo>
                  <a:cubicBezTo>
                    <a:pt x="587" y="1272"/>
                    <a:pt x="611" y="1270"/>
                    <a:pt x="634" y="1270"/>
                  </a:cubicBezTo>
                  <a:cubicBezTo>
                    <a:pt x="978" y="1270"/>
                    <a:pt x="724" y="1837"/>
                    <a:pt x="1200" y="1861"/>
                  </a:cubicBezTo>
                  <a:cubicBezTo>
                    <a:pt x="1361" y="1861"/>
                    <a:pt x="1553" y="1701"/>
                    <a:pt x="1579" y="1515"/>
                  </a:cubicBezTo>
                  <a:cubicBezTo>
                    <a:pt x="1579" y="1380"/>
                    <a:pt x="1361" y="1252"/>
                    <a:pt x="1470" y="1091"/>
                  </a:cubicBezTo>
                  <a:cubicBezTo>
                    <a:pt x="1604" y="873"/>
                    <a:pt x="2675" y="931"/>
                    <a:pt x="2162" y="418"/>
                  </a:cubicBezTo>
                  <a:cubicBezTo>
                    <a:pt x="2072" y="328"/>
                    <a:pt x="1991" y="291"/>
                    <a:pt x="1914" y="291"/>
                  </a:cubicBezTo>
                  <a:cubicBezTo>
                    <a:pt x="1809" y="291"/>
                    <a:pt x="1711" y="358"/>
                    <a:pt x="1604" y="450"/>
                  </a:cubicBezTo>
                  <a:cubicBezTo>
                    <a:pt x="1507" y="506"/>
                    <a:pt x="1449" y="531"/>
                    <a:pt x="1413" y="531"/>
                  </a:cubicBezTo>
                  <a:cubicBezTo>
                    <a:pt x="1330" y="531"/>
                    <a:pt x="1360" y="402"/>
                    <a:pt x="1284" y="232"/>
                  </a:cubicBezTo>
                  <a:cubicBezTo>
                    <a:pt x="1232" y="116"/>
                    <a:pt x="1078" y="1"/>
                    <a:pt x="951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9"/>
            <p:cNvSpPr/>
            <p:nvPr/>
          </p:nvSpPr>
          <p:spPr>
            <a:xfrm>
              <a:off x="338325" y="1426900"/>
              <a:ext cx="66900" cy="46225"/>
            </a:xfrm>
            <a:custGeom>
              <a:avLst/>
              <a:gdLst/>
              <a:ahLst/>
              <a:cxnLst/>
              <a:rect l="l" t="t" r="r" b="b"/>
              <a:pathLst>
                <a:path w="2676" h="1849" extrusionOk="0">
                  <a:moveTo>
                    <a:pt x="981" y="1"/>
                  </a:moveTo>
                  <a:cubicBezTo>
                    <a:pt x="898" y="1"/>
                    <a:pt x="819" y="46"/>
                    <a:pt x="777" y="162"/>
                  </a:cubicBezTo>
                  <a:cubicBezTo>
                    <a:pt x="693" y="322"/>
                    <a:pt x="912" y="643"/>
                    <a:pt x="565" y="726"/>
                  </a:cubicBezTo>
                  <a:cubicBezTo>
                    <a:pt x="373" y="752"/>
                    <a:pt x="1" y="938"/>
                    <a:pt x="161" y="1207"/>
                  </a:cubicBezTo>
                  <a:cubicBezTo>
                    <a:pt x="209" y="1289"/>
                    <a:pt x="267" y="1314"/>
                    <a:pt x="328" y="1314"/>
                  </a:cubicBezTo>
                  <a:cubicBezTo>
                    <a:pt x="406" y="1314"/>
                    <a:pt x="490" y="1273"/>
                    <a:pt x="565" y="1259"/>
                  </a:cubicBezTo>
                  <a:cubicBezTo>
                    <a:pt x="584" y="1257"/>
                    <a:pt x="601" y="1256"/>
                    <a:pt x="617" y="1256"/>
                  </a:cubicBezTo>
                  <a:cubicBezTo>
                    <a:pt x="1023" y="1256"/>
                    <a:pt x="744" y="1849"/>
                    <a:pt x="1207" y="1849"/>
                  </a:cubicBezTo>
                  <a:cubicBezTo>
                    <a:pt x="1367" y="1849"/>
                    <a:pt x="1553" y="1714"/>
                    <a:pt x="1579" y="1528"/>
                  </a:cubicBezTo>
                  <a:cubicBezTo>
                    <a:pt x="1579" y="1368"/>
                    <a:pt x="1367" y="1233"/>
                    <a:pt x="1495" y="1072"/>
                  </a:cubicBezTo>
                  <a:cubicBezTo>
                    <a:pt x="1630" y="861"/>
                    <a:pt x="2675" y="938"/>
                    <a:pt x="2169" y="405"/>
                  </a:cubicBezTo>
                  <a:cubicBezTo>
                    <a:pt x="2079" y="316"/>
                    <a:pt x="1999" y="281"/>
                    <a:pt x="1923" y="281"/>
                  </a:cubicBezTo>
                  <a:cubicBezTo>
                    <a:pt x="1814" y="281"/>
                    <a:pt x="1714" y="352"/>
                    <a:pt x="1604" y="431"/>
                  </a:cubicBezTo>
                  <a:cubicBezTo>
                    <a:pt x="1508" y="492"/>
                    <a:pt x="1452" y="518"/>
                    <a:pt x="1417" y="518"/>
                  </a:cubicBezTo>
                  <a:cubicBezTo>
                    <a:pt x="1343" y="518"/>
                    <a:pt x="1357" y="405"/>
                    <a:pt x="1284" y="245"/>
                  </a:cubicBezTo>
                  <a:cubicBezTo>
                    <a:pt x="1252" y="112"/>
                    <a:pt x="1111" y="1"/>
                    <a:pt x="9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9"/>
            <p:cNvSpPr/>
            <p:nvPr/>
          </p:nvSpPr>
          <p:spPr>
            <a:xfrm>
              <a:off x="411775" y="1453200"/>
              <a:ext cx="66875" cy="46550"/>
            </a:xfrm>
            <a:custGeom>
              <a:avLst/>
              <a:gdLst/>
              <a:ahLst/>
              <a:cxnLst/>
              <a:rect l="l" t="t" r="r" b="b"/>
              <a:pathLst>
                <a:path w="2675" h="1862" extrusionOk="0">
                  <a:moveTo>
                    <a:pt x="973" y="1"/>
                  </a:moveTo>
                  <a:cubicBezTo>
                    <a:pt x="893" y="1"/>
                    <a:pt x="818" y="44"/>
                    <a:pt x="776" y="155"/>
                  </a:cubicBezTo>
                  <a:cubicBezTo>
                    <a:pt x="699" y="341"/>
                    <a:pt x="911" y="662"/>
                    <a:pt x="565" y="713"/>
                  </a:cubicBezTo>
                  <a:cubicBezTo>
                    <a:pt x="379" y="771"/>
                    <a:pt x="0" y="957"/>
                    <a:pt x="161" y="1220"/>
                  </a:cubicBezTo>
                  <a:cubicBezTo>
                    <a:pt x="209" y="1306"/>
                    <a:pt x="268" y="1332"/>
                    <a:pt x="331" y="1332"/>
                  </a:cubicBezTo>
                  <a:cubicBezTo>
                    <a:pt x="408" y="1332"/>
                    <a:pt x="490" y="1292"/>
                    <a:pt x="565" y="1278"/>
                  </a:cubicBezTo>
                  <a:cubicBezTo>
                    <a:pt x="594" y="1273"/>
                    <a:pt x="620" y="1270"/>
                    <a:pt x="644" y="1270"/>
                  </a:cubicBezTo>
                  <a:cubicBezTo>
                    <a:pt x="1010" y="1270"/>
                    <a:pt x="754" y="1837"/>
                    <a:pt x="1206" y="1861"/>
                  </a:cubicBezTo>
                  <a:cubicBezTo>
                    <a:pt x="1367" y="1861"/>
                    <a:pt x="1553" y="1733"/>
                    <a:pt x="1578" y="1541"/>
                  </a:cubicBezTo>
                  <a:cubicBezTo>
                    <a:pt x="1578" y="1380"/>
                    <a:pt x="1367" y="1252"/>
                    <a:pt x="1501" y="1092"/>
                  </a:cubicBezTo>
                  <a:cubicBezTo>
                    <a:pt x="1636" y="874"/>
                    <a:pt x="2675" y="957"/>
                    <a:pt x="2168" y="418"/>
                  </a:cubicBezTo>
                  <a:cubicBezTo>
                    <a:pt x="2082" y="332"/>
                    <a:pt x="2005" y="299"/>
                    <a:pt x="1930" y="299"/>
                  </a:cubicBezTo>
                  <a:cubicBezTo>
                    <a:pt x="1821" y="299"/>
                    <a:pt x="1718" y="370"/>
                    <a:pt x="1604" y="450"/>
                  </a:cubicBezTo>
                  <a:cubicBezTo>
                    <a:pt x="1512" y="510"/>
                    <a:pt x="1457" y="536"/>
                    <a:pt x="1421" y="536"/>
                  </a:cubicBezTo>
                  <a:cubicBezTo>
                    <a:pt x="1345" y="536"/>
                    <a:pt x="1357" y="415"/>
                    <a:pt x="1283" y="232"/>
                  </a:cubicBezTo>
                  <a:cubicBezTo>
                    <a:pt x="1251" y="116"/>
                    <a:pt x="1105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9"/>
            <p:cNvSpPr/>
            <p:nvPr/>
          </p:nvSpPr>
          <p:spPr>
            <a:xfrm>
              <a:off x="529475" y="1499075"/>
              <a:ext cx="11400" cy="9500"/>
            </a:xfrm>
            <a:custGeom>
              <a:avLst/>
              <a:gdLst/>
              <a:ahLst/>
              <a:cxnLst/>
              <a:rect l="l" t="t" r="r" b="b"/>
              <a:pathLst>
                <a:path w="456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56" y="379"/>
                    <a:pt x="456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9"/>
            <p:cNvSpPr/>
            <p:nvPr/>
          </p:nvSpPr>
          <p:spPr>
            <a:xfrm>
              <a:off x="537475" y="1485775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0"/>
                  </a:moveTo>
                  <a:cubicBezTo>
                    <a:pt x="1" y="0"/>
                    <a:pt x="1" y="347"/>
                    <a:pt x="238" y="347"/>
                  </a:cubicBezTo>
                  <a:cubicBezTo>
                    <a:pt x="482" y="347"/>
                    <a:pt x="482" y="0"/>
                    <a:pt x="2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9"/>
            <p:cNvSpPr/>
            <p:nvPr/>
          </p:nvSpPr>
          <p:spPr>
            <a:xfrm>
              <a:off x="544050" y="1501175"/>
              <a:ext cx="11425" cy="8675"/>
            </a:xfrm>
            <a:custGeom>
              <a:avLst/>
              <a:gdLst/>
              <a:ahLst/>
              <a:cxnLst/>
              <a:rect l="l" t="t" r="r" b="b"/>
              <a:pathLst>
                <a:path w="457" h="347" extrusionOk="0">
                  <a:moveTo>
                    <a:pt x="219" y="0"/>
                  </a:moveTo>
                  <a:cubicBezTo>
                    <a:pt x="1" y="0"/>
                    <a:pt x="1" y="346"/>
                    <a:pt x="219" y="346"/>
                  </a:cubicBezTo>
                  <a:cubicBezTo>
                    <a:pt x="456" y="346"/>
                    <a:pt x="456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9"/>
            <p:cNvSpPr/>
            <p:nvPr/>
          </p:nvSpPr>
          <p:spPr>
            <a:xfrm>
              <a:off x="252225" y="1103650"/>
              <a:ext cx="483650" cy="328750"/>
            </a:xfrm>
            <a:custGeom>
              <a:avLst/>
              <a:gdLst/>
              <a:ahLst/>
              <a:cxnLst/>
              <a:rect l="l" t="t" r="r" b="b"/>
              <a:pathLst>
                <a:path w="19346" h="13150" extrusionOk="0">
                  <a:moveTo>
                    <a:pt x="0" y="1"/>
                  </a:moveTo>
                  <a:lnTo>
                    <a:pt x="0" y="3445"/>
                  </a:lnTo>
                  <a:cubicBezTo>
                    <a:pt x="481" y="6735"/>
                    <a:pt x="1732" y="10366"/>
                    <a:pt x="4593" y="12155"/>
                  </a:cubicBezTo>
                  <a:cubicBezTo>
                    <a:pt x="4914" y="12104"/>
                    <a:pt x="5260" y="12078"/>
                    <a:pt x="5581" y="12078"/>
                  </a:cubicBezTo>
                  <a:cubicBezTo>
                    <a:pt x="5850" y="12078"/>
                    <a:pt x="6119" y="12078"/>
                    <a:pt x="6382" y="12130"/>
                  </a:cubicBezTo>
                  <a:cubicBezTo>
                    <a:pt x="6786" y="12187"/>
                    <a:pt x="7184" y="12290"/>
                    <a:pt x="7537" y="12450"/>
                  </a:cubicBezTo>
                  <a:cubicBezTo>
                    <a:pt x="7749" y="10391"/>
                    <a:pt x="5901" y="8788"/>
                    <a:pt x="5452" y="6896"/>
                  </a:cubicBezTo>
                  <a:cubicBezTo>
                    <a:pt x="5183" y="5344"/>
                    <a:pt x="5478" y="4811"/>
                    <a:pt x="6062" y="4811"/>
                  </a:cubicBezTo>
                  <a:cubicBezTo>
                    <a:pt x="7133" y="4811"/>
                    <a:pt x="9166" y="6440"/>
                    <a:pt x="10584" y="7056"/>
                  </a:cubicBezTo>
                  <a:cubicBezTo>
                    <a:pt x="11385" y="7377"/>
                    <a:pt x="13175" y="7858"/>
                    <a:pt x="14644" y="7858"/>
                  </a:cubicBezTo>
                  <a:cubicBezTo>
                    <a:pt x="16196" y="7858"/>
                    <a:pt x="17421" y="7345"/>
                    <a:pt x="16837" y="5613"/>
                  </a:cubicBezTo>
                  <a:cubicBezTo>
                    <a:pt x="16196" y="3529"/>
                    <a:pt x="12508" y="3849"/>
                    <a:pt x="11225" y="2566"/>
                  </a:cubicBezTo>
                  <a:cubicBezTo>
                    <a:pt x="11757" y="2188"/>
                    <a:pt x="12399" y="2085"/>
                    <a:pt x="13066" y="2085"/>
                  </a:cubicBezTo>
                  <a:cubicBezTo>
                    <a:pt x="13521" y="2085"/>
                    <a:pt x="14002" y="2137"/>
                    <a:pt x="14458" y="2162"/>
                  </a:cubicBezTo>
                  <a:cubicBezTo>
                    <a:pt x="14939" y="2214"/>
                    <a:pt x="15394" y="2271"/>
                    <a:pt x="15875" y="2271"/>
                  </a:cubicBezTo>
                  <a:cubicBezTo>
                    <a:pt x="16568" y="2271"/>
                    <a:pt x="17235" y="2162"/>
                    <a:pt x="17799" y="1765"/>
                  </a:cubicBezTo>
                  <a:cubicBezTo>
                    <a:pt x="19024" y="1040"/>
                    <a:pt x="19345" y="482"/>
                    <a:pt x="19133" y="1"/>
                  </a:cubicBezTo>
                  <a:close/>
                  <a:moveTo>
                    <a:pt x="5581" y="12213"/>
                  </a:moveTo>
                  <a:cubicBezTo>
                    <a:pt x="5318" y="12213"/>
                    <a:pt x="5048" y="12239"/>
                    <a:pt x="4779" y="12264"/>
                  </a:cubicBezTo>
                  <a:cubicBezTo>
                    <a:pt x="5555" y="12694"/>
                    <a:pt x="6414" y="13015"/>
                    <a:pt x="7377" y="13149"/>
                  </a:cubicBezTo>
                  <a:cubicBezTo>
                    <a:pt x="7453" y="12957"/>
                    <a:pt x="7505" y="12771"/>
                    <a:pt x="7537" y="12585"/>
                  </a:cubicBezTo>
                  <a:cubicBezTo>
                    <a:pt x="6921" y="12316"/>
                    <a:pt x="6280" y="12213"/>
                    <a:pt x="5581" y="12213"/>
                  </a:cubicBezTo>
                  <a:close/>
                </a:path>
              </a:pathLst>
            </a:custGeom>
            <a:solidFill>
              <a:srgbClr val="FFF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9"/>
            <p:cNvSpPr/>
            <p:nvPr/>
          </p:nvSpPr>
          <p:spPr>
            <a:xfrm>
              <a:off x="367025" y="1405600"/>
              <a:ext cx="73625" cy="12700"/>
            </a:xfrm>
            <a:custGeom>
              <a:avLst/>
              <a:gdLst/>
              <a:ahLst/>
              <a:cxnLst/>
              <a:rect l="l" t="t" r="r" b="b"/>
              <a:pathLst>
                <a:path w="2945" h="508" extrusionOk="0">
                  <a:moveTo>
                    <a:pt x="989" y="0"/>
                  </a:moveTo>
                  <a:cubicBezTo>
                    <a:pt x="668" y="0"/>
                    <a:pt x="322" y="26"/>
                    <a:pt x="1" y="77"/>
                  </a:cubicBezTo>
                  <a:cubicBezTo>
                    <a:pt x="59" y="109"/>
                    <a:pt x="136" y="161"/>
                    <a:pt x="187" y="186"/>
                  </a:cubicBezTo>
                  <a:cubicBezTo>
                    <a:pt x="456" y="161"/>
                    <a:pt x="726" y="135"/>
                    <a:pt x="989" y="135"/>
                  </a:cubicBezTo>
                  <a:cubicBezTo>
                    <a:pt x="1688" y="135"/>
                    <a:pt x="2329" y="238"/>
                    <a:pt x="2945" y="507"/>
                  </a:cubicBezTo>
                  <a:lnTo>
                    <a:pt x="2945" y="372"/>
                  </a:lnTo>
                  <a:cubicBezTo>
                    <a:pt x="2592" y="212"/>
                    <a:pt x="2194" y="109"/>
                    <a:pt x="1790" y="52"/>
                  </a:cubicBezTo>
                  <a:cubicBezTo>
                    <a:pt x="1527" y="0"/>
                    <a:pt x="1258" y="0"/>
                    <a:pt x="989" y="0"/>
                  </a:cubicBezTo>
                  <a:close/>
                </a:path>
              </a:pathLst>
            </a:custGeom>
            <a:solidFill>
              <a:srgbClr val="9FB0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9"/>
            <p:cNvSpPr/>
            <p:nvPr/>
          </p:nvSpPr>
          <p:spPr>
            <a:xfrm>
              <a:off x="242775" y="1093650"/>
              <a:ext cx="310125" cy="248125"/>
            </a:xfrm>
            <a:custGeom>
              <a:avLst/>
              <a:gdLst/>
              <a:ahLst/>
              <a:cxnLst/>
              <a:rect l="l" t="t" r="r" b="b"/>
              <a:pathLst>
                <a:path w="12405" h="9925" extrusionOk="0">
                  <a:moveTo>
                    <a:pt x="5523" y="0"/>
                  </a:moveTo>
                  <a:cubicBezTo>
                    <a:pt x="3739" y="0"/>
                    <a:pt x="1268" y="336"/>
                    <a:pt x="0" y="503"/>
                  </a:cubicBezTo>
                  <a:cubicBezTo>
                    <a:pt x="269" y="2056"/>
                    <a:pt x="590" y="5853"/>
                    <a:pt x="1417" y="7212"/>
                  </a:cubicBezTo>
                  <a:cubicBezTo>
                    <a:pt x="1779" y="7868"/>
                    <a:pt x="2102" y="8120"/>
                    <a:pt x="2391" y="8120"/>
                  </a:cubicBezTo>
                  <a:cubicBezTo>
                    <a:pt x="2998" y="8120"/>
                    <a:pt x="3454" y="7004"/>
                    <a:pt x="3797" y="6173"/>
                  </a:cubicBezTo>
                  <a:cubicBezTo>
                    <a:pt x="4355" y="7103"/>
                    <a:pt x="4734" y="8765"/>
                    <a:pt x="5587" y="9483"/>
                  </a:cubicBezTo>
                  <a:cubicBezTo>
                    <a:pt x="5963" y="9795"/>
                    <a:pt x="6256" y="9924"/>
                    <a:pt x="6483" y="9924"/>
                  </a:cubicBezTo>
                  <a:cubicBezTo>
                    <a:pt x="7289" y="9924"/>
                    <a:pt x="7273" y="8300"/>
                    <a:pt x="7273" y="7424"/>
                  </a:cubicBezTo>
                  <a:lnTo>
                    <a:pt x="7273" y="7424"/>
                  </a:lnTo>
                  <a:cubicBezTo>
                    <a:pt x="7791" y="7709"/>
                    <a:pt x="9410" y="8877"/>
                    <a:pt x="10158" y="8877"/>
                  </a:cubicBezTo>
                  <a:cubicBezTo>
                    <a:pt x="10253" y="8877"/>
                    <a:pt x="10334" y="8858"/>
                    <a:pt x="10397" y="8816"/>
                  </a:cubicBezTo>
                  <a:cubicBezTo>
                    <a:pt x="11763" y="7828"/>
                    <a:pt x="8794" y="6250"/>
                    <a:pt x="8396" y="5769"/>
                  </a:cubicBezTo>
                  <a:cubicBezTo>
                    <a:pt x="12405" y="3929"/>
                    <a:pt x="9300" y="3043"/>
                    <a:pt x="6202" y="2325"/>
                  </a:cubicBezTo>
                  <a:cubicBezTo>
                    <a:pt x="7966" y="1812"/>
                    <a:pt x="9486" y="612"/>
                    <a:pt x="6760" y="80"/>
                  </a:cubicBezTo>
                  <a:cubicBezTo>
                    <a:pt x="6419" y="24"/>
                    <a:pt x="5995" y="0"/>
                    <a:pt x="55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9"/>
            <p:cNvSpPr/>
            <p:nvPr/>
          </p:nvSpPr>
          <p:spPr>
            <a:xfrm>
              <a:off x="235425" y="1106125"/>
              <a:ext cx="257400" cy="189225"/>
            </a:xfrm>
            <a:custGeom>
              <a:avLst/>
              <a:gdLst/>
              <a:ahLst/>
              <a:cxnLst/>
              <a:rect l="l" t="t" r="r" b="b"/>
              <a:pathLst>
                <a:path w="10296" h="7569" extrusionOk="0">
                  <a:moveTo>
                    <a:pt x="234" y="0"/>
                  </a:moveTo>
                  <a:cubicBezTo>
                    <a:pt x="117" y="0"/>
                    <a:pt x="1" y="136"/>
                    <a:pt x="108" y="223"/>
                  </a:cubicBezTo>
                  <a:cubicBezTo>
                    <a:pt x="3341" y="2788"/>
                    <a:pt x="6631" y="5270"/>
                    <a:pt x="10050" y="7541"/>
                  </a:cubicBezTo>
                  <a:cubicBezTo>
                    <a:pt x="10074" y="7560"/>
                    <a:pt x="10098" y="7568"/>
                    <a:pt x="10120" y="7568"/>
                  </a:cubicBezTo>
                  <a:cubicBezTo>
                    <a:pt x="10224" y="7568"/>
                    <a:pt x="10295" y="7392"/>
                    <a:pt x="10184" y="7329"/>
                  </a:cubicBezTo>
                  <a:cubicBezTo>
                    <a:pt x="6791" y="5059"/>
                    <a:pt x="3501" y="2570"/>
                    <a:pt x="320" y="30"/>
                  </a:cubicBezTo>
                  <a:cubicBezTo>
                    <a:pt x="293" y="9"/>
                    <a:pt x="264" y="0"/>
                    <a:pt x="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9"/>
            <p:cNvSpPr/>
            <p:nvPr/>
          </p:nvSpPr>
          <p:spPr>
            <a:xfrm>
              <a:off x="369125" y="1199025"/>
              <a:ext cx="90125" cy="97200"/>
            </a:xfrm>
            <a:custGeom>
              <a:avLst/>
              <a:gdLst/>
              <a:ahLst/>
              <a:cxnLst/>
              <a:rect l="l" t="t" r="r" b="b"/>
              <a:pathLst>
                <a:path w="3605" h="3888" extrusionOk="0">
                  <a:moveTo>
                    <a:pt x="3465" y="0"/>
                  </a:moveTo>
                  <a:cubicBezTo>
                    <a:pt x="3459" y="0"/>
                    <a:pt x="3452" y="1"/>
                    <a:pt x="3445" y="2"/>
                  </a:cubicBezTo>
                  <a:cubicBezTo>
                    <a:pt x="2322" y="86"/>
                    <a:pt x="1200" y="34"/>
                    <a:pt x="103" y="246"/>
                  </a:cubicBezTo>
                  <a:cubicBezTo>
                    <a:pt x="52" y="246"/>
                    <a:pt x="0" y="297"/>
                    <a:pt x="0" y="355"/>
                  </a:cubicBezTo>
                  <a:cubicBezTo>
                    <a:pt x="0" y="1503"/>
                    <a:pt x="347" y="2625"/>
                    <a:pt x="456" y="3748"/>
                  </a:cubicBezTo>
                  <a:cubicBezTo>
                    <a:pt x="468" y="3841"/>
                    <a:pt x="541" y="3887"/>
                    <a:pt x="606" y="3887"/>
                  </a:cubicBezTo>
                  <a:cubicBezTo>
                    <a:pt x="672" y="3887"/>
                    <a:pt x="731" y="3841"/>
                    <a:pt x="719" y="3748"/>
                  </a:cubicBezTo>
                  <a:cubicBezTo>
                    <a:pt x="616" y="2728"/>
                    <a:pt x="347" y="1740"/>
                    <a:pt x="295" y="701"/>
                  </a:cubicBezTo>
                  <a:cubicBezTo>
                    <a:pt x="273" y="433"/>
                    <a:pt x="443" y="410"/>
                    <a:pt x="647" y="410"/>
                  </a:cubicBezTo>
                  <a:cubicBezTo>
                    <a:pt x="690" y="410"/>
                    <a:pt x="735" y="411"/>
                    <a:pt x="780" y="411"/>
                  </a:cubicBezTo>
                  <a:cubicBezTo>
                    <a:pt x="822" y="411"/>
                    <a:pt x="864" y="410"/>
                    <a:pt x="905" y="406"/>
                  </a:cubicBezTo>
                  <a:cubicBezTo>
                    <a:pt x="1174" y="381"/>
                    <a:pt x="1418" y="355"/>
                    <a:pt x="1681" y="355"/>
                  </a:cubicBezTo>
                  <a:lnTo>
                    <a:pt x="3445" y="272"/>
                  </a:lnTo>
                  <a:cubicBezTo>
                    <a:pt x="3598" y="247"/>
                    <a:pt x="3605" y="0"/>
                    <a:pt x="34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9"/>
            <p:cNvSpPr/>
            <p:nvPr/>
          </p:nvSpPr>
          <p:spPr>
            <a:xfrm>
              <a:off x="283500" y="1130925"/>
              <a:ext cx="92225" cy="105675"/>
            </a:xfrm>
            <a:custGeom>
              <a:avLst/>
              <a:gdLst/>
              <a:ahLst/>
              <a:cxnLst/>
              <a:rect l="l" t="t" r="r" b="b"/>
              <a:pathLst>
                <a:path w="3689" h="4227" extrusionOk="0">
                  <a:moveTo>
                    <a:pt x="3528" y="0"/>
                  </a:moveTo>
                  <a:cubicBezTo>
                    <a:pt x="2380" y="109"/>
                    <a:pt x="1206" y="135"/>
                    <a:pt x="109" y="456"/>
                  </a:cubicBezTo>
                  <a:cubicBezTo>
                    <a:pt x="58" y="481"/>
                    <a:pt x="0" y="539"/>
                    <a:pt x="0" y="590"/>
                  </a:cubicBezTo>
                  <a:cubicBezTo>
                    <a:pt x="135" y="1764"/>
                    <a:pt x="161" y="2970"/>
                    <a:pt x="404" y="4118"/>
                  </a:cubicBezTo>
                  <a:cubicBezTo>
                    <a:pt x="425" y="4194"/>
                    <a:pt x="479" y="4227"/>
                    <a:pt x="533" y="4227"/>
                  </a:cubicBezTo>
                  <a:cubicBezTo>
                    <a:pt x="611" y="4227"/>
                    <a:pt x="689" y="4161"/>
                    <a:pt x="674" y="4067"/>
                  </a:cubicBezTo>
                  <a:cubicBezTo>
                    <a:pt x="539" y="3502"/>
                    <a:pt x="481" y="2944"/>
                    <a:pt x="430" y="2354"/>
                  </a:cubicBezTo>
                  <a:cubicBezTo>
                    <a:pt x="430" y="2194"/>
                    <a:pt x="218" y="699"/>
                    <a:pt x="321" y="674"/>
                  </a:cubicBezTo>
                  <a:cubicBezTo>
                    <a:pt x="1366" y="379"/>
                    <a:pt x="2463" y="353"/>
                    <a:pt x="3528" y="270"/>
                  </a:cubicBezTo>
                  <a:cubicBezTo>
                    <a:pt x="3688" y="270"/>
                    <a:pt x="3688" y="0"/>
                    <a:pt x="35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9"/>
            <p:cNvSpPr/>
            <p:nvPr/>
          </p:nvSpPr>
          <p:spPr>
            <a:xfrm>
              <a:off x="397475" y="1177775"/>
              <a:ext cx="10750" cy="9800"/>
            </a:xfrm>
            <a:custGeom>
              <a:avLst/>
              <a:gdLst/>
              <a:ahLst/>
              <a:cxnLst/>
              <a:rect l="l" t="t" r="r" b="b"/>
              <a:pathLst>
                <a:path w="430" h="392" extrusionOk="0">
                  <a:moveTo>
                    <a:pt x="208" y="0"/>
                  </a:moveTo>
                  <a:cubicBezTo>
                    <a:pt x="104" y="0"/>
                    <a:pt x="1" y="73"/>
                    <a:pt x="14" y="211"/>
                  </a:cubicBezTo>
                  <a:cubicBezTo>
                    <a:pt x="26" y="335"/>
                    <a:pt x="119" y="391"/>
                    <a:pt x="212" y="391"/>
                  </a:cubicBezTo>
                  <a:cubicBezTo>
                    <a:pt x="321" y="391"/>
                    <a:pt x="429" y="316"/>
                    <a:pt x="412" y="185"/>
                  </a:cubicBezTo>
                  <a:cubicBezTo>
                    <a:pt x="400" y="60"/>
                    <a:pt x="303" y="0"/>
                    <a:pt x="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9"/>
            <p:cNvSpPr/>
            <p:nvPr/>
          </p:nvSpPr>
          <p:spPr>
            <a:xfrm>
              <a:off x="422825" y="1175725"/>
              <a:ext cx="10450" cy="9550"/>
            </a:xfrm>
            <a:custGeom>
              <a:avLst/>
              <a:gdLst/>
              <a:ahLst/>
              <a:cxnLst/>
              <a:rect l="l" t="t" r="r" b="b"/>
              <a:pathLst>
                <a:path w="418" h="382" extrusionOk="0">
                  <a:moveTo>
                    <a:pt x="211" y="0"/>
                  </a:moveTo>
                  <a:cubicBezTo>
                    <a:pt x="105" y="0"/>
                    <a:pt x="0" y="75"/>
                    <a:pt x="14" y="216"/>
                  </a:cubicBezTo>
                  <a:cubicBezTo>
                    <a:pt x="14" y="328"/>
                    <a:pt x="104" y="381"/>
                    <a:pt x="199" y="381"/>
                  </a:cubicBezTo>
                  <a:cubicBezTo>
                    <a:pt x="306" y="381"/>
                    <a:pt x="418" y="315"/>
                    <a:pt x="418" y="190"/>
                  </a:cubicBezTo>
                  <a:cubicBezTo>
                    <a:pt x="406" y="62"/>
                    <a:pt x="308" y="0"/>
                    <a:pt x="2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9"/>
            <p:cNvSpPr/>
            <p:nvPr/>
          </p:nvSpPr>
          <p:spPr>
            <a:xfrm>
              <a:off x="422525" y="1221150"/>
              <a:ext cx="10450" cy="9875"/>
            </a:xfrm>
            <a:custGeom>
              <a:avLst/>
              <a:gdLst/>
              <a:ahLst/>
              <a:cxnLst/>
              <a:rect l="l" t="t" r="r" b="b"/>
              <a:pathLst>
                <a:path w="418" h="395" extrusionOk="0">
                  <a:moveTo>
                    <a:pt x="218" y="1"/>
                  </a:moveTo>
                  <a:cubicBezTo>
                    <a:pt x="112" y="1"/>
                    <a:pt x="0" y="75"/>
                    <a:pt x="0" y="214"/>
                  </a:cubicBezTo>
                  <a:cubicBezTo>
                    <a:pt x="12" y="339"/>
                    <a:pt x="105" y="395"/>
                    <a:pt x="199" y="395"/>
                  </a:cubicBezTo>
                  <a:cubicBezTo>
                    <a:pt x="308" y="395"/>
                    <a:pt x="418" y="319"/>
                    <a:pt x="404" y="188"/>
                  </a:cubicBezTo>
                  <a:cubicBezTo>
                    <a:pt x="404" y="61"/>
                    <a:pt x="314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9"/>
            <p:cNvSpPr/>
            <p:nvPr/>
          </p:nvSpPr>
          <p:spPr>
            <a:xfrm>
              <a:off x="400125" y="1290225"/>
              <a:ext cx="10725" cy="9825"/>
            </a:xfrm>
            <a:custGeom>
              <a:avLst/>
              <a:gdLst/>
              <a:ahLst/>
              <a:cxnLst/>
              <a:rect l="l" t="t" r="r" b="b"/>
              <a:pathLst>
                <a:path w="429" h="393" extrusionOk="0">
                  <a:moveTo>
                    <a:pt x="218" y="1"/>
                  </a:moveTo>
                  <a:cubicBezTo>
                    <a:pt x="109" y="1"/>
                    <a:pt x="0" y="75"/>
                    <a:pt x="17" y="203"/>
                  </a:cubicBezTo>
                  <a:cubicBezTo>
                    <a:pt x="30" y="331"/>
                    <a:pt x="126" y="392"/>
                    <a:pt x="221" y="392"/>
                  </a:cubicBezTo>
                  <a:cubicBezTo>
                    <a:pt x="326" y="392"/>
                    <a:pt x="428" y="318"/>
                    <a:pt x="415" y="177"/>
                  </a:cubicBezTo>
                  <a:cubicBezTo>
                    <a:pt x="403" y="55"/>
                    <a:pt x="311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9"/>
            <p:cNvSpPr/>
            <p:nvPr/>
          </p:nvSpPr>
          <p:spPr>
            <a:xfrm>
              <a:off x="394100" y="1310925"/>
              <a:ext cx="10475" cy="9825"/>
            </a:xfrm>
            <a:custGeom>
              <a:avLst/>
              <a:gdLst/>
              <a:ahLst/>
              <a:cxnLst/>
              <a:rect l="l" t="t" r="r" b="b"/>
              <a:pathLst>
                <a:path w="419" h="393" extrusionOk="0">
                  <a:moveTo>
                    <a:pt x="220" y="1"/>
                  </a:moveTo>
                  <a:cubicBezTo>
                    <a:pt x="111" y="1"/>
                    <a:pt x="1" y="77"/>
                    <a:pt x="15" y="208"/>
                  </a:cubicBezTo>
                  <a:cubicBezTo>
                    <a:pt x="15" y="333"/>
                    <a:pt x="105" y="393"/>
                    <a:pt x="200" y="393"/>
                  </a:cubicBezTo>
                  <a:cubicBezTo>
                    <a:pt x="306" y="393"/>
                    <a:pt x="419" y="318"/>
                    <a:pt x="419" y="176"/>
                  </a:cubicBezTo>
                  <a:cubicBezTo>
                    <a:pt x="404" y="55"/>
                    <a:pt x="312" y="1"/>
                    <a:pt x="2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9"/>
            <p:cNvSpPr/>
            <p:nvPr/>
          </p:nvSpPr>
          <p:spPr>
            <a:xfrm>
              <a:off x="321950" y="1208350"/>
              <a:ext cx="10825" cy="9625"/>
            </a:xfrm>
            <a:custGeom>
              <a:avLst/>
              <a:gdLst/>
              <a:ahLst/>
              <a:cxnLst/>
              <a:rect l="l" t="t" r="r" b="b"/>
              <a:pathLst>
                <a:path w="433" h="385" extrusionOk="0">
                  <a:moveTo>
                    <a:pt x="217" y="0"/>
                  </a:moveTo>
                  <a:cubicBezTo>
                    <a:pt x="109" y="0"/>
                    <a:pt x="1" y="74"/>
                    <a:pt x="14" y="219"/>
                  </a:cubicBezTo>
                  <a:cubicBezTo>
                    <a:pt x="26" y="331"/>
                    <a:pt x="118" y="385"/>
                    <a:pt x="211" y="385"/>
                  </a:cubicBezTo>
                  <a:cubicBezTo>
                    <a:pt x="320" y="385"/>
                    <a:pt x="432" y="310"/>
                    <a:pt x="418" y="168"/>
                  </a:cubicBezTo>
                  <a:cubicBezTo>
                    <a:pt x="404" y="55"/>
                    <a:pt x="311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9"/>
            <p:cNvSpPr/>
            <p:nvPr/>
          </p:nvSpPr>
          <p:spPr>
            <a:xfrm>
              <a:off x="299900" y="1265250"/>
              <a:ext cx="10725" cy="9625"/>
            </a:xfrm>
            <a:custGeom>
              <a:avLst/>
              <a:gdLst/>
              <a:ahLst/>
              <a:cxnLst/>
              <a:rect l="l" t="t" r="r" b="b"/>
              <a:pathLst>
                <a:path w="429" h="385" extrusionOk="0">
                  <a:moveTo>
                    <a:pt x="211" y="1"/>
                  </a:moveTo>
                  <a:cubicBezTo>
                    <a:pt x="105" y="1"/>
                    <a:pt x="1" y="75"/>
                    <a:pt x="18" y="214"/>
                  </a:cubicBezTo>
                  <a:cubicBezTo>
                    <a:pt x="30" y="329"/>
                    <a:pt x="125" y="384"/>
                    <a:pt x="220" y="384"/>
                  </a:cubicBezTo>
                  <a:cubicBezTo>
                    <a:pt x="325" y="384"/>
                    <a:pt x="429" y="316"/>
                    <a:pt x="415" y="188"/>
                  </a:cubicBezTo>
                  <a:cubicBezTo>
                    <a:pt x="403" y="61"/>
                    <a:pt x="306" y="1"/>
                    <a:pt x="2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9"/>
            <p:cNvSpPr/>
            <p:nvPr/>
          </p:nvSpPr>
          <p:spPr>
            <a:xfrm>
              <a:off x="404850" y="1122300"/>
              <a:ext cx="10325" cy="9550"/>
            </a:xfrm>
            <a:custGeom>
              <a:avLst/>
              <a:gdLst/>
              <a:ahLst/>
              <a:cxnLst/>
              <a:rect l="l" t="t" r="r" b="b"/>
              <a:pathLst>
                <a:path w="413" h="382" extrusionOk="0">
                  <a:moveTo>
                    <a:pt x="210" y="1"/>
                  </a:moveTo>
                  <a:cubicBezTo>
                    <a:pt x="105" y="1"/>
                    <a:pt x="1" y="75"/>
                    <a:pt x="14" y="217"/>
                  </a:cubicBezTo>
                  <a:cubicBezTo>
                    <a:pt x="26" y="328"/>
                    <a:pt x="115" y="382"/>
                    <a:pt x="206" y="382"/>
                  </a:cubicBezTo>
                  <a:cubicBezTo>
                    <a:pt x="308" y="382"/>
                    <a:pt x="412" y="314"/>
                    <a:pt x="412" y="185"/>
                  </a:cubicBezTo>
                  <a:cubicBezTo>
                    <a:pt x="400" y="60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9"/>
            <p:cNvSpPr/>
            <p:nvPr/>
          </p:nvSpPr>
          <p:spPr>
            <a:xfrm>
              <a:off x="307200" y="1114275"/>
              <a:ext cx="10825" cy="9825"/>
            </a:xfrm>
            <a:custGeom>
              <a:avLst/>
              <a:gdLst/>
              <a:ahLst/>
              <a:cxnLst/>
              <a:rect l="l" t="t" r="r" b="b"/>
              <a:pathLst>
                <a:path w="433" h="393" extrusionOk="0">
                  <a:moveTo>
                    <a:pt x="213" y="1"/>
                  </a:moveTo>
                  <a:cubicBezTo>
                    <a:pt x="107" y="1"/>
                    <a:pt x="1" y="75"/>
                    <a:pt x="14" y="217"/>
                  </a:cubicBezTo>
                  <a:cubicBezTo>
                    <a:pt x="29" y="338"/>
                    <a:pt x="121" y="392"/>
                    <a:pt x="213" y="392"/>
                  </a:cubicBezTo>
                  <a:cubicBezTo>
                    <a:pt x="322" y="392"/>
                    <a:pt x="432" y="317"/>
                    <a:pt x="418" y="185"/>
                  </a:cubicBezTo>
                  <a:cubicBezTo>
                    <a:pt x="406" y="61"/>
                    <a:pt x="309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9"/>
            <p:cNvSpPr/>
            <p:nvPr/>
          </p:nvSpPr>
          <p:spPr>
            <a:xfrm>
              <a:off x="561550" y="1249900"/>
              <a:ext cx="16700" cy="12700"/>
            </a:xfrm>
            <a:custGeom>
              <a:avLst/>
              <a:gdLst/>
              <a:ahLst/>
              <a:cxnLst/>
              <a:rect l="l" t="t" r="r" b="b"/>
              <a:pathLst>
                <a:path w="668" h="508" extrusionOk="0">
                  <a:moveTo>
                    <a:pt x="321" y="0"/>
                  </a:moveTo>
                  <a:cubicBezTo>
                    <a:pt x="0" y="0"/>
                    <a:pt x="0" y="507"/>
                    <a:pt x="321" y="507"/>
                  </a:cubicBezTo>
                  <a:cubicBezTo>
                    <a:pt x="667" y="507"/>
                    <a:pt x="667" y="0"/>
                    <a:pt x="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9"/>
            <p:cNvSpPr/>
            <p:nvPr/>
          </p:nvSpPr>
          <p:spPr>
            <a:xfrm>
              <a:off x="572925" y="1229850"/>
              <a:ext cx="16700" cy="13325"/>
            </a:xfrm>
            <a:custGeom>
              <a:avLst/>
              <a:gdLst/>
              <a:ahLst/>
              <a:cxnLst/>
              <a:rect l="l" t="t" r="r" b="b"/>
              <a:pathLst>
                <a:path w="668" h="533" extrusionOk="0">
                  <a:moveTo>
                    <a:pt x="347" y="1"/>
                  </a:moveTo>
                  <a:cubicBezTo>
                    <a:pt x="0" y="1"/>
                    <a:pt x="0" y="533"/>
                    <a:pt x="347" y="533"/>
                  </a:cubicBezTo>
                  <a:cubicBezTo>
                    <a:pt x="667" y="533"/>
                    <a:pt x="667" y="1"/>
                    <a:pt x="3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9"/>
            <p:cNvSpPr/>
            <p:nvPr/>
          </p:nvSpPr>
          <p:spPr>
            <a:xfrm>
              <a:off x="582225" y="1251975"/>
              <a:ext cx="16700" cy="13350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21" y="1"/>
                  </a:moveTo>
                  <a:cubicBezTo>
                    <a:pt x="0" y="1"/>
                    <a:pt x="0" y="533"/>
                    <a:pt x="321" y="533"/>
                  </a:cubicBezTo>
                  <a:cubicBezTo>
                    <a:pt x="667" y="533"/>
                    <a:pt x="667" y="1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9"/>
            <p:cNvSpPr/>
            <p:nvPr/>
          </p:nvSpPr>
          <p:spPr>
            <a:xfrm>
              <a:off x="697604" y="1241250"/>
              <a:ext cx="40125" cy="34800"/>
            </a:xfrm>
            <a:custGeom>
              <a:avLst/>
              <a:gdLst/>
              <a:ahLst/>
              <a:cxnLst/>
              <a:rect l="l" t="t" r="r" b="b"/>
              <a:pathLst>
                <a:path w="1605" h="1392" extrusionOk="0">
                  <a:moveTo>
                    <a:pt x="761" y="0"/>
                  </a:moveTo>
                  <a:cubicBezTo>
                    <a:pt x="721" y="0"/>
                    <a:pt x="681" y="21"/>
                    <a:pt x="668" y="63"/>
                  </a:cubicBezTo>
                  <a:cubicBezTo>
                    <a:pt x="617" y="165"/>
                    <a:pt x="559" y="275"/>
                    <a:pt x="508" y="384"/>
                  </a:cubicBezTo>
                  <a:lnTo>
                    <a:pt x="161" y="384"/>
                  </a:lnTo>
                  <a:cubicBezTo>
                    <a:pt x="52" y="384"/>
                    <a:pt x="1" y="518"/>
                    <a:pt x="78" y="595"/>
                  </a:cubicBezTo>
                  <a:cubicBezTo>
                    <a:pt x="161" y="679"/>
                    <a:pt x="238" y="756"/>
                    <a:pt x="347" y="839"/>
                  </a:cubicBezTo>
                  <a:cubicBezTo>
                    <a:pt x="296" y="942"/>
                    <a:pt x="270" y="1051"/>
                    <a:pt x="238" y="1128"/>
                  </a:cubicBezTo>
                  <a:cubicBezTo>
                    <a:pt x="218" y="1212"/>
                    <a:pt x="295" y="1281"/>
                    <a:pt x="369" y="1281"/>
                  </a:cubicBezTo>
                  <a:cubicBezTo>
                    <a:pt x="391" y="1281"/>
                    <a:pt x="412" y="1275"/>
                    <a:pt x="431" y="1262"/>
                  </a:cubicBezTo>
                  <a:lnTo>
                    <a:pt x="456" y="1262"/>
                  </a:lnTo>
                  <a:cubicBezTo>
                    <a:pt x="533" y="1211"/>
                    <a:pt x="617" y="1185"/>
                    <a:pt x="694" y="1128"/>
                  </a:cubicBezTo>
                  <a:cubicBezTo>
                    <a:pt x="803" y="1237"/>
                    <a:pt x="937" y="1320"/>
                    <a:pt x="1040" y="1371"/>
                  </a:cubicBezTo>
                  <a:cubicBezTo>
                    <a:pt x="1062" y="1385"/>
                    <a:pt x="1086" y="1391"/>
                    <a:pt x="1109" y="1391"/>
                  </a:cubicBezTo>
                  <a:cubicBezTo>
                    <a:pt x="1174" y="1391"/>
                    <a:pt x="1232" y="1342"/>
                    <a:pt x="1232" y="1262"/>
                  </a:cubicBezTo>
                  <a:cubicBezTo>
                    <a:pt x="1232" y="1160"/>
                    <a:pt x="1200" y="1025"/>
                    <a:pt x="1175" y="865"/>
                  </a:cubicBezTo>
                  <a:cubicBezTo>
                    <a:pt x="1309" y="807"/>
                    <a:pt x="1418" y="756"/>
                    <a:pt x="1495" y="647"/>
                  </a:cubicBezTo>
                  <a:cubicBezTo>
                    <a:pt x="1604" y="570"/>
                    <a:pt x="1521" y="461"/>
                    <a:pt x="1418" y="461"/>
                  </a:cubicBezTo>
                  <a:cubicBezTo>
                    <a:pt x="1309" y="435"/>
                    <a:pt x="1175" y="435"/>
                    <a:pt x="1072" y="409"/>
                  </a:cubicBezTo>
                  <a:cubicBezTo>
                    <a:pt x="1014" y="275"/>
                    <a:pt x="963" y="165"/>
                    <a:pt x="854" y="63"/>
                  </a:cubicBezTo>
                  <a:cubicBezTo>
                    <a:pt x="841" y="21"/>
                    <a:pt x="801" y="0"/>
                    <a:pt x="7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16" name="Google Shape;1816;p9"/>
          <p:cNvSpPr/>
          <p:nvPr/>
        </p:nvSpPr>
        <p:spPr>
          <a:xfrm>
            <a:off x="150775" y="2702914"/>
            <a:ext cx="224790" cy="239255"/>
          </a:xfrm>
          <a:custGeom>
            <a:avLst/>
            <a:gdLst/>
            <a:ahLst/>
            <a:cxnLst/>
            <a:rect l="l" t="t" r="r" b="b"/>
            <a:pathLst>
              <a:path w="2704" h="2878" extrusionOk="0">
                <a:moveTo>
                  <a:pt x="1074" y="533"/>
                </a:moveTo>
                <a:cubicBezTo>
                  <a:pt x="1080" y="533"/>
                  <a:pt x="1085" y="533"/>
                  <a:pt x="1091" y="534"/>
                </a:cubicBezTo>
                <a:cubicBezTo>
                  <a:pt x="1360" y="559"/>
                  <a:pt x="1572" y="938"/>
                  <a:pt x="1707" y="1175"/>
                </a:cubicBezTo>
                <a:cubicBezTo>
                  <a:pt x="1444" y="1310"/>
                  <a:pt x="1174" y="1335"/>
                  <a:pt x="905" y="1419"/>
                </a:cubicBezTo>
                <a:cubicBezTo>
                  <a:pt x="879" y="1444"/>
                  <a:pt x="854" y="1470"/>
                  <a:pt x="828" y="1470"/>
                </a:cubicBezTo>
                <a:cubicBezTo>
                  <a:pt x="828" y="977"/>
                  <a:pt x="877" y="533"/>
                  <a:pt x="1074" y="533"/>
                </a:cubicBezTo>
                <a:close/>
                <a:moveTo>
                  <a:pt x="1063" y="1"/>
                </a:moveTo>
                <a:cubicBezTo>
                  <a:pt x="1055" y="1"/>
                  <a:pt x="1048" y="1"/>
                  <a:pt x="1040" y="1"/>
                </a:cubicBezTo>
                <a:cubicBezTo>
                  <a:pt x="1" y="27"/>
                  <a:pt x="289" y="2002"/>
                  <a:pt x="347" y="2618"/>
                </a:cubicBezTo>
                <a:cubicBezTo>
                  <a:pt x="360" y="2791"/>
                  <a:pt x="499" y="2878"/>
                  <a:pt x="632" y="2878"/>
                </a:cubicBezTo>
                <a:cubicBezTo>
                  <a:pt x="766" y="2878"/>
                  <a:pt x="892" y="2791"/>
                  <a:pt x="879" y="2618"/>
                </a:cubicBezTo>
                <a:cubicBezTo>
                  <a:pt x="879" y="2541"/>
                  <a:pt x="854" y="2246"/>
                  <a:pt x="828" y="1925"/>
                </a:cubicBezTo>
                <a:lnTo>
                  <a:pt x="828" y="1925"/>
                </a:lnTo>
                <a:cubicBezTo>
                  <a:pt x="864" y="1944"/>
                  <a:pt x="917" y="1962"/>
                  <a:pt x="971" y="1962"/>
                </a:cubicBezTo>
                <a:cubicBezTo>
                  <a:pt x="994" y="1962"/>
                  <a:pt x="1017" y="1959"/>
                  <a:pt x="1040" y="1951"/>
                </a:cubicBezTo>
                <a:cubicBezTo>
                  <a:pt x="1335" y="1842"/>
                  <a:pt x="1655" y="1791"/>
                  <a:pt x="1925" y="1656"/>
                </a:cubicBezTo>
                <a:cubicBezTo>
                  <a:pt x="2028" y="1868"/>
                  <a:pt x="2111" y="2086"/>
                  <a:pt x="2137" y="2297"/>
                </a:cubicBezTo>
                <a:cubicBezTo>
                  <a:pt x="2167" y="2424"/>
                  <a:pt x="2265" y="2479"/>
                  <a:pt x="2369" y="2479"/>
                </a:cubicBezTo>
                <a:cubicBezTo>
                  <a:pt x="2529" y="2479"/>
                  <a:pt x="2704" y="2347"/>
                  <a:pt x="2669" y="2137"/>
                </a:cubicBezTo>
                <a:cubicBezTo>
                  <a:pt x="2510" y="1450"/>
                  <a:pt x="1960" y="1"/>
                  <a:pt x="1063" y="1"/>
                </a:cubicBezTo>
                <a:close/>
              </a:path>
            </a:pathLst>
          </a:custGeom>
          <a:solidFill>
            <a:srgbClr val="F077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7" name="Google Shape;1817;p9"/>
          <p:cNvSpPr/>
          <p:nvPr/>
        </p:nvSpPr>
        <p:spPr>
          <a:xfrm>
            <a:off x="2125170" y="2966497"/>
            <a:ext cx="93441" cy="82551"/>
          </a:xfrm>
          <a:custGeom>
            <a:avLst/>
            <a:gdLst/>
            <a:ahLst/>
            <a:cxnLst/>
            <a:rect l="l" t="t" r="r" b="b"/>
            <a:pathLst>
              <a:path w="1124" h="993" extrusionOk="0">
                <a:moveTo>
                  <a:pt x="516" y="1"/>
                </a:moveTo>
                <a:cubicBezTo>
                  <a:pt x="490" y="1"/>
                  <a:pt x="468" y="15"/>
                  <a:pt x="456" y="50"/>
                </a:cubicBezTo>
                <a:cubicBezTo>
                  <a:pt x="424" y="107"/>
                  <a:pt x="398" y="184"/>
                  <a:pt x="347" y="268"/>
                </a:cubicBezTo>
                <a:lnTo>
                  <a:pt x="103" y="268"/>
                </a:lnTo>
                <a:cubicBezTo>
                  <a:pt x="26" y="268"/>
                  <a:pt x="1" y="370"/>
                  <a:pt x="52" y="428"/>
                </a:cubicBezTo>
                <a:cubicBezTo>
                  <a:pt x="103" y="479"/>
                  <a:pt x="161" y="531"/>
                  <a:pt x="238" y="588"/>
                </a:cubicBezTo>
                <a:cubicBezTo>
                  <a:pt x="212" y="665"/>
                  <a:pt x="187" y="749"/>
                  <a:pt x="161" y="800"/>
                </a:cubicBezTo>
                <a:cubicBezTo>
                  <a:pt x="161" y="869"/>
                  <a:pt x="213" y="916"/>
                  <a:pt x="264" y="916"/>
                </a:cubicBezTo>
                <a:cubicBezTo>
                  <a:pt x="275" y="916"/>
                  <a:pt x="286" y="914"/>
                  <a:pt x="296" y="909"/>
                </a:cubicBezTo>
                <a:lnTo>
                  <a:pt x="321" y="909"/>
                </a:lnTo>
                <a:cubicBezTo>
                  <a:pt x="373" y="883"/>
                  <a:pt x="424" y="826"/>
                  <a:pt x="482" y="800"/>
                </a:cubicBezTo>
                <a:cubicBezTo>
                  <a:pt x="559" y="883"/>
                  <a:pt x="642" y="935"/>
                  <a:pt x="745" y="986"/>
                </a:cubicBezTo>
                <a:cubicBezTo>
                  <a:pt x="755" y="991"/>
                  <a:pt x="767" y="993"/>
                  <a:pt x="778" y="993"/>
                </a:cubicBezTo>
                <a:cubicBezTo>
                  <a:pt x="827" y="993"/>
                  <a:pt x="875" y="951"/>
                  <a:pt x="854" y="909"/>
                </a:cubicBezTo>
                <a:cubicBezTo>
                  <a:pt x="854" y="826"/>
                  <a:pt x="854" y="723"/>
                  <a:pt x="828" y="614"/>
                </a:cubicBezTo>
                <a:cubicBezTo>
                  <a:pt x="905" y="588"/>
                  <a:pt x="989" y="531"/>
                  <a:pt x="1066" y="454"/>
                </a:cubicBezTo>
                <a:cubicBezTo>
                  <a:pt x="1123" y="402"/>
                  <a:pt x="1066" y="319"/>
                  <a:pt x="989" y="319"/>
                </a:cubicBezTo>
                <a:cubicBezTo>
                  <a:pt x="905" y="319"/>
                  <a:pt x="828" y="293"/>
                  <a:pt x="745" y="293"/>
                </a:cubicBezTo>
                <a:cubicBezTo>
                  <a:pt x="719" y="210"/>
                  <a:pt x="668" y="107"/>
                  <a:pt x="617" y="50"/>
                </a:cubicBezTo>
                <a:cubicBezTo>
                  <a:pt x="585" y="21"/>
                  <a:pt x="547" y="1"/>
                  <a:pt x="5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9"/>
          <p:cNvSpPr/>
          <p:nvPr/>
        </p:nvSpPr>
        <p:spPr>
          <a:xfrm>
            <a:off x="1779882" y="1415944"/>
            <a:ext cx="102419" cy="77895"/>
          </a:xfrm>
          <a:custGeom>
            <a:avLst/>
            <a:gdLst/>
            <a:ahLst/>
            <a:cxnLst/>
            <a:rect l="l" t="t" r="r" b="b"/>
            <a:pathLst>
              <a:path w="1232" h="937" extrusionOk="0">
                <a:moveTo>
                  <a:pt x="616" y="0"/>
                </a:moveTo>
                <a:cubicBezTo>
                  <a:pt x="0" y="0"/>
                  <a:pt x="0" y="937"/>
                  <a:pt x="616" y="937"/>
                </a:cubicBezTo>
                <a:cubicBezTo>
                  <a:pt x="1232" y="937"/>
                  <a:pt x="1232" y="0"/>
                  <a:pt x="6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9" name="Google Shape;1819;p9"/>
          <p:cNvSpPr/>
          <p:nvPr/>
        </p:nvSpPr>
        <p:spPr>
          <a:xfrm>
            <a:off x="2326465" y="4402325"/>
            <a:ext cx="340439" cy="402360"/>
          </a:xfrm>
          <a:custGeom>
            <a:avLst/>
            <a:gdLst/>
            <a:ahLst/>
            <a:cxnLst/>
            <a:rect l="l" t="t" r="r" b="b"/>
            <a:pathLst>
              <a:path w="2650" h="3132" extrusionOk="0">
                <a:moveTo>
                  <a:pt x="905" y="440"/>
                </a:moveTo>
                <a:cubicBezTo>
                  <a:pt x="1008" y="440"/>
                  <a:pt x="1093" y="529"/>
                  <a:pt x="1149" y="644"/>
                </a:cubicBezTo>
                <a:cubicBezTo>
                  <a:pt x="1335" y="933"/>
                  <a:pt x="854" y="1285"/>
                  <a:pt x="616" y="1414"/>
                </a:cubicBezTo>
                <a:cubicBezTo>
                  <a:pt x="565" y="1285"/>
                  <a:pt x="507" y="1151"/>
                  <a:pt x="456" y="1016"/>
                </a:cubicBezTo>
                <a:cubicBezTo>
                  <a:pt x="482" y="990"/>
                  <a:pt x="507" y="933"/>
                  <a:pt x="507" y="907"/>
                </a:cubicBezTo>
                <a:cubicBezTo>
                  <a:pt x="533" y="747"/>
                  <a:pt x="642" y="586"/>
                  <a:pt x="777" y="484"/>
                </a:cubicBezTo>
                <a:cubicBezTo>
                  <a:pt x="822" y="453"/>
                  <a:pt x="864" y="440"/>
                  <a:pt x="905" y="440"/>
                </a:cubicBezTo>
                <a:close/>
                <a:moveTo>
                  <a:pt x="1649" y="1516"/>
                </a:moveTo>
                <a:cubicBezTo>
                  <a:pt x="1770" y="1516"/>
                  <a:pt x="1872" y="1561"/>
                  <a:pt x="1925" y="1683"/>
                </a:cubicBezTo>
                <a:cubicBezTo>
                  <a:pt x="2111" y="2190"/>
                  <a:pt x="1527" y="2485"/>
                  <a:pt x="1097" y="2620"/>
                </a:cubicBezTo>
                <a:cubicBezTo>
                  <a:pt x="988" y="2350"/>
                  <a:pt x="886" y="2087"/>
                  <a:pt x="777" y="1818"/>
                </a:cubicBezTo>
                <a:lnTo>
                  <a:pt x="802" y="1818"/>
                </a:lnTo>
                <a:cubicBezTo>
                  <a:pt x="828" y="1818"/>
                  <a:pt x="886" y="1818"/>
                  <a:pt x="937" y="1792"/>
                </a:cubicBezTo>
                <a:cubicBezTo>
                  <a:pt x="1079" y="1702"/>
                  <a:pt x="1403" y="1516"/>
                  <a:pt x="1649" y="1516"/>
                </a:cubicBezTo>
                <a:close/>
                <a:moveTo>
                  <a:pt x="957" y="1"/>
                </a:moveTo>
                <a:cubicBezTo>
                  <a:pt x="568" y="1"/>
                  <a:pt x="171" y="376"/>
                  <a:pt x="84" y="772"/>
                </a:cubicBezTo>
                <a:lnTo>
                  <a:pt x="84" y="881"/>
                </a:lnTo>
                <a:cubicBezTo>
                  <a:pt x="26" y="933"/>
                  <a:pt x="1" y="1016"/>
                  <a:pt x="26" y="1093"/>
                </a:cubicBezTo>
                <a:cubicBezTo>
                  <a:pt x="270" y="1766"/>
                  <a:pt x="533" y="2408"/>
                  <a:pt x="802" y="3017"/>
                </a:cubicBezTo>
                <a:cubicBezTo>
                  <a:pt x="845" y="3098"/>
                  <a:pt x="906" y="3132"/>
                  <a:pt x="971" y="3132"/>
                </a:cubicBezTo>
                <a:cubicBezTo>
                  <a:pt x="1033" y="3132"/>
                  <a:pt x="1098" y="3100"/>
                  <a:pt x="1149" y="3049"/>
                </a:cubicBezTo>
                <a:cubicBezTo>
                  <a:pt x="1848" y="2857"/>
                  <a:pt x="2650" y="2324"/>
                  <a:pt x="2329" y="1497"/>
                </a:cubicBezTo>
                <a:cubicBezTo>
                  <a:pt x="2193" y="1204"/>
                  <a:pt x="1961" y="1081"/>
                  <a:pt x="1699" y="1081"/>
                </a:cubicBezTo>
                <a:cubicBezTo>
                  <a:pt x="1651" y="1081"/>
                  <a:pt x="1602" y="1085"/>
                  <a:pt x="1553" y="1093"/>
                </a:cubicBezTo>
                <a:cubicBezTo>
                  <a:pt x="1655" y="856"/>
                  <a:pt x="1655" y="561"/>
                  <a:pt x="1469" y="291"/>
                </a:cubicBezTo>
                <a:cubicBezTo>
                  <a:pt x="1323" y="85"/>
                  <a:pt x="1141" y="1"/>
                  <a:pt x="9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0" name="Google Shape;1820;p9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1821" name="Google Shape;1821;p9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9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9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9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9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9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9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9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9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9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9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2" name="Google Shape;1832;p9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1833" name="Google Shape;1833;p9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9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9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9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9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9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9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9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9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9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9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9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5" name="Google Shape;1845;p9"/>
          <p:cNvGrpSpPr/>
          <p:nvPr/>
        </p:nvGrpSpPr>
        <p:grpSpPr>
          <a:xfrm>
            <a:off x="7818240" y="-340263"/>
            <a:ext cx="2034053" cy="2133265"/>
            <a:chOff x="7818240" y="-340263"/>
            <a:chExt cx="2034053" cy="2133265"/>
          </a:xfrm>
        </p:grpSpPr>
        <p:sp>
          <p:nvSpPr>
            <p:cNvPr id="1846" name="Google Shape;1846;p9"/>
            <p:cNvSpPr/>
            <p:nvPr/>
          </p:nvSpPr>
          <p:spPr>
            <a:xfrm rot="-9938427">
              <a:off x="7938401" y="-157060"/>
              <a:ext cx="1121378" cy="1110234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9"/>
            <p:cNvSpPr/>
            <p:nvPr/>
          </p:nvSpPr>
          <p:spPr>
            <a:xfrm rot="-9938427">
              <a:off x="8152762" y="-127326"/>
              <a:ext cx="873583" cy="988129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9"/>
            <p:cNvSpPr/>
            <p:nvPr/>
          </p:nvSpPr>
          <p:spPr>
            <a:xfrm rot="-9938427">
              <a:off x="8130041" y="283851"/>
              <a:ext cx="485429" cy="373276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9"/>
            <p:cNvSpPr/>
            <p:nvPr/>
          </p:nvSpPr>
          <p:spPr>
            <a:xfrm rot="-9938427">
              <a:off x="8396172" y="87046"/>
              <a:ext cx="516473" cy="425957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0" name="Google Shape;1850;p9"/>
            <p:cNvGrpSpPr/>
            <p:nvPr/>
          </p:nvGrpSpPr>
          <p:grpSpPr>
            <a:xfrm rot="899960">
              <a:off x="8102563" y="-171071"/>
              <a:ext cx="1543765" cy="1794880"/>
              <a:chOff x="8191540" y="120749"/>
              <a:chExt cx="1543811" cy="1794934"/>
            </a:xfrm>
          </p:grpSpPr>
          <p:sp>
            <p:nvSpPr>
              <p:cNvPr id="1851" name="Google Shape;1851;p9"/>
              <p:cNvSpPr/>
              <p:nvPr/>
            </p:nvSpPr>
            <p:spPr>
              <a:xfrm rot="-9211776">
                <a:off x="8480653" y="256044"/>
                <a:ext cx="965584" cy="1524344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9"/>
              <p:cNvSpPr/>
              <p:nvPr/>
            </p:nvSpPr>
            <p:spPr>
              <a:xfrm rot="-9211776">
                <a:off x="8655828" y="273573"/>
                <a:ext cx="692955" cy="13209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9"/>
              <p:cNvSpPr/>
              <p:nvPr/>
            </p:nvSpPr>
            <p:spPr>
              <a:xfrm rot="-9211776">
                <a:off x="8917690" y="1240235"/>
                <a:ext cx="246664" cy="26039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9"/>
              <p:cNvSpPr/>
              <p:nvPr/>
            </p:nvSpPr>
            <p:spPr>
              <a:xfrm rot="-9211776">
                <a:off x="8887785" y="943807"/>
                <a:ext cx="347701" cy="295574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9"/>
              <p:cNvSpPr/>
              <p:nvPr/>
            </p:nvSpPr>
            <p:spPr>
              <a:xfrm rot="-9211776">
                <a:off x="8874145" y="605859"/>
                <a:ext cx="377428" cy="267541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56" name="Google Shape;1856;p9"/>
          <p:cNvSpPr/>
          <p:nvPr/>
        </p:nvSpPr>
        <p:spPr>
          <a:xfrm>
            <a:off x="7654875" y="539995"/>
            <a:ext cx="202568" cy="200585"/>
          </a:xfrm>
          <a:custGeom>
            <a:avLst/>
            <a:gdLst/>
            <a:ahLst/>
            <a:cxnLst/>
            <a:rect l="l" t="t" r="r" b="b"/>
            <a:pathLst>
              <a:path w="2145" h="2124" extrusionOk="0">
                <a:moveTo>
                  <a:pt x="1141" y="1"/>
                </a:moveTo>
                <a:cubicBezTo>
                  <a:pt x="1117" y="1"/>
                  <a:pt x="1092" y="4"/>
                  <a:pt x="1065" y="10"/>
                </a:cubicBezTo>
                <a:cubicBezTo>
                  <a:pt x="424" y="222"/>
                  <a:pt x="0" y="837"/>
                  <a:pt x="321" y="1504"/>
                </a:cubicBezTo>
                <a:cubicBezTo>
                  <a:pt x="507" y="1910"/>
                  <a:pt x="873" y="2123"/>
                  <a:pt x="1260" y="2123"/>
                </a:cubicBezTo>
                <a:cubicBezTo>
                  <a:pt x="1485" y="2123"/>
                  <a:pt x="1717" y="2051"/>
                  <a:pt x="1924" y="1902"/>
                </a:cubicBezTo>
                <a:cubicBezTo>
                  <a:pt x="2144" y="1725"/>
                  <a:pt x="1996" y="1377"/>
                  <a:pt x="1784" y="1377"/>
                </a:cubicBezTo>
                <a:cubicBezTo>
                  <a:pt x="1743" y="1377"/>
                  <a:pt x="1699" y="1391"/>
                  <a:pt x="1655" y="1421"/>
                </a:cubicBezTo>
                <a:cubicBezTo>
                  <a:pt x="1520" y="1532"/>
                  <a:pt x="1375" y="1593"/>
                  <a:pt x="1239" y="1593"/>
                </a:cubicBezTo>
                <a:cubicBezTo>
                  <a:pt x="1077" y="1593"/>
                  <a:pt x="929" y="1507"/>
                  <a:pt x="828" y="1318"/>
                </a:cubicBezTo>
                <a:cubicBezTo>
                  <a:pt x="616" y="940"/>
                  <a:pt x="853" y="651"/>
                  <a:pt x="1225" y="542"/>
                </a:cubicBezTo>
                <a:cubicBezTo>
                  <a:pt x="1522" y="442"/>
                  <a:pt x="1435" y="1"/>
                  <a:pt x="114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57" name="Google Shape;1857;p9"/>
          <p:cNvGrpSpPr/>
          <p:nvPr/>
        </p:nvGrpSpPr>
        <p:grpSpPr>
          <a:xfrm>
            <a:off x="8223573" y="1091720"/>
            <a:ext cx="252717" cy="244784"/>
            <a:chOff x="8065323" y="1624045"/>
            <a:chExt cx="252717" cy="244784"/>
          </a:xfrm>
        </p:grpSpPr>
        <p:sp>
          <p:nvSpPr>
            <p:cNvPr id="1858" name="Google Shape;1858;p9"/>
            <p:cNvSpPr/>
            <p:nvPr/>
          </p:nvSpPr>
          <p:spPr>
            <a:xfrm rot="10800000">
              <a:off x="8219730" y="1639155"/>
              <a:ext cx="98309" cy="75833"/>
            </a:xfrm>
            <a:custGeom>
              <a:avLst/>
              <a:gdLst/>
              <a:ahLst/>
              <a:cxnLst/>
              <a:rect l="l" t="t" r="r" b="b"/>
              <a:pathLst>
                <a:path w="1041" h="803" extrusionOk="0">
                  <a:moveTo>
                    <a:pt x="533" y="1"/>
                  </a:moveTo>
                  <a:cubicBezTo>
                    <a:pt x="1" y="1"/>
                    <a:pt x="1" y="802"/>
                    <a:pt x="533" y="802"/>
                  </a:cubicBezTo>
                  <a:cubicBezTo>
                    <a:pt x="1040" y="802"/>
                    <a:pt x="1040" y="1"/>
                    <a:pt x="533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9"/>
            <p:cNvSpPr/>
            <p:nvPr/>
          </p:nvSpPr>
          <p:spPr>
            <a:xfrm rot="10800000">
              <a:off x="8125858" y="1792995"/>
              <a:ext cx="98876" cy="75833"/>
            </a:xfrm>
            <a:custGeom>
              <a:avLst/>
              <a:gdLst/>
              <a:ahLst/>
              <a:cxnLst/>
              <a:rect l="l" t="t" r="r" b="b"/>
              <a:pathLst>
                <a:path w="1047" h="803" extrusionOk="0">
                  <a:moveTo>
                    <a:pt x="507" y="1"/>
                  </a:moveTo>
                  <a:cubicBezTo>
                    <a:pt x="1" y="1"/>
                    <a:pt x="1" y="802"/>
                    <a:pt x="507" y="802"/>
                  </a:cubicBezTo>
                  <a:cubicBezTo>
                    <a:pt x="1046" y="802"/>
                    <a:pt x="1046" y="1"/>
                    <a:pt x="507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9"/>
            <p:cNvSpPr/>
            <p:nvPr/>
          </p:nvSpPr>
          <p:spPr>
            <a:xfrm rot="10800000">
              <a:off x="8065323" y="1624045"/>
              <a:ext cx="98782" cy="75739"/>
            </a:xfrm>
            <a:custGeom>
              <a:avLst/>
              <a:gdLst/>
              <a:ahLst/>
              <a:cxnLst/>
              <a:rect l="l" t="t" r="r" b="b"/>
              <a:pathLst>
                <a:path w="1046" h="802" extrusionOk="0">
                  <a:moveTo>
                    <a:pt x="533" y="0"/>
                  </a:moveTo>
                  <a:cubicBezTo>
                    <a:pt x="0" y="0"/>
                    <a:pt x="0" y="802"/>
                    <a:pt x="533" y="802"/>
                  </a:cubicBezTo>
                  <a:cubicBezTo>
                    <a:pt x="1046" y="802"/>
                    <a:pt x="1046" y="0"/>
                    <a:pt x="533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11"/>
          <p:cNvSpPr/>
          <p:nvPr/>
        </p:nvSpPr>
        <p:spPr>
          <a:xfrm rot="-7192781">
            <a:off x="6428160" y="-489207"/>
            <a:ext cx="4064925" cy="1673257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9" name="Google Shape;1929;p11"/>
          <p:cNvSpPr/>
          <p:nvPr/>
        </p:nvSpPr>
        <p:spPr>
          <a:xfrm rot="9899926">
            <a:off x="-170759" y="-570169"/>
            <a:ext cx="3819562" cy="1572302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0" name="Google Shape;1930;p11"/>
          <p:cNvSpPr txBox="1">
            <a:spLocks noGrp="1"/>
          </p:cNvSpPr>
          <p:nvPr>
            <p:ph type="title" hasCustomPrompt="1"/>
          </p:nvPr>
        </p:nvSpPr>
        <p:spPr>
          <a:xfrm>
            <a:off x="720000" y="1897238"/>
            <a:ext cx="7704000" cy="115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931" name="Google Shape;1931;p11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1932" name="Google Shape;1932;p11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11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11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11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11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11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11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11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11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11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11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3" name="Google Shape;1943;p11"/>
          <p:cNvSpPr/>
          <p:nvPr/>
        </p:nvSpPr>
        <p:spPr>
          <a:xfrm>
            <a:off x="-641650" y="3731175"/>
            <a:ext cx="2178849" cy="1736729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4" name="Google Shape;1944;p11"/>
          <p:cNvGrpSpPr/>
          <p:nvPr/>
        </p:nvGrpSpPr>
        <p:grpSpPr>
          <a:xfrm>
            <a:off x="1166641" y="4176013"/>
            <a:ext cx="1259736" cy="847039"/>
            <a:chOff x="1229612" y="4497338"/>
            <a:chExt cx="1417663" cy="953229"/>
          </a:xfrm>
        </p:grpSpPr>
        <p:sp>
          <p:nvSpPr>
            <p:cNvPr id="1945" name="Google Shape;1945;p11"/>
            <p:cNvSpPr/>
            <p:nvPr/>
          </p:nvSpPr>
          <p:spPr>
            <a:xfrm>
              <a:off x="1537196" y="472917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11"/>
            <p:cNvSpPr/>
            <p:nvPr/>
          </p:nvSpPr>
          <p:spPr>
            <a:xfrm>
              <a:off x="1819657" y="4675486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11"/>
            <p:cNvSpPr/>
            <p:nvPr/>
          </p:nvSpPr>
          <p:spPr>
            <a:xfrm>
              <a:off x="1806650" y="4891636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11"/>
            <p:cNvSpPr/>
            <p:nvPr/>
          </p:nvSpPr>
          <p:spPr>
            <a:xfrm>
              <a:off x="1997040" y="4815506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11"/>
            <p:cNvSpPr/>
            <p:nvPr/>
          </p:nvSpPr>
          <p:spPr>
            <a:xfrm>
              <a:off x="1923970" y="4557528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11"/>
            <p:cNvSpPr/>
            <p:nvPr/>
          </p:nvSpPr>
          <p:spPr>
            <a:xfrm>
              <a:off x="2349511" y="4700353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11"/>
            <p:cNvSpPr/>
            <p:nvPr/>
          </p:nvSpPr>
          <p:spPr>
            <a:xfrm>
              <a:off x="2206431" y="5011380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11"/>
            <p:cNvSpPr/>
            <p:nvPr/>
          </p:nvSpPr>
          <p:spPr>
            <a:xfrm>
              <a:off x="2491826" y="4858991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11"/>
            <p:cNvSpPr/>
            <p:nvPr/>
          </p:nvSpPr>
          <p:spPr>
            <a:xfrm>
              <a:off x="1708458" y="515050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11"/>
            <p:cNvSpPr/>
            <p:nvPr/>
          </p:nvSpPr>
          <p:spPr>
            <a:xfrm>
              <a:off x="1381874" y="4989956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11"/>
            <p:cNvSpPr/>
            <p:nvPr/>
          </p:nvSpPr>
          <p:spPr>
            <a:xfrm>
              <a:off x="1974979" y="5122324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11"/>
            <p:cNvSpPr/>
            <p:nvPr/>
          </p:nvSpPr>
          <p:spPr>
            <a:xfrm>
              <a:off x="2412634" y="5148976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11"/>
            <p:cNvSpPr/>
            <p:nvPr/>
          </p:nvSpPr>
          <p:spPr>
            <a:xfrm>
              <a:off x="1493073" y="4497338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11"/>
            <p:cNvSpPr/>
            <p:nvPr/>
          </p:nvSpPr>
          <p:spPr>
            <a:xfrm>
              <a:off x="2212425" y="533796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11"/>
            <p:cNvSpPr/>
            <p:nvPr/>
          </p:nvSpPr>
          <p:spPr>
            <a:xfrm>
              <a:off x="1229612" y="4807982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11"/>
            <p:cNvSpPr/>
            <p:nvPr/>
          </p:nvSpPr>
          <p:spPr>
            <a:xfrm>
              <a:off x="1765588" y="5378899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11"/>
            <p:cNvSpPr/>
            <p:nvPr/>
          </p:nvSpPr>
          <p:spPr>
            <a:xfrm>
              <a:off x="1378813" y="5183280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11"/>
          <p:cNvSpPr txBox="1">
            <a:spLocks noGrp="1"/>
          </p:cNvSpPr>
          <p:nvPr>
            <p:ph type="body" idx="1"/>
          </p:nvPr>
        </p:nvSpPr>
        <p:spPr>
          <a:xfrm>
            <a:off x="720000" y="2961816"/>
            <a:ext cx="77040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963" name="Google Shape;1963;p11"/>
          <p:cNvGrpSpPr/>
          <p:nvPr/>
        </p:nvGrpSpPr>
        <p:grpSpPr>
          <a:xfrm>
            <a:off x="-158051" y="3527340"/>
            <a:ext cx="1499664" cy="1946517"/>
            <a:chOff x="6458086" y="3089685"/>
            <a:chExt cx="290250" cy="376750"/>
          </a:xfrm>
        </p:grpSpPr>
        <p:sp>
          <p:nvSpPr>
            <p:cNvPr id="1964" name="Google Shape;1964;p11"/>
            <p:cNvSpPr/>
            <p:nvPr/>
          </p:nvSpPr>
          <p:spPr>
            <a:xfrm>
              <a:off x="6462936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11"/>
            <p:cNvSpPr/>
            <p:nvPr/>
          </p:nvSpPr>
          <p:spPr>
            <a:xfrm>
              <a:off x="6458086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11"/>
            <p:cNvSpPr/>
            <p:nvPr/>
          </p:nvSpPr>
          <p:spPr>
            <a:xfrm>
              <a:off x="6587861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11"/>
            <p:cNvSpPr/>
            <p:nvPr/>
          </p:nvSpPr>
          <p:spPr>
            <a:xfrm>
              <a:off x="6510111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11"/>
            <p:cNvSpPr/>
            <p:nvPr/>
          </p:nvSpPr>
          <p:spPr>
            <a:xfrm>
              <a:off x="6582936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11"/>
            <p:cNvSpPr/>
            <p:nvPr/>
          </p:nvSpPr>
          <p:spPr>
            <a:xfrm>
              <a:off x="6592786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11"/>
            <p:cNvSpPr/>
            <p:nvPr/>
          </p:nvSpPr>
          <p:spPr>
            <a:xfrm>
              <a:off x="6594711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11"/>
            <p:cNvSpPr/>
            <p:nvPr/>
          </p:nvSpPr>
          <p:spPr>
            <a:xfrm>
              <a:off x="6669336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11"/>
            <p:cNvSpPr/>
            <p:nvPr/>
          </p:nvSpPr>
          <p:spPr>
            <a:xfrm>
              <a:off x="6678611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11"/>
            <p:cNvSpPr/>
            <p:nvPr/>
          </p:nvSpPr>
          <p:spPr>
            <a:xfrm>
              <a:off x="6683086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11"/>
            <p:cNvSpPr/>
            <p:nvPr/>
          </p:nvSpPr>
          <p:spPr>
            <a:xfrm>
              <a:off x="6539961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11"/>
            <p:cNvSpPr/>
            <p:nvPr/>
          </p:nvSpPr>
          <p:spPr>
            <a:xfrm>
              <a:off x="6547411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11"/>
            <p:cNvSpPr/>
            <p:nvPr/>
          </p:nvSpPr>
          <p:spPr>
            <a:xfrm>
              <a:off x="6599061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11"/>
            <p:cNvSpPr/>
            <p:nvPr/>
          </p:nvSpPr>
          <p:spPr>
            <a:xfrm>
              <a:off x="6603986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11"/>
            <p:cNvSpPr/>
            <p:nvPr/>
          </p:nvSpPr>
          <p:spPr>
            <a:xfrm>
              <a:off x="6612786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11"/>
            <p:cNvSpPr/>
            <p:nvPr/>
          </p:nvSpPr>
          <p:spPr>
            <a:xfrm>
              <a:off x="6487111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11"/>
            <p:cNvSpPr/>
            <p:nvPr/>
          </p:nvSpPr>
          <p:spPr>
            <a:xfrm>
              <a:off x="6489661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11"/>
            <p:cNvSpPr/>
            <p:nvPr/>
          </p:nvSpPr>
          <p:spPr>
            <a:xfrm>
              <a:off x="6696661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11"/>
            <p:cNvSpPr/>
            <p:nvPr/>
          </p:nvSpPr>
          <p:spPr>
            <a:xfrm>
              <a:off x="6705461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3" name="Google Shape;1983;p11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1984" name="Google Shape;1984;p11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11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11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11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11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11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11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11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11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11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11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11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6" name="Google Shape;1996;p11"/>
          <p:cNvSpPr/>
          <p:nvPr/>
        </p:nvSpPr>
        <p:spPr>
          <a:xfrm rot="6975567">
            <a:off x="-509065" y="-49008"/>
            <a:ext cx="1573926" cy="1177994"/>
          </a:xfrm>
          <a:custGeom>
            <a:avLst/>
            <a:gdLst/>
            <a:ahLst/>
            <a:cxnLst/>
            <a:rect l="l" t="t" r="r" b="b"/>
            <a:pathLst>
              <a:path w="13905" h="10407" extrusionOk="0">
                <a:moveTo>
                  <a:pt x="7151" y="0"/>
                </a:moveTo>
                <a:cubicBezTo>
                  <a:pt x="6687" y="0"/>
                  <a:pt x="6182" y="232"/>
                  <a:pt x="5899" y="601"/>
                </a:cubicBezTo>
                <a:cubicBezTo>
                  <a:pt x="5397" y="1276"/>
                  <a:pt x="5349" y="2172"/>
                  <a:pt x="5302" y="2989"/>
                </a:cubicBezTo>
                <a:cubicBezTo>
                  <a:pt x="5272" y="3437"/>
                  <a:pt x="5248" y="3909"/>
                  <a:pt x="5003" y="4285"/>
                </a:cubicBezTo>
                <a:cubicBezTo>
                  <a:pt x="4826" y="4592"/>
                  <a:pt x="4486" y="4812"/>
                  <a:pt x="4144" y="4812"/>
                </a:cubicBezTo>
                <a:cubicBezTo>
                  <a:pt x="4047" y="4812"/>
                  <a:pt x="3950" y="4795"/>
                  <a:pt x="3857" y="4757"/>
                </a:cubicBezTo>
                <a:cubicBezTo>
                  <a:pt x="3236" y="4482"/>
                  <a:pt x="3332" y="3586"/>
                  <a:pt x="3182" y="2918"/>
                </a:cubicBezTo>
                <a:cubicBezTo>
                  <a:pt x="3063" y="2392"/>
                  <a:pt x="2687" y="1748"/>
                  <a:pt x="2138" y="1748"/>
                </a:cubicBezTo>
                <a:cubicBezTo>
                  <a:pt x="0" y="1772"/>
                  <a:pt x="526" y="6076"/>
                  <a:pt x="824" y="7067"/>
                </a:cubicBezTo>
                <a:cubicBezTo>
                  <a:pt x="1123" y="8064"/>
                  <a:pt x="1666" y="9007"/>
                  <a:pt x="2514" y="9604"/>
                </a:cubicBezTo>
                <a:cubicBezTo>
                  <a:pt x="3461" y="10252"/>
                  <a:pt x="4685" y="10407"/>
                  <a:pt x="5848" y="10407"/>
                </a:cubicBezTo>
                <a:cubicBezTo>
                  <a:pt x="5939" y="10407"/>
                  <a:pt x="6029" y="10406"/>
                  <a:pt x="6120" y="10404"/>
                </a:cubicBezTo>
                <a:cubicBezTo>
                  <a:pt x="7958" y="10380"/>
                  <a:pt x="9851" y="10052"/>
                  <a:pt x="11343" y="9037"/>
                </a:cubicBezTo>
                <a:cubicBezTo>
                  <a:pt x="12860" y="7992"/>
                  <a:pt x="13904" y="6100"/>
                  <a:pt x="13457" y="4333"/>
                </a:cubicBezTo>
                <a:cubicBezTo>
                  <a:pt x="13361" y="3861"/>
                  <a:pt x="13134" y="3413"/>
                  <a:pt x="12788" y="3115"/>
                </a:cubicBezTo>
                <a:cubicBezTo>
                  <a:pt x="12545" y="2922"/>
                  <a:pt x="12232" y="2801"/>
                  <a:pt x="11927" y="2801"/>
                </a:cubicBezTo>
                <a:cubicBezTo>
                  <a:pt x="11760" y="2801"/>
                  <a:pt x="11595" y="2838"/>
                  <a:pt x="11445" y="2918"/>
                </a:cubicBezTo>
                <a:cubicBezTo>
                  <a:pt x="10973" y="3186"/>
                  <a:pt x="10794" y="3736"/>
                  <a:pt x="10597" y="4231"/>
                </a:cubicBezTo>
                <a:cubicBezTo>
                  <a:pt x="10376" y="4733"/>
                  <a:pt x="10000" y="5252"/>
                  <a:pt x="9481" y="5252"/>
                </a:cubicBezTo>
                <a:cubicBezTo>
                  <a:pt x="9105" y="5228"/>
                  <a:pt x="8782" y="4954"/>
                  <a:pt x="8633" y="4607"/>
                </a:cubicBezTo>
                <a:cubicBezTo>
                  <a:pt x="8460" y="4285"/>
                  <a:pt x="8436" y="3909"/>
                  <a:pt x="8406" y="3539"/>
                </a:cubicBezTo>
                <a:cubicBezTo>
                  <a:pt x="8358" y="2816"/>
                  <a:pt x="8311" y="2118"/>
                  <a:pt x="8257" y="1425"/>
                </a:cubicBezTo>
                <a:cubicBezTo>
                  <a:pt x="8233" y="1073"/>
                  <a:pt x="8209" y="703"/>
                  <a:pt x="8012" y="428"/>
                </a:cubicBezTo>
                <a:cubicBezTo>
                  <a:pt x="7821" y="130"/>
                  <a:pt x="7497" y="0"/>
                  <a:pt x="715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7" name="Google Shape;1997;p11"/>
          <p:cNvSpPr/>
          <p:nvPr/>
        </p:nvSpPr>
        <p:spPr>
          <a:xfrm>
            <a:off x="716671" y="284354"/>
            <a:ext cx="87407" cy="84936"/>
          </a:xfrm>
          <a:custGeom>
            <a:avLst/>
            <a:gdLst/>
            <a:ahLst/>
            <a:cxnLst/>
            <a:rect l="l" t="t" r="r" b="b"/>
            <a:pathLst>
              <a:path w="849" h="825" extrusionOk="0">
                <a:moveTo>
                  <a:pt x="425" y="1"/>
                </a:moveTo>
                <a:cubicBezTo>
                  <a:pt x="377" y="1"/>
                  <a:pt x="323" y="1"/>
                  <a:pt x="275" y="25"/>
                </a:cubicBezTo>
                <a:cubicBezTo>
                  <a:pt x="228" y="48"/>
                  <a:pt x="174" y="78"/>
                  <a:pt x="126" y="126"/>
                </a:cubicBezTo>
                <a:cubicBezTo>
                  <a:pt x="102" y="150"/>
                  <a:pt x="78" y="198"/>
                  <a:pt x="54" y="251"/>
                </a:cubicBezTo>
                <a:cubicBezTo>
                  <a:pt x="25" y="299"/>
                  <a:pt x="1" y="347"/>
                  <a:pt x="25" y="401"/>
                </a:cubicBezTo>
                <a:lnTo>
                  <a:pt x="25" y="526"/>
                </a:lnTo>
                <a:cubicBezTo>
                  <a:pt x="54" y="574"/>
                  <a:pt x="78" y="645"/>
                  <a:pt x="126" y="699"/>
                </a:cubicBezTo>
                <a:cubicBezTo>
                  <a:pt x="174" y="723"/>
                  <a:pt x="204" y="747"/>
                  <a:pt x="228" y="771"/>
                </a:cubicBezTo>
                <a:cubicBezTo>
                  <a:pt x="275" y="795"/>
                  <a:pt x="353" y="825"/>
                  <a:pt x="425" y="825"/>
                </a:cubicBezTo>
                <a:cubicBezTo>
                  <a:pt x="472" y="825"/>
                  <a:pt x="526" y="795"/>
                  <a:pt x="574" y="771"/>
                </a:cubicBezTo>
                <a:cubicBezTo>
                  <a:pt x="622" y="771"/>
                  <a:pt x="675" y="747"/>
                  <a:pt x="723" y="699"/>
                </a:cubicBezTo>
                <a:cubicBezTo>
                  <a:pt x="747" y="645"/>
                  <a:pt x="801" y="622"/>
                  <a:pt x="801" y="574"/>
                </a:cubicBezTo>
                <a:cubicBezTo>
                  <a:pt x="825" y="526"/>
                  <a:pt x="848" y="472"/>
                  <a:pt x="848" y="401"/>
                </a:cubicBezTo>
                <a:cubicBezTo>
                  <a:pt x="825" y="377"/>
                  <a:pt x="825" y="323"/>
                  <a:pt x="825" y="299"/>
                </a:cubicBezTo>
                <a:cubicBezTo>
                  <a:pt x="801" y="228"/>
                  <a:pt x="771" y="174"/>
                  <a:pt x="723" y="126"/>
                </a:cubicBezTo>
                <a:cubicBezTo>
                  <a:pt x="699" y="102"/>
                  <a:pt x="675" y="78"/>
                  <a:pt x="622" y="48"/>
                </a:cubicBezTo>
                <a:cubicBezTo>
                  <a:pt x="574" y="25"/>
                  <a:pt x="502" y="1"/>
                  <a:pt x="4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8" name="Google Shape;1998;p11"/>
          <p:cNvSpPr/>
          <p:nvPr/>
        </p:nvSpPr>
        <p:spPr>
          <a:xfrm>
            <a:off x="821786" y="79685"/>
            <a:ext cx="74435" cy="74538"/>
          </a:xfrm>
          <a:custGeom>
            <a:avLst/>
            <a:gdLst/>
            <a:ahLst/>
            <a:cxnLst/>
            <a:rect l="l" t="t" r="r" b="b"/>
            <a:pathLst>
              <a:path w="723" h="724" extrusionOk="0">
                <a:moveTo>
                  <a:pt x="377" y="1"/>
                </a:moveTo>
                <a:cubicBezTo>
                  <a:pt x="275" y="1"/>
                  <a:pt x="174" y="48"/>
                  <a:pt x="102" y="126"/>
                </a:cubicBezTo>
                <a:cubicBezTo>
                  <a:pt x="78" y="150"/>
                  <a:pt x="48" y="198"/>
                  <a:pt x="24" y="222"/>
                </a:cubicBezTo>
                <a:cubicBezTo>
                  <a:pt x="24" y="275"/>
                  <a:pt x="1" y="323"/>
                  <a:pt x="1" y="371"/>
                </a:cubicBezTo>
                <a:cubicBezTo>
                  <a:pt x="1" y="472"/>
                  <a:pt x="48" y="544"/>
                  <a:pt x="102" y="622"/>
                </a:cubicBezTo>
                <a:cubicBezTo>
                  <a:pt x="174" y="693"/>
                  <a:pt x="275" y="723"/>
                  <a:pt x="377" y="723"/>
                </a:cubicBezTo>
                <a:cubicBezTo>
                  <a:pt x="448" y="723"/>
                  <a:pt x="550" y="693"/>
                  <a:pt x="621" y="622"/>
                </a:cubicBezTo>
                <a:cubicBezTo>
                  <a:pt x="645" y="598"/>
                  <a:pt x="675" y="544"/>
                  <a:pt x="699" y="496"/>
                </a:cubicBezTo>
                <a:cubicBezTo>
                  <a:pt x="723" y="472"/>
                  <a:pt x="723" y="425"/>
                  <a:pt x="723" y="371"/>
                </a:cubicBezTo>
                <a:cubicBezTo>
                  <a:pt x="723" y="275"/>
                  <a:pt x="699" y="174"/>
                  <a:pt x="621" y="126"/>
                </a:cubicBezTo>
                <a:cubicBezTo>
                  <a:pt x="550" y="48"/>
                  <a:pt x="472" y="1"/>
                  <a:pt x="37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9" name="Google Shape;1999;p11"/>
          <p:cNvSpPr/>
          <p:nvPr/>
        </p:nvSpPr>
        <p:spPr>
          <a:xfrm>
            <a:off x="1106347" y="166371"/>
            <a:ext cx="66507" cy="67125"/>
          </a:xfrm>
          <a:custGeom>
            <a:avLst/>
            <a:gdLst/>
            <a:ahLst/>
            <a:cxnLst/>
            <a:rect l="l" t="t" r="r" b="b"/>
            <a:pathLst>
              <a:path w="646" h="652" extrusionOk="0">
                <a:moveTo>
                  <a:pt x="323" y="0"/>
                </a:moveTo>
                <a:cubicBezTo>
                  <a:pt x="269" y="0"/>
                  <a:pt x="245" y="30"/>
                  <a:pt x="198" y="30"/>
                </a:cubicBezTo>
                <a:cubicBezTo>
                  <a:pt x="150" y="54"/>
                  <a:pt x="120" y="78"/>
                  <a:pt x="96" y="102"/>
                </a:cubicBezTo>
                <a:cubicBezTo>
                  <a:pt x="72" y="126"/>
                  <a:pt x="48" y="180"/>
                  <a:pt x="25" y="203"/>
                </a:cubicBezTo>
                <a:cubicBezTo>
                  <a:pt x="1" y="251"/>
                  <a:pt x="1" y="275"/>
                  <a:pt x="1" y="329"/>
                </a:cubicBezTo>
                <a:cubicBezTo>
                  <a:pt x="1" y="353"/>
                  <a:pt x="1" y="377"/>
                  <a:pt x="25" y="424"/>
                </a:cubicBezTo>
                <a:cubicBezTo>
                  <a:pt x="25" y="478"/>
                  <a:pt x="48" y="526"/>
                  <a:pt x="96" y="550"/>
                </a:cubicBezTo>
                <a:cubicBezTo>
                  <a:pt x="120" y="574"/>
                  <a:pt x="150" y="597"/>
                  <a:pt x="174" y="597"/>
                </a:cubicBezTo>
                <a:cubicBezTo>
                  <a:pt x="222" y="627"/>
                  <a:pt x="269" y="651"/>
                  <a:pt x="323" y="651"/>
                </a:cubicBezTo>
                <a:cubicBezTo>
                  <a:pt x="371" y="651"/>
                  <a:pt x="395" y="651"/>
                  <a:pt x="448" y="627"/>
                </a:cubicBezTo>
                <a:cubicBezTo>
                  <a:pt x="496" y="597"/>
                  <a:pt x="520" y="597"/>
                  <a:pt x="544" y="550"/>
                </a:cubicBezTo>
                <a:cubicBezTo>
                  <a:pt x="568" y="526"/>
                  <a:pt x="598" y="502"/>
                  <a:pt x="622" y="448"/>
                </a:cubicBezTo>
                <a:cubicBezTo>
                  <a:pt x="645" y="424"/>
                  <a:pt x="645" y="377"/>
                  <a:pt x="645" y="329"/>
                </a:cubicBezTo>
                <a:cubicBezTo>
                  <a:pt x="645" y="299"/>
                  <a:pt x="645" y="275"/>
                  <a:pt x="622" y="251"/>
                </a:cubicBezTo>
                <a:cubicBezTo>
                  <a:pt x="622" y="203"/>
                  <a:pt x="598" y="150"/>
                  <a:pt x="544" y="102"/>
                </a:cubicBezTo>
                <a:cubicBezTo>
                  <a:pt x="520" y="78"/>
                  <a:pt x="496" y="78"/>
                  <a:pt x="496" y="54"/>
                </a:cubicBezTo>
                <a:cubicBezTo>
                  <a:pt x="448" y="30"/>
                  <a:pt x="371" y="0"/>
                  <a:pt x="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0" name="Google Shape;2000;p11"/>
          <p:cNvSpPr/>
          <p:nvPr/>
        </p:nvSpPr>
        <p:spPr>
          <a:xfrm>
            <a:off x="1157411" y="-73921"/>
            <a:ext cx="51064" cy="53535"/>
          </a:xfrm>
          <a:custGeom>
            <a:avLst/>
            <a:gdLst/>
            <a:ahLst/>
            <a:cxnLst/>
            <a:rect l="l" t="t" r="r" b="b"/>
            <a:pathLst>
              <a:path w="496" h="520" extrusionOk="0">
                <a:moveTo>
                  <a:pt x="251" y="0"/>
                </a:moveTo>
                <a:cubicBezTo>
                  <a:pt x="221" y="0"/>
                  <a:pt x="173" y="24"/>
                  <a:pt x="149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96"/>
                  <a:pt x="24" y="126"/>
                  <a:pt x="24" y="173"/>
                </a:cubicBezTo>
                <a:cubicBezTo>
                  <a:pt x="0" y="197"/>
                  <a:pt x="0" y="221"/>
                  <a:pt x="0" y="275"/>
                </a:cubicBezTo>
                <a:lnTo>
                  <a:pt x="0" y="323"/>
                </a:lnTo>
                <a:cubicBezTo>
                  <a:pt x="24" y="370"/>
                  <a:pt x="24" y="424"/>
                  <a:pt x="72" y="448"/>
                </a:cubicBezTo>
                <a:cubicBezTo>
                  <a:pt x="72" y="448"/>
                  <a:pt x="102" y="472"/>
                  <a:pt x="126" y="496"/>
                </a:cubicBezTo>
                <a:cubicBezTo>
                  <a:pt x="149" y="496"/>
                  <a:pt x="197" y="520"/>
                  <a:pt x="251" y="520"/>
                </a:cubicBezTo>
                <a:cubicBezTo>
                  <a:pt x="275" y="520"/>
                  <a:pt x="323" y="520"/>
                  <a:pt x="346" y="496"/>
                </a:cubicBezTo>
                <a:cubicBezTo>
                  <a:pt x="370" y="496"/>
                  <a:pt x="400" y="472"/>
                  <a:pt x="424" y="448"/>
                </a:cubicBezTo>
                <a:cubicBezTo>
                  <a:pt x="448" y="424"/>
                  <a:pt x="472" y="394"/>
                  <a:pt x="472" y="370"/>
                </a:cubicBezTo>
                <a:cubicBezTo>
                  <a:pt x="496" y="323"/>
                  <a:pt x="496" y="299"/>
                  <a:pt x="496" y="275"/>
                </a:cubicBezTo>
                <a:lnTo>
                  <a:pt x="496" y="197"/>
                </a:lnTo>
                <a:cubicBezTo>
                  <a:pt x="496" y="150"/>
                  <a:pt x="472" y="126"/>
                  <a:pt x="424" y="72"/>
                </a:cubicBezTo>
                <a:cubicBezTo>
                  <a:pt x="424" y="72"/>
                  <a:pt x="400" y="48"/>
                  <a:pt x="370" y="48"/>
                </a:cubicBezTo>
                <a:cubicBezTo>
                  <a:pt x="346" y="24"/>
                  <a:pt x="299" y="0"/>
                  <a:pt x="2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1" name="Google Shape;2001;p11"/>
          <p:cNvSpPr/>
          <p:nvPr/>
        </p:nvSpPr>
        <p:spPr>
          <a:xfrm>
            <a:off x="955212" y="411089"/>
            <a:ext cx="38195" cy="38504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2" name="Google Shape;2002;p11"/>
          <p:cNvSpPr/>
          <p:nvPr/>
        </p:nvSpPr>
        <p:spPr>
          <a:xfrm>
            <a:off x="1003703" y="112938"/>
            <a:ext cx="51167" cy="52197"/>
          </a:xfrm>
          <a:custGeom>
            <a:avLst/>
            <a:gdLst/>
            <a:ahLst/>
            <a:cxnLst/>
            <a:rect l="l" t="t" r="r" b="b"/>
            <a:pathLst>
              <a:path w="497" h="507" extrusionOk="0">
                <a:moveTo>
                  <a:pt x="251" y="0"/>
                </a:moveTo>
                <a:cubicBezTo>
                  <a:pt x="222" y="0"/>
                  <a:pt x="174" y="24"/>
                  <a:pt x="150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102"/>
                  <a:pt x="25" y="125"/>
                  <a:pt x="25" y="173"/>
                </a:cubicBezTo>
                <a:cubicBezTo>
                  <a:pt x="1" y="197"/>
                  <a:pt x="1" y="221"/>
                  <a:pt x="1" y="251"/>
                </a:cubicBezTo>
                <a:lnTo>
                  <a:pt x="1" y="322"/>
                </a:lnTo>
                <a:cubicBezTo>
                  <a:pt x="25" y="370"/>
                  <a:pt x="48" y="400"/>
                  <a:pt x="72" y="448"/>
                </a:cubicBezTo>
                <a:cubicBezTo>
                  <a:pt x="102" y="448"/>
                  <a:pt x="102" y="472"/>
                  <a:pt x="126" y="472"/>
                </a:cubicBezTo>
                <a:cubicBezTo>
                  <a:pt x="174" y="496"/>
                  <a:pt x="198" y="496"/>
                  <a:pt x="251" y="496"/>
                </a:cubicBezTo>
                <a:cubicBezTo>
                  <a:pt x="259" y="504"/>
                  <a:pt x="270" y="506"/>
                  <a:pt x="282" y="506"/>
                </a:cubicBezTo>
                <a:cubicBezTo>
                  <a:pt x="305" y="506"/>
                  <a:pt x="331" y="496"/>
                  <a:pt x="347" y="496"/>
                </a:cubicBezTo>
                <a:cubicBezTo>
                  <a:pt x="371" y="472"/>
                  <a:pt x="401" y="472"/>
                  <a:pt x="425" y="448"/>
                </a:cubicBezTo>
                <a:cubicBezTo>
                  <a:pt x="448" y="424"/>
                  <a:pt x="472" y="400"/>
                  <a:pt x="472" y="346"/>
                </a:cubicBezTo>
                <a:cubicBezTo>
                  <a:pt x="496" y="322"/>
                  <a:pt x="496" y="299"/>
                  <a:pt x="496" y="251"/>
                </a:cubicBezTo>
                <a:lnTo>
                  <a:pt x="496" y="197"/>
                </a:lnTo>
                <a:cubicBezTo>
                  <a:pt x="472" y="149"/>
                  <a:pt x="448" y="125"/>
                  <a:pt x="425" y="72"/>
                </a:cubicBezTo>
                <a:cubicBezTo>
                  <a:pt x="401" y="72"/>
                  <a:pt x="401" y="48"/>
                  <a:pt x="371" y="48"/>
                </a:cubicBezTo>
                <a:cubicBezTo>
                  <a:pt x="347" y="24"/>
                  <a:pt x="299" y="0"/>
                  <a:pt x="2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3" name="Google Shape;2003;p11"/>
          <p:cNvSpPr/>
          <p:nvPr/>
        </p:nvSpPr>
        <p:spPr>
          <a:xfrm>
            <a:off x="660768" y="18222"/>
            <a:ext cx="56006" cy="55491"/>
          </a:xfrm>
          <a:custGeom>
            <a:avLst/>
            <a:gdLst/>
            <a:ahLst/>
            <a:cxnLst/>
            <a:rect l="l" t="t" r="r" b="b"/>
            <a:pathLst>
              <a:path w="544" h="539" extrusionOk="0">
                <a:moveTo>
                  <a:pt x="323" y="1"/>
                </a:moveTo>
                <a:cubicBezTo>
                  <a:pt x="269" y="1"/>
                  <a:pt x="245" y="1"/>
                  <a:pt x="221" y="25"/>
                </a:cubicBezTo>
                <a:cubicBezTo>
                  <a:pt x="174" y="25"/>
                  <a:pt x="150" y="48"/>
                  <a:pt x="120" y="72"/>
                </a:cubicBezTo>
                <a:cubicBezTo>
                  <a:pt x="96" y="72"/>
                  <a:pt x="72" y="96"/>
                  <a:pt x="48" y="150"/>
                </a:cubicBezTo>
                <a:cubicBezTo>
                  <a:pt x="24" y="174"/>
                  <a:pt x="24" y="198"/>
                  <a:pt x="24" y="246"/>
                </a:cubicBezTo>
                <a:cubicBezTo>
                  <a:pt x="0" y="275"/>
                  <a:pt x="24" y="299"/>
                  <a:pt x="24" y="347"/>
                </a:cubicBezTo>
                <a:cubicBezTo>
                  <a:pt x="24" y="371"/>
                  <a:pt x="48" y="395"/>
                  <a:pt x="48" y="395"/>
                </a:cubicBezTo>
                <a:cubicBezTo>
                  <a:pt x="72" y="448"/>
                  <a:pt x="96" y="472"/>
                  <a:pt x="150" y="496"/>
                </a:cubicBezTo>
                <a:cubicBezTo>
                  <a:pt x="174" y="520"/>
                  <a:pt x="197" y="520"/>
                  <a:pt x="221" y="520"/>
                </a:cubicBezTo>
                <a:cubicBezTo>
                  <a:pt x="233" y="532"/>
                  <a:pt x="253" y="538"/>
                  <a:pt x="275" y="538"/>
                </a:cubicBezTo>
                <a:cubicBezTo>
                  <a:pt x="297" y="538"/>
                  <a:pt x="323" y="532"/>
                  <a:pt x="347" y="520"/>
                </a:cubicBezTo>
                <a:cubicBezTo>
                  <a:pt x="371" y="520"/>
                  <a:pt x="395" y="520"/>
                  <a:pt x="418" y="496"/>
                </a:cubicBezTo>
                <a:cubicBezTo>
                  <a:pt x="448" y="472"/>
                  <a:pt x="496" y="448"/>
                  <a:pt x="520" y="395"/>
                </a:cubicBezTo>
                <a:cubicBezTo>
                  <a:pt x="520" y="395"/>
                  <a:pt x="520" y="371"/>
                  <a:pt x="544" y="347"/>
                </a:cubicBezTo>
                <a:lnTo>
                  <a:pt x="544" y="222"/>
                </a:lnTo>
                <a:lnTo>
                  <a:pt x="544" y="198"/>
                </a:lnTo>
                <a:cubicBezTo>
                  <a:pt x="520" y="174"/>
                  <a:pt x="520" y="150"/>
                  <a:pt x="496" y="96"/>
                </a:cubicBezTo>
                <a:cubicBezTo>
                  <a:pt x="472" y="72"/>
                  <a:pt x="448" y="48"/>
                  <a:pt x="418" y="48"/>
                </a:cubicBezTo>
                <a:cubicBezTo>
                  <a:pt x="395" y="25"/>
                  <a:pt x="347" y="25"/>
                  <a:pt x="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4" name="Google Shape;2004;p11"/>
          <p:cNvSpPr/>
          <p:nvPr/>
        </p:nvSpPr>
        <p:spPr>
          <a:xfrm>
            <a:off x="445700" y="240702"/>
            <a:ext cx="40666" cy="38813"/>
          </a:xfrm>
          <a:custGeom>
            <a:avLst/>
            <a:gdLst/>
            <a:ahLst/>
            <a:cxnLst/>
            <a:rect l="l" t="t" r="r" b="b"/>
            <a:pathLst>
              <a:path w="395" h="377" extrusionOk="0">
                <a:moveTo>
                  <a:pt x="173" y="1"/>
                </a:moveTo>
                <a:cubicBezTo>
                  <a:pt x="149" y="1"/>
                  <a:pt x="119" y="1"/>
                  <a:pt x="119" y="25"/>
                </a:cubicBezTo>
                <a:cubicBezTo>
                  <a:pt x="96" y="25"/>
                  <a:pt x="96" y="25"/>
                  <a:pt x="72" y="55"/>
                </a:cubicBezTo>
                <a:cubicBezTo>
                  <a:pt x="72" y="55"/>
                  <a:pt x="48" y="55"/>
                  <a:pt x="48" y="78"/>
                </a:cubicBezTo>
                <a:cubicBezTo>
                  <a:pt x="24" y="78"/>
                  <a:pt x="24" y="102"/>
                  <a:pt x="24" y="126"/>
                </a:cubicBezTo>
                <a:cubicBezTo>
                  <a:pt x="0" y="150"/>
                  <a:pt x="0" y="174"/>
                  <a:pt x="0" y="204"/>
                </a:cubicBezTo>
                <a:lnTo>
                  <a:pt x="0" y="252"/>
                </a:lnTo>
                <a:cubicBezTo>
                  <a:pt x="24" y="252"/>
                  <a:pt x="24" y="275"/>
                  <a:pt x="24" y="275"/>
                </a:cubicBezTo>
                <a:cubicBezTo>
                  <a:pt x="48" y="299"/>
                  <a:pt x="48" y="299"/>
                  <a:pt x="48" y="323"/>
                </a:cubicBezTo>
                <a:cubicBezTo>
                  <a:pt x="72" y="323"/>
                  <a:pt x="72" y="353"/>
                  <a:pt x="96" y="353"/>
                </a:cubicBezTo>
                <a:cubicBezTo>
                  <a:pt x="96" y="353"/>
                  <a:pt x="119" y="377"/>
                  <a:pt x="149" y="377"/>
                </a:cubicBezTo>
                <a:lnTo>
                  <a:pt x="269" y="377"/>
                </a:lnTo>
                <a:lnTo>
                  <a:pt x="322" y="323"/>
                </a:lnTo>
                <a:lnTo>
                  <a:pt x="346" y="299"/>
                </a:lnTo>
                <a:cubicBezTo>
                  <a:pt x="370" y="275"/>
                  <a:pt x="370" y="275"/>
                  <a:pt x="370" y="252"/>
                </a:cubicBezTo>
                <a:cubicBezTo>
                  <a:pt x="394" y="228"/>
                  <a:pt x="394" y="204"/>
                  <a:pt x="394" y="204"/>
                </a:cubicBezTo>
                <a:lnTo>
                  <a:pt x="394" y="150"/>
                </a:lnTo>
                <a:cubicBezTo>
                  <a:pt x="370" y="126"/>
                  <a:pt x="370" y="102"/>
                  <a:pt x="346" y="78"/>
                </a:cubicBezTo>
                <a:lnTo>
                  <a:pt x="322" y="55"/>
                </a:lnTo>
                <a:lnTo>
                  <a:pt x="299" y="25"/>
                </a:lnTo>
                <a:cubicBezTo>
                  <a:pt x="269" y="25"/>
                  <a:pt x="245" y="1"/>
                  <a:pt x="24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11"/>
          <p:cNvSpPr/>
          <p:nvPr/>
        </p:nvSpPr>
        <p:spPr>
          <a:xfrm>
            <a:off x="755381" y="-117572"/>
            <a:ext cx="86789" cy="87407"/>
          </a:xfrm>
          <a:custGeom>
            <a:avLst/>
            <a:gdLst/>
            <a:ahLst/>
            <a:cxnLst/>
            <a:rect l="l" t="t" r="r" b="b"/>
            <a:pathLst>
              <a:path w="843" h="849" extrusionOk="0">
                <a:moveTo>
                  <a:pt x="425" y="0"/>
                </a:moveTo>
                <a:cubicBezTo>
                  <a:pt x="371" y="0"/>
                  <a:pt x="323" y="0"/>
                  <a:pt x="246" y="24"/>
                </a:cubicBezTo>
                <a:cubicBezTo>
                  <a:pt x="198" y="48"/>
                  <a:pt x="174" y="72"/>
                  <a:pt x="126" y="126"/>
                </a:cubicBezTo>
                <a:cubicBezTo>
                  <a:pt x="72" y="150"/>
                  <a:pt x="49" y="197"/>
                  <a:pt x="25" y="251"/>
                </a:cubicBezTo>
                <a:cubicBezTo>
                  <a:pt x="1" y="299"/>
                  <a:pt x="1" y="371"/>
                  <a:pt x="1" y="424"/>
                </a:cubicBezTo>
                <a:cubicBezTo>
                  <a:pt x="1" y="448"/>
                  <a:pt x="1" y="496"/>
                  <a:pt x="25" y="520"/>
                </a:cubicBezTo>
                <a:cubicBezTo>
                  <a:pt x="25" y="597"/>
                  <a:pt x="72" y="669"/>
                  <a:pt x="126" y="723"/>
                </a:cubicBezTo>
                <a:cubicBezTo>
                  <a:pt x="198" y="794"/>
                  <a:pt x="299" y="848"/>
                  <a:pt x="425" y="848"/>
                </a:cubicBezTo>
                <a:cubicBezTo>
                  <a:pt x="472" y="848"/>
                  <a:pt x="544" y="848"/>
                  <a:pt x="598" y="818"/>
                </a:cubicBezTo>
                <a:cubicBezTo>
                  <a:pt x="646" y="794"/>
                  <a:pt x="693" y="771"/>
                  <a:pt x="723" y="723"/>
                </a:cubicBezTo>
                <a:cubicBezTo>
                  <a:pt x="771" y="669"/>
                  <a:pt x="795" y="645"/>
                  <a:pt x="819" y="574"/>
                </a:cubicBezTo>
                <a:cubicBezTo>
                  <a:pt x="843" y="520"/>
                  <a:pt x="843" y="472"/>
                  <a:pt x="843" y="424"/>
                </a:cubicBezTo>
                <a:lnTo>
                  <a:pt x="843" y="299"/>
                </a:lnTo>
                <a:cubicBezTo>
                  <a:pt x="819" y="221"/>
                  <a:pt x="771" y="174"/>
                  <a:pt x="723" y="126"/>
                </a:cubicBezTo>
                <a:cubicBezTo>
                  <a:pt x="646" y="48"/>
                  <a:pt x="544" y="0"/>
                  <a:pt x="42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6" name="Google Shape;2006;p11"/>
          <p:cNvSpPr/>
          <p:nvPr/>
        </p:nvSpPr>
        <p:spPr>
          <a:xfrm>
            <a:off x="1293205" y="192006"/>
            <a:ext cx="53535" cy="47976"/>
          </a:xfrm>
          <a:custGeom>
            <a:avLst/>
            <a:gdLst/>
            <a:ahLst/>
            <a:cxnLst/>
            <a:rect l="l" t="t" r="r" b="b"/>
            <a:pathLst>
              <a:path w="520" h="466" extrusionOk="0">
                <a:moveTo>
                  <a:pt x="271" y="0"/>
                </a:moveTo>
                <a:cubicBezTo>
                  <a:pt x="210" y="0"/>
                  <a:pt x="144" y="20"/>
                  <a:pt x="96" y="50"/>
                </a:cubicBezTo>
                <a:cubicBezTo>
                  <a:pt x="72" y="80"/>
                  <a:pt x="48" y="104"/>
                  <a:pt x="24" y="128"/>
                </a:cubicBezTo>
                <a:cubicBezTo>
                  <a:pt x="1" y="151"/>
                  <a:pt x="1" y="199"/>
                  <a:pt x="1" y="229"/>
                </a:cubicBezTo>
                <a:cubicBezTo>
                  <a:pt x="1" y="277"/>
                  <a:pt x="1" y="301"/>
                  <a:pt x="24" y="348"/>
                </a:cubicBezTo>
                <a:cubicBezTo>
                  <a:pt x="48" y="378"/>
                  <a:pt x="72" y="402"/>
                  <a:pt x="96" y="426"/>
                </a:cubicBezTo>
                <a:cubicBezTo>
                  <a:pt x="142" y="454"/>
                  <a:pt x="203" y="466"/>
                  <a:pt x="261" y="466"/>
                </a:cubicBezTo>
                <a:cubicBezTo>
                  <a:pt x="302" y="466"/>
                  <a:pt x="341" y="460"/>
                  <a:pt x="371" y="450"/>
                </a:cubicBezTo>
                <a:cubicBezTo>
                  <a:pt x="371" y="426"/>
                  <a:pt x="395" y="426"/>
                  <a:pt x="424" y="402"/>
                </a:cubicBezTo>
                <a:cubicBezTo>
                  <a:pt x="472" y="378"/>
                  <a:pt x="520" y="301"/>
                  <a:pt x="520" y="229"/>
                </a:cubicBezTo>
                <a:cubicBezTo>
                  <a:pt x="520" y="175"/>
                  <a:pt x="472" y="104"/>
                  <a:pt x="424" y="80"/>
                </a:cubicBezTo>
                <a:cubicBezTo>
                  <a:pt x="395" y="50"/>
                  <a:pt x="371" y="50"/>
                  <a:pt x="371" y="26"/>
                </a:cubicBezTo>
                <a:cubicBezTo>
                  <a:pt x="343" y="8"/>
                  <a:pt x="308" y="0"/>
                  <a:pt x="2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7" name="Google Shape;2007;p11"/>
          <p:cNvSpPr/>
          <p:nvPr/>
        </p:nvSpPr>
        <p:spPr>
          <a:xfrm>
            <a:off x="1223712" y="438063"/>
            <a:ext cx="105217" cy="1010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8" name="Google Shape;2008;p11"/>
          <p:cNvSpPr/>
          <p:nvPr/>
        </p:nvSpPr>
        <p:spPr>
          <a:xfrm>
            <a:off x="1456694" y="133220"/>
            <a:ext cx="46226" cy="51682"/>
          </a:xfrm>
          <a:custGeom>
            <a:avLst/>
            <a:gdLst/>
            <a:ahLst/>
            <a:cxnLst/>
            <a:rect l="l" t="t" r="r" b="b"/>
            <a:pathLst>
              <a:path w="449" h="502" extrusionOk="0">
                <a:moveTo>
                  <a:pt x="227" y="0"/>
                </a:moveTo>
                <a:cubicBezTo>
                  <a:pt x="204" y="24"/>
                  <a:pt x="180" y="24"/>
                  <a:pt x="150" y="24"/>
                </a:cubicBezTo>
                <a:cubicBezTo>
                  <a:pt x="150" y="24"/>
                  <a:pt x="126" y="24"/>
                  <a:pt x="102" y="54"/>
                </a:cubicBezTo>
                <a:cubicBezTo>
                  <a:pt x="78" y="54"/>
                  <a:pt x="78" y="78"/>
                  <a:pt x="54" y="102"/>
                </a:cubicBezTo>
                <a:cubicBezTo>
                  <a:pt x="30" y="125"/>
                  <a:pt x="30" y="149"/>
                  <a:pt x="1" y="173"/>
                </a:cubicBezTo>
                <a:lnTo>
                  <a:pt x="1" y="227"/>
                </a:lnTo>
                <a:lnTo>
                  <a:pt x="1" y="322"/>
                </a:lnTo>
                <a:cubicBezTo>
                  <a:pt x="30" y="376"/>
                  <a:pt x="30" y="400"/>
                  <a:pt x="54" y="424"/>
                </a:cubicBezTo>
                <a:cubicBezTo>
                  <a:pt x="102" y="472"/>
                  <a:pt x="150" y="502"/>
                  <a:pt x="227" y="502"/>
                </a:cubicBezTo>
                <a:cubicBezTo>
                  <a:pt x="251" y="502"/>
                  <a:pt x="275" y="502"/>
                  <a:pt x="299" y="472"/>
                </a:cubicBezTo>
                <a:cubicBezTo>
                  <a:pt x="329" y="472"/>
                  <a:pt x="353" y="448"/>
                  <a:pt x="377" y="424"/>
                </a:cubicBezTo>
                <a:cubicBezTo>
                  <a:pt x="401" y="400"/>
                  <a:pt x="424" y="376"/>
                  <a:pt x="424" y="322"/>
                </a:cubicBezTo>
                <a:cubicBezTo>
                  <a:pt x="448" y="299"/>
                  <a:pt x="448" y="251"/>
                  <a:pt x="424" y="227"/>
                </a:cubicBezTo>
                <a:lnTo>
                  <a:pt x="424" y="173"/>
                </a:lnTo>
                <a:cubicBezTo>
                  <a:pt x="424" y="149"/>
                  <a:pt x="401" y="125"/>
                  <a:pt x="401" y="125"/>
                </a:cubicBezTo>
                <a:cubicBezTo>
                  <a:pt x="401" y="102"/>
                  <a:pt x="377" y="78"/>
                  <a:pt x="353" y="54"/>
                </a:cubicBezTo>
                <a:cubicBezTo>
                  <a:pt x="329" y="54"/>
                  <a:pt x="329" y="24"/>
                  <a:pt x="299" y="24"/>
                </a:cubicBezTo>
                <a:cubicBezTo>
                  <a:pt x="275" y="24"/>
                  <a:pt x="251" y="0"/>
                  <a:pt x="2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9" name="Google Shape;2009;p11"/>
          <p:cNvSpPr/>
          <p:nvPr/>
        </p:nvSpPr>
        <p:spPr>
          <a:xfrm>
            <a:off x="1472034" y="332948"/>
            <a:ext cx="79994" cy="61566"/>
          </a:xfrm>
          <a:custGeom>
            <a:avLst/>
            <a:gdLst/>
            <a:ahLst/>
            <a:cxnLst/>
            <a:rect l="l" t="t" r="r" b="b"/>
            <a:pathLst>
              <a:path w="777" h="598" extrusionOk="0">
                <a:moveTo>
                  <a:pt x="401" y="0"/>
                </a:moveTo>
                <a:cubicBezTo>
                  <a:pt x="1" y="0"/>
                  <a:pt x="1" y="597"/>
                  <a:pt x="401" y="597"/>
                </a:cubicBezTo>
                <a:cubicBezTo>
                  <a:pt x="777" y="597"/>
                  <a:pt x="777" y="0"/>
                  <a:pt x="4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0" name="Google Shape;2010;p11"/>
          <p:cNvSpPr/>
          <p:nvPr/>
        </p:nvSpPr>
        <p:spPr>
          <a:xfrm>
            <a:off x="747454" y="570357"/>
            <a:ext cx="67022" cy="65066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1" name="Google Shape;2011;p11"/>
          <p:cNvSpPr/>
          <p:nvPr/>
        </p:nvSpPr>
        <p:spPr>
          <a:xfrm>
            <a:off x="1034486" y="630378"/>
            <a:ext cx="43755" cy="40666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2" name="Google Shape;2012;p11"/>
          <p:cNvSpPr/>
          <p:nvPr/>
        </p:nvSpPr>
        <p:spPr>
          <a:xfrm>
            <a:off x="1398320" y="492113"/>
            <a:ext cx="117469" cy="117469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3" name="Google Shape;2013;p11"/>
          <p:cNvSpPr/>
          <p:nvPr/>
        </p:nvSpPr>
        <p:spPr>
          <a:xfrm>
            <a:off x="499132" y="427561"/>
            <a:ext cx="71964" cy="72067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4" name="Google Shape;2014;p11"/>
          <p:cNvSpPr/>
          <p:nvPr/>
        </p:nvSpPr>
        <p:spPr>
          <a:xfrm>
            <a:off x="934313" y="-194375"/>
            <a:ext cx="69493" cy="66404"/>
          </a:xfrm>
          <a:custGeom>
            <a:avLst/>
            <a:gdLst/>
            <a:ahLst/>
            <a:cxnLst/>
            <a:rect l="l" t="t" r="r" b="b"/>
            <a:pathLst>
              <a:path w="675" h="645" extrusionOk="0">
                <a:moveTo>
                  <a:pt x="328" y="0"/>
                </a:moveTo>
                <a:cubicBezTo>
                  <a:pt x="299" y="0"/>
                  <a:pt x="251" y="0"/>
                  <a:pt x="203" y="24"/>
                </a:cubicBezTo>
                <a:cubicBezTo>
                  <a:pt x="179" y="24"/>
                  <a:pt x="125" y="48"/>
                  <a:pt x="102" y="72"/>
                </a:cubicBezTo>
                <a:cubicBezTo>
                  <a:pt x="78" y="126"/>
                  <a:pt x="54" y="149"/>
                  <a:pt x="54" y="197"/>
                </a:cubicBezTo>
                <a:cubicBezTo>
                  <a:pt x="30" y="221"/>
                  <a:pt x="0" y="275"/>
                  <a:pt x="30" y="323"/>
                </a:cubicBezTo>
                <a:lnTo>
                  <a:pt x="30" y="400"/>
                </a:lnTo>
                <a:cubicBezTo>
                  <a:pt x="54" y="448"/>
                  <a:pt x="78" y="496"/>
                  <a:pt x="102" y="549"/>
                </a:cubicBezTo>
                <a:cubicBezTo>
                  <a:pt x="125" y="549"/>
                  <a:pt x="149" y="573"/>
                  <a:pt x="179" y="597"/>
                </a:cubicBezTo>
                <a:cubicBezTo>
                  <a:pt x="227" y="621"/>
                  <a:pt x="275" y="645"/>
                  <a:pt x="328" y="645"/>
                </a:cubicBezTo>
                <a:cubicBezTo>
                  <a:pt x="376" y="645"/>
                  <a:pt x="424" y="621"/>
                  <a:pt x="448" y="597"/>
                </a:cubicBezTo>
                <a:cubicBezTo>
                  <a:pt x="502" y="597"/>
                  <a:pt x="525" y="573"/>
                  <a:pt x="573" y="549"/>
                </a:cubicBezTo>
                <a:cubicBezTo>
                  <a:pt x="597" y="520"/>
                  <a:pt x="627" y="472"/>
                  <a:pt x="627" y="448"/>
                </a:cubicBezTo>
                <a:cubicBezTo>
                  <a:pt x="651" y="400"/>
                  <a:pt x="675" y="346"/>
                  <a:pt x="651" y="323"/>
                </a:cubicBezTo>
                <a:lnTo>
                  <a:pt x="651" y="221"/>
                </a:lnTo>
                <a:cubicBezTo>
                  <a:pt x="627" y="173"/>
                  <a:pt x="597" y="126"/>
                  <a:pt x="573" y="72"/>
                </a:cubicBezTo>
                <a:cubicBezTo>
                  <a:pt x="549" y="72"/>
                  <a:pt x="525" y="48"/>
                  <a:pt x="502" y="24"/>
                </a:cubicBezTo>
                <a:cubicBezTo>
                  <a:pt x="448" y="0"/>
                  <a:pt x="400" y="0"/>
                  <a:pt x="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5" name="Google Shape;2015;p11"/>
          <p:cNvSpPr/>
          <p:nvPr/>
        </p:nvSpPr>
        <p:spPr>
          <a:xfrm>
            <a:off x="1382980" y="-48697"/>
            <a:ext cx="86686" cy="87304"/>
          </a:xfrm>
          <a:custGeom>
            <a:avLst/>
            <a:gdLst/>
            <a:ahLst/>
            <a:cxnLst/>
            <a:rect l="l" t="t" r="r" b="b"/>
            <a:pathLst>
              <a:path w="842" h="848" extrusionOk="0">
                <a:moveTo>
                  <a:pt x="418" y="0"/>
                </a:moveTo>
                <a:cubicBezTo>
                  <a:pt x="370" y="0"/>
                  <a:pt x="323" y="0"/>
                  <a:pt x="269" y="54"/>
                </a:cubicBezTo>
                <a:cubicBezTo>
                  <a:pt x="221" y="54"/>
                  <a:pt x="173" y="78"/>
                  <a:pt x="120" y="125"/>
                </a:cubicBezTo>
                <a:cubicBezTo>
                  <a:pt x="96" y="149"/>
                  <a:pt x="72" y="203"/>
                  <a:pt x="48" y="251"/>
                </a:cubicBezTo>
                <a:cubicBezTo>
                  <a:pt x="24" y="299"/>
                  <a:pt x="0" y="352"/>
                  <a:pt x="24" y="424"/>
                </a:cubicBezTo>
                <a:lnTo>
                  <a:pt x="24" y="525"/>
                </a:lnTo>
                <a:cubicBezTo>
                  <a:pt x="48" y="597"/>
                  <a:pt x="72" y="675"/>
                  <a:pt x="120" y="722"/>
                </a:cubicBezTo>
                <a:cubicBezTo>
                  <a:pt x="173" y="722"/>
                  <a:pt x="197" y="746"/>
                  <a:pt x="221" y="776"/>
                </a:cubicBezTo>
                <a:cubicBezTo>
                  <a:pt x="269" y="824"/>
                  <a:pt x="346" y="824"/>
                  <a:pt x="418" y="848"/>
                </a:cubicBezTo>
                <a:cubicBezTo>
                  <a:pt x="496" y="848"/>
                  <a:pt x="543" y="824"/>
                  <a:pt x="597" y="800"/>
                </a:cubicBezTo>
                <a:cubicBezTo>
                  <a:pt x="645" y="776"/>
                  <a:pt x="693" y="746"/>
                  <a:pt x="717" y="722"/>
                </a:cubicBezTo>
                <a:cubicBezTo>
                  <a:pt x="770" y="675"/>
                  <a:pt x="794" y="627"/>
                  <a:pt x="818" y="573"/>
                </a:cubicBezTo>
                <a:cubicBezTo>
                  <a:pt x="842" y="525"/>
                  <a:pt x="842" y="478"/>
                  <a:pt x="842" y="424"/>
                </a:cubicBezTo>
                <a:cubicBezTo>
                  <a:pt x="842" y="376"/>
                  <a:pt x="842" y="352"/>
                  <a:pt x="818" y="299"/>
                </a:cubicBezTo>
                <a:cubicBezTo>
                  <a:pt x="818" y="251"/>
                  <a:pt x="770" y="179"/>
                  <a:pt x="717" y="125"/>
                </a:cubicBezTo>
                <a:cubicBezTo>
                  <a:pt x="693" y="102"/>
                  <a:pt x="669" y="78"/>
                  <a:pt x="645" y="54"/>
                </a:cubicBezTo>
                <a:cubicBezTo>
                  <a:pt x="567" y="30"/>
                  <a:pt x="496" y="0"/>
                  <a:pt x="41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6" name="Google Shape;2016;p11"/>
          <p:cNvSpPr/>
          <p:nvPr/>
        </p:nvSpPr>
        <p:spPr>
          <a:xfrm>
            <a:off x="1607931" y="222892"/>
            <a:ext cx="48594" cy="41284"/>
          </a:xfrm>
          <a:custGeom>
            <a:avLst/>
            <a:gdLst/>
            <a:ahLst/>
            <a:cxnLst/>
            <a:rect l="l" t="t" r="r" b="b"/>
            <a:pathLst>
              <a:path w="472" h="401" extrusionOk="0">
                <a:moveTo>
                  <a:pt x="227" y="1"/>
                </a:moveTo>
                <a:cubicBezTo>
                  <a:pt x="173" y="1"/>
                  <a:pt x="125" y="25"/>
                  <a:pt x="78" y="78"/>
                </a:cubicBezTo>
                <a:cubicBezTo>
                  <a:pt x="78" y="78"/>
                  <a:pt x="54" y="102"/>
                  <a:pt x="54" y="126"/>
                </a:cubicBezTo>
                <a:cubicBezTo>
                  <a:pt x="0" y="174"/>
                  <a:pt x="0" y="251"/>
                  <a:pt x="54" y="299"/>
                </a:cubicBezTo>
                <a:lnTo>
                  <a:pt x="78" y="323"/>
                </a:lnTo>
                <a:cubicBezTo>
                  <a:pt x="102" y="377"/>
                  <a:pt x="173" y="401"/>
                  <a:pt x="227" y="401"/>
                </a:cubicBezTo>
                <a:cubicBezTo>
                  <a:pt x="275" y="401"/>
                  <a:pt x="299" y="401"/>
                  <a:pt x="352" y="377"/>
                </a:cubicBezTo>
                <a:lnTo>
                  <a:pt x="400" y="377"/>
                </a:lnTo>
                <a:cubicBezTo>
                  <a:pt x="400" y="347"/>
                  <a:pt x="424" y="323"/>
                  <a:pt x="448" y="323"/>
                </a:cubicBezTo>
                <a:cubicBezTo>
                  <a:pt x="472" y="275"/>
                  <a:pt x="472" y="251"/>
                  <a:pt x="472" y="198"/>
                </a:cubicBezTo>
                <a:cubicBezTo>
                  <a:pt x="472" y="174"/>
                  <a:pt x="472" y="150"/>
                  <a:pt x="448" y="102"/>
                </a:cubicBezTo>
                <a:cubicBezTo>
                  <a:pt x="424" y="78"/>
                  <a:pt x="376" y="25"/>
                  <a:pt x="352" y="25"/>
                </a:cubicBezTo>
                <a:cubicBezTo>
                  <a:pt x="299" y="25"/>
                  <a:pt x="275" y="1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7" name="Google Shape;2017;p11"/>
          <p:cNvSpPr/>
          <p:nvPr/>
        </p:nvSpPr>
        <p:spPr>
          <a:xfrm>
            <a:off x="896117" y="264073"/>
            <a:ext cx="51167" cy="48697"/>
          </a:xfrm>
          <a:custGeom>
            <a:avLst/>
            <a:gdLst/>
            <a:ahLst/>
            <a:cxnLst/>
            <a:rect l="l" t="t" r="r" b="b"/>
            <a:pathLst>
              <a:path w="497" h="473" extrusionOk="0">
                <a:moveTo>
                  <a:pt x="252" y="1"/>
                </a:moveTo>
                <a:cubicBezTo>
                  <a:pt x="222" y="1"/>
                  <a:pt x="174" y="1"/>
                  <a:pt x="150" y="25"/>
                </a:cubicBezTo>
                <a:cubicBezTo>
                  <a:pt x="126" y="25"/>
                  <a:pt x="102" y="48"/>
                  <a:pt x="73" y="72"/>
                </a:cubicBezTo>
                <a:cubicBezTo>
                  <a:pt x="49" y="96"/>
                  <a:pt x="49" y="126"/>
                  <a:pt x="25" y="150"/>
                </a:cubicBezTo>
                <a:cubicBezTo>
                  <a:pt x="25" y="174"/>
                  <a:pt x="1" y="198"/>
                  <a:pt x="25" y="222"/>
                </a:cubicBezTo>
                <a:lnTo>
                  <a:pt x="25" y="299"/>
                </a:lnTo>
                <a:cubicBezTo>
                  <a:pt x="25" y="323"/>
                  <a:pt x="49" y="371"/>
                  <a:pt x="73" y="395"/>
                </a:cubicBezTo>
                <a:cubicBezTo>
                  <a:pt x="102" y="395"/>
                  <a:pt x="126" y="425"/>
                  <a:pt x="126" y="425"/>
                </a:cubicBezTo>
                <a:cubicBezTo>
                  <a:pt x="174" y="448"/>
                  <a:pt x="198" y="472"/>
                  <a:pt x="252" y="472"/>
                </a:cubicBezTo>
                <a:cubicBezTo>
                  <a:pt x="252" y="472"/>
                  <a:pt x="276" y="472"/>
                  <a:pt x="276" y="448"/>
                </a:cubicBezTo>
                <a:cubicBezTo>
                  <a:pt x="323" y="448"/>
                  <a:pt x="347" y="448"/>
                  <a:pt x="371" y="425"/>
                </a:cubicBezTo>
                <a:cubicBezTo>
                  <a:pt x="371" y="425"/>
                  <a:pt x="401" y="395"/>
                  <a:pt x="425" y="395"/>
                </a:cubicBezTo>
                <a:lnTo>
                  <a:pt x="425" y="371"/>
                </a:lnTo>
                <a:cubicBezTo>
                  <a:pt x="449" y="371"/>
                  <a:pt x="473" y="347"/>
                  <a:pt x="473" y="323"/>
                </a:cubicBezTo>
                <a:cubicBezTo>
                  <a:pt x="496" y="299"/>
                  <a:pt x="496" y="245"/>
                  <a:pt x="496" y="222"/>
                </a:cubicBezTo>
                <a:lnTo>
                  <a:pt x="496" y="174"/>
                </a:lnTo>
                <a:cubicBezTo>
                  <a:pt x="473" y="150"/>
                  <a:pt x="449" y="96"/>
                  <a:pt x="425" y="72"/>
                </a:cubicBezTo>
                <a:cubicBezTo>
                  <a:pt x="401" y="48"/>
                  <a:pt x="371" y="48"/>
                  <a:pt x="371" y="25"/>
                </a:cubicBezTo>
                <a:cubicBezTo>
                  <a:pt x="347" y="25"/>
                  <a:pt x="323" y="25"/>
                  <a:pt x="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8" name="Google Shape;2018;p11"/>
          <p:cNvSpPr/>
          <p:nvPr/>
        </p:nvSpPr>
        <p:spPr>
          <a:xfrm>
            <a:off x="7973163" y="238924"/>
            <a:ext cx="901670" cy="784600"/>
          </a:xfrm>
          <a:custGeom>
            <a:avLst/>
            <a:gdLst/>
            <a:ahLst/>
            <a:cxnLst/>
            <a:rect l="l" t="t" r="r" b="b"/>
            <a:pathLst>
              <a:path w="10621" h="9242" extrusionOk="0">
                <a:moveTo>
                  <a:pt x="4829" y="0"/>
                </a:moveTo>
                <a:cubicBezTo>
                  <a:pt x="4380" y="0"/>
                  <a:pt x="3946" y="59"/>
                  <a:pt x="3558" y="188"/>
                </a:cubicBezTo>
                <a:cubicBezTo>
                  <a:pt x="2239" y="636"/>
                  <a:pt x="1218" y="1758"/>
                  <a:pt x="824" y="3102"/>
                </a:cubicBezTo>
                <a:cubicBezTo>
                  <a:pt x="0" y="6009"/>
                  <a:pt x="1845" y="8176"/>
                  <a:pt x="3934" y="8970"/>
                </a:cubicBezTo>
                <a:cubicBezTo>
                  <a:pt x="4419" y="9154"/>
                  <a:pt x="4931" y="9241"/>
                  <a:pt x="5445" y="9241"/>
                </a:cubicBezTo>
                <a:cubicBezTo>
                  <a:pt x="7147" y="9241"/>
                  <a:pt x="8864" y="8287"/>
                  <a:pt x="9630" y="6755"/>
                </a:cubicBezTo>
                <a:cubicBezTo>
                  <a:pt x="10621" y="4767"/>
                  <a:pt x="9875" y="2081"/>
                  <a:pt x="7988" y="887"/>
                </a:cubicBezTo>
                <a:cubicBezTo>
                  <a:pt x="7139" y="356"/>
                  <a:pt x="5936" y="0"/>
                  <a:pt x="48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9" name="Google Shape;2019;p11"/>
          <p:cNvSpPr/>
          <p:nvPr/>
        </p:nvSpPr>
        <p:spPr>
          <a:xfrm rot="7885463">
            <a:off x="7720803" y="863391"/>
            <a:ext cx="1030181" cy="643165"/>
          </a:xfrm>
          <a:custGeom>
            <a:avLst/>
            <a:gdLst/>
            <a:ahLst/>
            <a:cxnLst/>
            <a:rect l="l" t="t" r="r" b="b"/>
            <a:pathLst>
              <a:path w="11619" h="7254" extrusionOk="0">
                <a:moveTo>
                  <a:pt x="5831" y="0"/>
                </a:moveTo>
                <a:cubicBezTo>
                  <a:pt x="4796" y="0"/>
                  <a:pt x="3778" y="272"/>
                  <a:pt x="2866" y="843"/>
                </a:cubicBezTo>
                <a:cubicBezTo>
                  <a:pt x="1523" y="1666"/>
                  <a:pt x="526" y="3057"/>
                  <a:pt x="150" y="4574"/>
                </a:cubicBezTo>
                <a:cubicBezTo>
                  <a:pt x="54" y="4950"/>
                  <a:pt x="1" y="5344"/>
                  <a:pt x="1" y="5720"/>
                </a:cubicBezTo>
                <a:cubicBezTo>
                  <a:pt x="1" y="5845"/>
                  <a:pt x="78" y="5965"/>
                  <a:pt x="204" y="5995"/>
                </a:cubicBezTo>
                <a:cubicBezTo>
                  <a:pt x="216" y="5997"/>
                  <a:pt x="229" y="5998"/>
                  <a:pt x="242" y="5998"/>
                </a:cubicBezTo>
                <a:cubicBezTo>
                  <a:pt x="362" y="5998"/>
                  <a:pt x="502" y="5905"/>
                  <a:pt x="502" y="5792"/>
                </a:cubicBezTo>
                <a:cubicBezTo>
                  <a:pt x="526" y="4275"/>
                  <a:pt x="1248" y="2831"/>
                  <a:pt x="2365" y="1816"/>
                </a:cubicBezTo>
                <a:cubicBezTo>
                  <a:pt x="2938" y="1314"/>
                  <a:pt x="3583" y="944"/>
                  <a:pt x="4305" y="717"/>
                </a:cubicBezTo>
                <a:cubicBezTo>
                  <a:pt x="4794" y="568"/>
                  <a:pt x="5294" y="495"/>
                  <a:pt x="5798" y="495"/>
                </a:cubicBezTo>
                <a:cubicBezTo>
                  <a:pt x="6038" y="495"/>
                  <a:pt x="6279" y="511"/>
                  <a:pt x="6520" y="544"/>
                </a:cubicBezTo>
                <a:cubicBezTo>
                  <a:pt x="8012" y="741"/>
                  <a:pt x="9433" y="1541"/>
                  <a:pt x="10299" y="2783"/>
                </a:cubicBezTo>
                <a:cubicBezTo>
                  <a:pt x="10776" y="3457"/>
                  <a:pt x="11099" y="4299"/>
                  <a:pt x="10973" y="5123"/>
                </a:cubicBezTo>
                <a:cubicBezTo>
                  <a:pt x="10926" y="5422"/>
                  <a:pt x="10848" y="5696"/>
                  <a:pt x="10699" y="5965"/>
                </a:cubicBezTo>
                <a:cubicBezTo>
                  <a:pt x="10651" y="6114"/>
                  <a:pt x="10573" y="6239"/>
                  <a:pt x="10502" y="6365"/>
                </a:cubicBezTo>
                <a:cubicBezTo>
                  <a:pt x="10400" y="6490"/>
                  <a:pt x="10329" y="6562"/>
                  <a:pt x="10227" y="6639"/>
                </a:cubicBezTo>
                <a:cubicBezTo>
                  <a:pt x="10203" y="6663"/>
                  <a:pt x="10179" y="6687"/>
                  <a:pt x="10150" y="6687"/>
                </a:cubicBezTo>
                <a:cubicBezTo>
                  <a:pt x="10150" y="6687"/>
                  <a:pt x="10150" y="6687"/>
                  <a:pt x="10150" y="6687"/>
                </a:cubicBezTo>
                <a:lnTo>
                  <a:pt x="10150" y="6687"/>
                </a:lnTo>
                <a:cubicBezTo>
                  <a:pt x="10138" y="6699"/>
                  <a:pt x="10138" y="6705"/>
                  <a:pt x="10141" y="6705"/>
                </a:cubicBezTo>
                <a:cubicBezTo>
                  <a:pt x="10142" y="6705"/>
                  <a:pt x="10143" y="6705"/>
                  <a:pt x="10144" y="6703"/>
                </a:cubicBezTo>
                <a:lnTo>
                  <a:pt x="10144" y="6703"/>
                </a:lnTo>
                <a:cubicBezTo>
                  <a:pt x="10137" y="6711"/>
                  <a:pt x="10126" y="6711"/>
                  <a:pt x="10126" y="6711"/>
                </a:cubicBezTo>
                <a:cubicBezTo>
                  <a:pt x="10102" y="6741"/>
                  <a:pt x="10078" y="6741"/>
                  <a:pt x="10030" y="6765"/>
                </a:cubicBezTo>
                <a:cubicBezTo>
                  <a:pt x="10046" y="6757"/>
                  <a:pt x="10048" y="6754"/>
                  <a:pt x="10043" y="6754"/>
                </a:cubicBezTo>
                <a:cubicBezTo>
                  <a:pt x="10032" y="6754"/>
                  <a:pt x="9992" y="6765"/>
                  <a:pt x="9976" y="6765"/>
                </a:cubicBezTo>
                <a:lnTo>
                  <a:pt x="9953" y="6765"/>
                </a:lnTo>
                <a:cubicBezTo>
                  <a:pt x="9953" y="6765"/>
                  <a:pt x="9921" y="6754"/>
                  <a:pt x="9914" y="6754"/>
                </a:cubicBezTo>
                <a:cubicBezTo>
                  <a:pt x="9910" y="6754"/>
                  <a:pt x="9913" y="6757"/>
                  <a:pt x="9929" y="6765"/>
                </a:cubicBezTo>
                <a:cubicBezTo>
                  <a:pt x="9881" y="6741"/>
                  <a:pt x="9851" y="6741"/>
                  <a:pt x="9827" y="6711"/>
                </a:cubicBezTo>
                <a:cubicBezTo>
                  <a:pt x="9803" y="6711"/>
                  <a:pt x="9779" y="6687"/>
                  <a:pt x="9779" y="6687"/>
                </a:cubicBezTo>
                <a:cubicBezTo>
                  <a:pt x="9771" y="6683"/>
                  <a:pt x="9766" y="6681"/>
                  <a:pt x="9762" y="6680"/>
                </a:cubicBezTo>
                <a:lnTo>
                  <a:pt x="9762" y="6680"/>
                </a:lnTo>
                <a:cubicBezTo>
                  <a:pt x="9762" y="6677"/>
                  <a:pt x="9760" y="6672"/>
                  <a:pt x="9756" y="6663"/>
                </a:cubicBezTo>
                <a:lnTo>
                  <a:pt x="9732" y="6639"/>
                </a:lnTo>
                <a:cubicBezTo>
                  <a:pt x="9732" y="6615"/>
                  <a:pt x="9732" y="6639"/>
                  <a:pt x="9702" y="6592"/>
                </a:cubicBezTo>
                <a:cubicBezTo>
                  <a:pt x="9678" y="6538"/>
                  <a:pt x="9678" y="6490"/>
                  <a:pt x="9678" y="6413"/>
                </a:cubicBezTo>
                <a:cubicBezTo>
                  <a:pt x="9654" y="6293"/>
                  <a:pt x="9678" y="6144"/>
                  <a:pt x="9702" y="5995"/>
                </a:cubicBezTo>
                <a:cubicBezTo>
                  <a:pt x="9732" y="5619"/>
                  <a:pt x="9756" y="5296"/>
                  <a:pt x="9678" y="4950"/>
                </a:cubicBezTo>
                <a:cubicBezTo>
                  <a:pt x="9606" y="4574"/>
                  <a:pt x="9481" y="4204"/>
                  <a:pt x="9284" y="3851"/>
                </a:cubicBezTo>
                <a:cubicBezTo>
                  <a:pt x="8573" y="2527"/>
                  <a:pt x="7186" y="1630"/>
                  <a:pt x="5678" y="1630"/>
                </a:cubicBezTo>
                <a:cubicBezTo>
                  <a:pt x="5603" y="1630"/>
                  <a:pt x="5527" y="1632"/>
                  <a:pt x="5451" y="1637"/>
                </a:cubicBezTo>
                <a:cubicBezTo>
                  <a:pt x="3911" y="1714"/>
                  <a:pt x="2419" y="2735"/>
                  <a:pt x="1822" y="4174"/>
                </a:cubicBezTo>
                <a:cubicBezTo>
                  <a:pt x="1642" y="4622"/>
                  <a:pt x="1571" y="5147"/>
                  <a:pt x="1822" y="5571"/>
                </a:cubicBezTo>
                <a:cubicBezTo>
                  <a:pt x="1988" y="5832"/>
                  <a:pt x="2284" y="5995"/>
                  <a:pt x="2591" y="5995"/>
                </a:cubicBezTo>
                <a:cubicBezTo>
                  <a:pt x="2691" y="5995"/>
                  <a:pt x="2792" y="5978"/>
                  <a:pt x="2890" y="5941"/>
                </a:cubicBezTo>
                <a:cubicBezTo>
                  <a:pt x="3236" y="5816"/>
                  <a:pt x="3463" y="5469"/>
                  <a:pt x="3660" y="5171"/>
                </a:cubicBezTo>
                <a:cubicBezTo>
                  <a:pt x="3857" y="4848"/>
                  <a:pt x="4108" y="4574"/>
                  <a:pt x="4407" y="4323"/>
                </a:cubicBezTo>
                <a:cubicBezTo>
                  <a:pt x="4843" y="3982"/>
                  <a:pt x="5394" y="3759"/>
                  <a:pt x="5951" y="3759"/>
                </a:cubicBezTo>
                <a:cubicBezTo>
                  <a:pt x="6125" y="3759"/>
                  <a:pt x="6300" y="3781"/>
                  <a:pt x="6472" y="3828"/>
                </a:cubicBezTo>
                <a:cubicBezTo>
                  <a:pt x="7141" y="4001"/>
                  <a:pt x="7762" y="4574"/>
                  <a:pt x="7887" y="5248"/>
                </a:cubicBezTo>
                <a:cubicBezTo>
                  <a:pt x="7965" y="5547"/>
                  <a:pt x="7941" y="5893"/>
                  <a:pt x="7714" y="6114"/>
                </a:cubicBezTo>
                <a:cubicBezTo>
                  <a:pt x="7661" y="6154"/>
                  <a:pt x="7605" y="6177"/>
                  <a:pt x="7539" y="6177"/>
                </a:cubicBezTo>
                <a:cubicBezTo>
                  <a:pt x="7515" y="6177"/>
                  <a:pt x="7490" y="6174"/>
                  <a:pt x="7463" y="6168"/>
                </a:cubicBezTo>
                <a:cubicBezTo>
                  <a:pt x="7344" y="6114"/>
                  <a:pt x="7266" y="5965"/>
                  <a:pt x="7195" y="5845"/>
                </a:cubicBezTo>
                <a:cubicBezTo>
                  <a:pt x="7093" y="5642"/>
                  <a:pt x="7015" y="5469"/>
                  <a:pt x="6896" y="5296"/>
                </a:cubicBezTo>
                <a:cubicBezTo>
                  <a:pt x="6747" y="5123"/>
                  <a:pt x="6568" y="4974"/>
                  <a:pt x="6371" y="4872"/>
                </a:cubicBezTo>
                <a:cubicBezTo>
                  <a:pt x="6182" y="4752"/>
                  <a:pt x="5956" y="4688"/>
                  <a:pt x="5728" y="4688"/>
                </a:cubicBezTo>
                <a:cubicBezTo>
                  <a:pt x="5538" y="4688"/>
                  <a:pt x="5348" y="4732"/>
                  <a:pt x="5177" y="4825"/>
                </a:cubicBezTo>
                <a:cubicBezTo>
                  <a:pt x="4830" y="5045"/>
                  <a:pt x="4580" y="5398"/>
                  <a:pt x="4627" y="5816"/>
                </a:cubicBezTo>
                <a:cubicBezTo>
                  <a:pt x="4641" y="5964"/>
                  <a:pt x="4749" y="6029"/>
                  <a:pt x="4861" y="6029"/>
                </a:cubicBezTo>
                <a:cubicBezTo>
                  <a:pt x="4998" y="6029"/>
                  <a:pt x="5142" y="5932"/>
                  <a:pt x="5129" y="5768"/>
                </a:cubicBezTo>
                <a:cubicBezTo>
                  <a:pt x="5075" y="5445"/>
                  <a:pt x="5427" y="5195"/>
                  <a:pt x="5726" y="5171"/>
                </a:cubicBezTo>
                <a:cubicBezTo>
                  <a:pt x="6096" y="5171"/>
                  <a:pt x="6418" y="5469"/>
                  <a:pt x="6621" y="5792"/>
                </a:cubicBezTo>
                <a:cubicBezTo>
                  <a:pt x="6818" y="6144"/>
                  <a:pt x="6968" y="6562"/>
                  <a:pt x="7415" y="6663"/>
                </a:cubicBezTo>
                <a:cubicBezTo>
                  <a:pt x="7459" y="6672"/>
                  <a:pt x="7502" y="6677"/>
                  <a:pt x="7544" y="6677"/>
                </a:cubicBezTo>
                <a:cubicBezTo>
                  <a:pt x="7864" y="6677"/>
                  <a:pt x="8134" y="6429"/>
                  <a:pt x="8287" y="6144"/>
                </a:cubicBezTo>
                <a:cubicBezTo>
                  <a:pt x="8633" y="5445"/>
                  <a:pt x="8287" y="4574"/>
                  <a:pt x="7791" y="4054"/>
                </a:cubicBezTo>
                <a:cubicBezTo>
                  <a:pt x="7293" y="3535"/>
                  <a:pt x="6605" y="3260"/>
                  <a:pt x="5896" y="3260"/>
                </a:cubicBezTo>
                <a:cubicBezTo>
                  <a:pt x="5790" y="3260"/>
                  <a:pt x="5683" y="3266"/>
                  <a:pt x="5577" y="3278"/>
                </a:cubicBezTo>
                <a:cubicBezTo>
                  <a:pt x="4753" y="3404"/>
                  <a:pt x="4007" y="3875"/>
                  <a:pt x="3487" y="4550"/>
                </a:cubicBezTo>
                <a:cubicBezTo>
                  <a:pt x="3284" y="4825"/>
                  <a:pt x="3135" y="5171"/>
                  <a:pt x="2866" y="5398"/>
                </a:cubicBezTo>
                <a:cubicBezTo>
                  <a:pt x="2763" y="5457"/>
                  <a:pt x="2676" y="5499"/>
                  <a:pt x="2565" y="5499"/>
                </a:cubicBezTo>
                <a:cubicBezTo>
                  <a:pt x="2542" y="5499"/>
                  <a:pt x="2517" y="5497"/>
                  <a:pt x="2490" y="5493"/>
                </a:cubicBezTo>
                <a:cubicBezTo>
                  <a:pt x="2341" y="5469"/>
                  <a:pt x="2239" y="5320"/>
                  <a:pt x="2192" y="5171"/>
                </a:cubicBezTo>
                <a:cubicBezTo>
                  <a:pt x="2042" y="4801"/>
                  <a:pt x="2293" y="4323"/>
                  <a:pt x="2466" y="4001"/>
                </a:cubicBezTo>
                <a:cubicBezTo>
                  <a:pt x="2639" y="3678"/>
                  <a:pt x="2890" y="3380"/>
                  <a:pt x="3135" y="3129"/>
                </a:cubicBezTo>
                <a:cubicBezTo>
                  <a:pt x="3708" y="2634"/>
                  <a:pt x="4407" y="2287"/>
                  <a:pt x="5153" y="2162"/>
                </a:cubicBezTo>
                <a:cubicBezTo>
                  <a:pt x="5319" y="2137"/>
                  <a:pt x="5485" y="2125"/>
                  <a:pt x="5650" y="2125"/>
                </a:cubicBezTo>
                <a:cubicBezTo>
                  <a:pt x="6972" y="2125"/>
                  <a:pt x="8239" y="2908"/>
                  <a:pt x="8860" y="4102"/>
                </a:cubicBezTo>
                <a:cubicBezTo>
                  <a:pt x="9033" y="4448"/>
                  <a:pt x="9159" y="4801"/>
                  <a:pt x="9230" y="5171"/>
                </a:cubicBezTo>
                <a:cubicBezTo>
                  <a:pt x="9284" y="5493"/>
                  <a:pt x="9206" y="5792"/>
                  <a:pt x="9182" y="6114"/>
                </a:cubicBezTo>
                <a:cubicBezTo>
                  <a:pt x="9159" y="6466"/>
                  <a:pt x="9182" y="6813"/>
                  <a:pt x="9457" y="7063"/>
                </a:cubicBezTo>
                <a:cubicBezTo>
                  <a:pt x="9598" y="7188"/>
                  <a:pt x="9791" y="7253"/>
                  <a:pt x="9982" y="7253"/>
                </a:cubicBezTo>
                <a:cubicBezTo>
                  <a:pt x="10092" y="7253"/>
                  <a:pt x="10201" y="7232"/>
                  <a:pt x="10299" y="7189"/>
                </a:cubicBezTo>
                <a:cubicBezTo>
                  <a:pt x="10573" y="7063"/>
                  <a:pt x="10800" y="6813"/>
                  <a:pt x="10950" y="6562"/>
                </a:cubicBezTo>
                <a:cubicBezTo>
                  <a:pt x="11147" y="6263"/>
                  <a:pt x="11272" y="5965"/>
                  <a:pt x="11373" y="5642"/>
                </a:cubicBezTo>
                <a:cubicBezTo>
                  <a:pt x="11618" y="4825"/>
                  <a:pt x="11493" y="3977"/>
                  <a:pt x="11123" y="3207"/>
                </a:cubicBezTo>
                <a:cubicBezTo>
                  <a:pt x="10424" y="1738"/>
                  <a:pt x="9009" y="669"/>
                  <a:pt x="7463" y="222"/>
                </a:cubicBezTo>
                <a:cubicBezTo>
                  <a:pt x="6924" y="76"/>
                  <a:pt x="6375" y="0"/>
                  <a:pt x="58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0" name="Google Shape;2020;p11"/>
          <p:cNvSpPr/>
          <p:nvPr/>
        </p:nvSpPr>
        <p:spPr>
          <a:xfrm rot="-2860879">
            <a:off x="6467356" y="-51005"/>
            <a:ext cx="1194828" cy="1181988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"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15"/>
          <p:cNvSpPr txBox="1">
            <a:spLocks noGrp="1"/>
          </p:cNvSpPr>
          <p:nvPr>
            <p:ph type="subTitle" idx="1"/>
          </p:nvPr>
        </p:nvSpPr>
        <p:spPr>
          <a:xfrm>
            <a:off x="1804625" y="3754803"/>
            <a:ext cx="2767500" cy="8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38" name="Google Shape;2138;p15"/>
          <p:cNvSpPr txBox="1">
            <a:spLocks noGrp="1"/>
          </p:cNvSpPr>
          <p:nvPr>
            <p:ph type="title"/>
          </p:nvPr>
        </p:nvSpPr>
        <p:spPr>
          <a:xfrm>
            <a:off x="1804625" y="2502800"/>
            <a:ext cx="2767500" cy="13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2139" name="Google Shape;2139;p15"/>
          <p:cNvGrpSpPr/>
          <p:nvPr/>
        </p:nvGrpSpPr>
        <p:grpSpPr>
          <a:xfrm>
            <a:off x="-1794329" y="2297111"/>
            <a:ext cx="1033840" cy="2668714"/>
            <a:chOff x="2014958" y="1510123"/>
            <a:chExt cx="797101" cy="2057605"/>
          </a:xfrm>
        </p:grpSpPr>
        <p:sp>
          <p:nvSpPr>
            <p:cNvPr id="2140" name="Google Shape;2140;p15"/>
            <p:cNvSpPr/>
            <p:nvPr/>
          </p:nvSpPr>
          <p:spPr>
            <a:xfrm>
              <a:off x="2118623" y="3300466"/>
              <a:ext cx="672333" cy="267263"/>
            </a:xfrm>
            <a:custGeom>
              <a:avLst/>
              <a:gdLst/>
              <a:ahLst/>
              <a:cxnLst/>
              <a:rect l="l" t="t" r="r" b="b"/>
              <a:pathLst>
                <a:path w="37435" h="14881" extrusionOk="0">
                  <a:moveTo>
                    <a:pt x="34842" y="1"/>
                  </a:moveTo>
                  <a:cubicBezTo>
                    <a:pt x="34428" y="139"/>
                    <a:pt x="33978" y="416"/>
                    <a:pt x="33702" y="865"/>
                  </a:cubicBezTo>
                  <a:cubicBezTo>
                    <a:pt x="33702" y="1003"/>
                    <a:pt x="33702" y="1141"/>
                    <a:pt x="33563" y="1418"/>
                  </a:cubicBezTo>
                  <a:cubicBezTo>
                    <a:pt x="33425" y="1729"/>
                    <a:pt x="33425" y="2006"/>
                    <a:pt x="33563" y="2282"/>
                  </a:cubicBezTo>
                  <a:lnTo>
                    <a:pt x="33563" y="4010"/>
                  </a:lnTo>
                  <a:cubicBezTo>
                    <a:pt x="33563" y="4460"/>
                    <a:pt x="33425" y="4874"/>
                    <a:pt x="33252" y="5324"/>
                  </a:cubicBezTo>
                  <a:cubicBezTo>
                    <a:pt x="32976" y="5600"/>
                    <a:pt x="32838" y="6050"/>
                    <a:pt x="32561" y="6326"/>
                  </a:cubicBezTo>
                  <a:cubicBezTo>
                    <a:pt x="32250" y="6741"/>
                    <a:pt x="31835" y="7190"/>
                    <a:pt x="31386" y="7467"/>
                  </a:cubicBezTo>
                  <a:cubicBezTo>
                    <a:pt x="30522" y="8193"/>
                    <a:pt x="29658" y="8642"/>
                    <a:pt x="28655" y="9057"/>
                  </a:cubicBezTo>
                  <a:cubicBezTo>
                    <a:pt x="26650" y="9921"/>
                    <a:pt x="24473" y="10509"/>
                    <a:pt x="22330" y="10785"/>
                  </a:cubicBezTo>
                  <a:cubicBezTo>
                    <a:pt x="20878" y="10923"/>
                    <a:pt x="19426" y="11062"/>
                    <a:pt x="18009" y="11062"/>
                  </a:cubicBezTo>
                  <a:lnTo>
                    <a:pt x="18009" y="10785"/>
                  </a:lnTo>
                  <a:cubicBezTo>
                    <a:pt x="18147" y="10370"/>
                    <a:pt x="18147" y="9783"/>
                    <a:pt x="17871" y="9333"/>
                  </a:cubicBezTo>
                  <a:cubicBezTo>
                    <a:pt x="17698" y="8919"/>
                    <a:pt x="17145" y="8469"/>
                    <a:pt x="16696" y="8469"/>
                  </a:cubicBezTo>
                  <a:cubicBezTo>
                    <a:pt x="15831" y="8331"/>
                    <a:pt x="15106" y="8054"/>
                    <a:pt x="14241" y="7778"/>
                  </a:cubicBezTo>
                  <a:lnTo>
                    <a:pt x="14103" y="7778"/>
                  </a:lnTo>
                  <a:cubicBezTo>
                    <a:pt x="13239" y="6914"/>
                    <a:pt x="12098" y="6326"/>
                    <a:pt x="11096" y="5600"/>
                  </a:cubicBezTo>
                  <a:cubicBezTo>
                    <a:pt x="10785" y="5324"/>
                    <a:pt x="10508" y="5324"/>
                    <a:pt x="10094" y="5324"/>
                  </a:cubicBezTo>
                  <a:cubicBezTo>
                    <a:pt x="9644" y="4460"/>
                    <a:pt x="8780" y="3734"/>
                    <a:pt x="8054" y="3146"/>
                  </a:cubicBezTo>
                  <a:lnTo>
                    <a:pt x="8054" y="2282"/>
                  </a:lnTo>
                  <a:cubicBezTo>
                    <a:pt x="7810" y="1397"/>
                    <a:pt x="6892" y="835"/>
                    <a:pt x="6085" y="835"/>
                  </a:cubicBezTo>
                  <a:cubicBezTo>
                    <a:pt x="5979" y="835"/>
                    <a:pt x="5874" y="845"/>
                    <a:pt x="5773" y="865"/>
                  </a:cubicBezTo>
                  <a:cubicBezTo>
                    <a:pt x="3734" y="1418"/>
                    <a:pt x="1452" y="2420"/>
                    <a:pt x="415" y="4321"/>
                  </a:cubicBezTo>
                  <a:cubicBezTo>
                    <a:pt x="277" y="4736"/>
                    <a:pt x="139" y="5186"/>
                    <a:pt x="139" y="5600"/>
                  </a:cubicBezTo>
                  <a:cubicBezTo>
                    <a:pt x="1" y="6188"/>
                    <a:pt x="1" y="6603"/>
                    <a:pt x="139" y="7190"/>
                  </a:cubicBezTo>
                  <a:cubicBezTo>
                    <a:pt x="277" y="8054"/>
                    <a:pt x="727" y="8919"/>
                    <a:pt x="1280" y="9644"/>
                  </a:cubicBezTo>
                  <a:cubicBezTo>
                    <a:pt x="2593" y="11373"/>
                    <a:pt x="4598" y="12375"/>
                    <a:pt x="6637" y="13101"/>
                  </a:cubicBezTo>
                  <a:cubicBezTo>
                    <a:pt x="9057" y="13965"/>
                    <a:pt x="11822" y="14380"/>
                    <a:pt x="14414" y="14691"/>
                  </a:cubicBezTo>
                  <a:cubicBezTo>
                    <a:pt x="15554" y="14812"/>
                    <a:pt x="16720" y="14881"/>
                    <a:pt x="17890" y="14881"/>
                  </a:cubicBezTo>
                  <a:cubicBezTo>
                    <a:pt x="19381" y="14881"/>
                    <a:pt x="20877" y="14770"/>
                    <a:pt x="22330" y="14518"/>
                  </a:cubicBezTo>
                  <a:cubicBezTo>
                    <a:pt x="24611" y="14242"/>
                    <a:pt x="26927" y="13827"/>
                    <a:pt x="29104" y="12963"/>
                  </a:cubicBezTo>
                  <a:cubicBezTo>
                    <a:pt x="31109" y="12237"/>
                    <a:pt x="32976" y="11234"/>
                    <a:pt x="34566" y="9783"/>
                  </a:cubicBezTo>
                  <a:cubicBezTo>
                    <a:pt x="35292" y="9195"/>
                    <a:pt x="35845" y="8331"/>
                    <a:pt x="36294" y="7605"/>
                  </a:cubicBezTo>
                  <a:cubicBezTo>
                    <a:pt x="36882" y="6603"/>
                    <a:pt x="37296" y="5462"/>
                    <a:pt x="37296" y="4149"/>
                  </a:cubicBezTo>
                  <a:cubicBezTo>
                    <a:pt x="37435" y="3284"/>
                    <a:pt x="37435" y="2282"/>
                    <a:pt x="37296" y="1418"/>
                  </a:cubicBezTo>
                  <a:cubicBezTo>
                    <a:pt x="37158" y="865"/>
                    <a:pt x="36709" y="416"/>
                    <a:pt x="36432" y="277"/>
                  </a:cubicBezTo>
                  <a:cubicBezTo>
                    <a:pt x="36156" y="1"/>
                    <a:pt x="35706" y="1"/>
                    <a:pt x="35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2191253" y="2622566"/>
              <a:ext cx="46588" cy="62106"/>
            </a:xfrm>
            <a:custGeom>
              <a:avLst/>
              <a:gdLst/>
              <a:ahLst/>
              <a:cxnLst/>
              <a:rect l="l" t="t" r="r" b="b"/>
              <a:pathLst>
                <a:path w="2594" h="3458" extrusionOk="0">
                  <a:moveTo>
                    <a:pt x="2420" y="1"/>
                  </a:moveTo>
                  <a:cubicBezTo>
                    <a:pt x="2282" y="139"/>
                    <a:pt x="2144" y="277"/>
                    <a:pt x="1867" y="588"/>
                  </a:cubicBezTo>
                  <a:cubicBezTo>
                    <a:pt x="1602" y="824"/>
                    <a:pt x="1363" y="1059"/>
                    <a:pt x="1126" y="1402"/>
                  </a:cubicBezTo>
                  <a:lnTo>
                    <a:pt x="1126" y="1402"/>
                  </a:lnTo>
                  <a:cubicBezTo>
                    <a:pt x="1504" y="977"/>
                    <a:pt x="1949" y="638"/>
                    <a:pt x="2282" y="277"/>
                  </a:cubicBezTo>
                  <a:cubicBezTo>
                    <a:pt x="2420" y="139"/>
                    <a:pt x="2420" y="139"/>
                    <a:pt x="2593" y="139"/>
                  </a:cubicBezTo>
                  <a:cubicBezTo>
                    <a:pt x="2593" y="1"/>
                    <a:pt x="2593" y="1"/>
                    <a:pt x="2420" y="1"/>
                  </a:cubicBezTo>
                  <a:close/>
                  <a:moveTo>
                    <a:pt x="1126" y="1402"/>
                  </a:moveTo>
                  <a:cubicBezTo>
                    <a:pt x="1034" y="1505"/>
                    <a:pt x="946" y="1614"/>
                    <a:pt x="865" y="1729"/>
                  </a:cubicBezTo>
                  <a:cubicBezTo>
                    <a:pt x="846" y="1765"/>
                    <a:pt x="826" y="1802"/>
                    <a:pt x="807" y="1838"/>
                  </a:cubicBezTo>
                  <a:lnTo>
                    <a:pt x="807" y="1838"/>
                  </a:lnTo>
                  <a:cubicBezTo>
                    <a:pt x="871" y="1755"/>
                    <a:pt x="937" y="1672"/>
                    <a:pt x="1003" y="1591"/>
                  </a:cubicBezTo>
                  <a:cubicBezTo>
                    <a:pt x="1044" y="1524"/>
                    <a:pt x="1085" y="1461"/>
                    <a:pt x="1126" y="1402"/>
                  </a:cubicBezTo>
                  <a:close/>
                  <a:moveTo>
                    <a:pt x="807" y="1838"/>
                  </a:moveTo>
                  <a:lnTo>
                    <a:pt x="807" y="1838"/>
                  </a:lnTo>
                  <a:cubicBezTo>
                    <a:pt x="437" y="2320"/>
                    <a:pt x="119" y="2838"/>
                    <a:pt x="1" y="3457"/>
                  </a:cubicBezTo>
                  <a:cubicBezTo>
                    <a:pt x="260" y="2906"/>
                    <a:pt x="519" y="2385"/>
                    <a:pt x="807" y="1838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2700312" y="262008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2700312" y="2607048"/>
              <a:ext cx="23599" cy="85077"/>
            </a:xfrm>
            <a:custGeom>
              <a:avLst/>
              <a:gdLst/>
              <a:ahLst/>
              <a:cxnLst/>
              <a:rect l="l" t="t" r="r" b="b"/>
              <a:pathLst>
                <a:path w="1314" h="4737" extrusionOk="0">
                  <a:moveTo>
                    <a:pt x="0" y="1"/>
                  </a:moveTo>
                  <a:lnTo>
                    <a:pt x="0" y="865"/>
                  </a:lnTo>
                  <a:cubicBezTo>
                    <a:pt x="173" y="2144"/>
                    <a:pt x="450" y="3457"/>
                    <a:pt x="864" y="4736"/>
                  </a:cubicBezTo>
                  <a:cubicBezTo>
                    <a:pt x="1037" y="4598"/>
                    <a:pt x="1175" y="4460"/>
                    <a:pt x="1314" y="4460"/>
                  </a:cubicBezTo>
                  <a:lnTo>
                    <a:pt x="1175" y="4321"/>
                  </a:lnTo>
                  <a:cubicBezTo>
                    <a:pt x="864" y="3008"/>
                    <a:pt x="588" y="1729"/>
                    <a:pt x="450" y="415"/>
                  </a:cubicBezTo>
                  <a:lnTo>
                    <a:pt x="450" y="277"/>
                  </a:lnTo>
                  <a:cubicBezTo>
                    <a:pt x="311" y="139"/>
                    <a:pt x="173" y="139"/>
                    <a:pt x="0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2672366" y="2596506"/>
              <a:ext cx="27964" cy="98708"/>
            </a:xfrm>
            <a:custGeom>
              <a:avLst/>
              <a:gdLst/>
              <a:ahLst/>
              <a:cxnLst/>
              <a:rect l="l" t="t" r="r" b="b"/>
              <a:pathLst>
                <a:path w="1557" h="5496" extrusionOk="0">
                  <a:moveTo>
                    <a:pt x="277" y="0"/>
                  </a:moveTo>
                  <a:cubicBezTo>
                    <a:pt x="139" y="449"/>
                    <a:pt x="139" y="864"/>
                    <a:pt x="1" y="1314"/>
                  </a:cubicBezTo>
                  <a:cubicBezTo>
                    <a:pt x="139" y="1314"/>
                    <a:pt x="277" y="1452"/>
                    <a:pt x="277" y="1590"/>
                  </a:cubicBezTo>
                  <a:cubicBezTo>
                    <a:pt x="416" y="2592"/>
                    <a:pt x="554" y="3768"/>
                    <a:pt x="1003" y="4632"/>
                  </a:cubicBezTo>
                  <a:lnTo>
                    <a:pt x="1003" y="4908"/>
                  </a:lnTo>
                  <a:lnTo>
                    <a:pt x="1141" y="4908"/>
                  </a:lnTo>
                  <a:lnTo>
                    <a:pt x="1141" y="5047"/>
                  </a:lnTo>
                  <a:cubicBezTo>
                    <a:pt x="1280" y="5185"/>
                    <a:pt x="1418" y="5323"/>
                    <a:pt x="1556" y="5496"/>
                  </a:cubicBezTo>
                  <a:cubicBezTo>
                    <a:pt x="1141" y="3768"/>
                    <a:pt x="692" y="2039"/>
                    <a:pt x="554" y="311"/>
                  </a:cubicBezTo>
                  <a:lnTo>
                    <a:pt x="554" y="138"/>
                  </a:lnTo>
                  <a:lnTo>
                    <a:pt x="416" y="138"/>
                  </a:lnTo>
                  <a:cubicBezTo>
                    <a:pt x="277" y="138"/>
                    <a:pt x="277" y="138"/>
                    <a:pt x="277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2462539" y="2562974"/>
              <a:ext cx="8100" cy="80102"/>
            </a:xfrm>
            <a:custGeom>
              <a:avLst/>
              <a:gdLst/>
              <a:ahLst/>
              <a:cxnLst/>
              <a:rect l="l" t="t" r="r" b="b"/>
              <a:pathLst>
                <a:path w="451" h="4460" extrusionOk="0">
                  <a:moveTo>
                    <a:pt x="1" y="1"/>
                  </a:moveTo>
                  <a:cubicBezTo>
                    <a:pt x="139" y="1452"/>
                    <a:pt x="277" y="2869"/>
                    <a:pt x="450" y="4459"/>
                  </a:cubicBezTo>
                  <a:cubicBezTo>
                    <a:pt x="277" y="2869"/>
                    <a:pt x="139" y="1452"/>
                    <a:pt x="139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2726372" y="2630019"/>
              <a:ext cx="15553" cy="44092"/>
            </a:xfrm>
            <a:custGeom>
              <a:avLst/>
              <a:gdLst/>
              <a:ahLst/>
              <a:cxnLst/>
              <a:rect l="l" t="t" r="r" b="b"/>
              <a:pathLst>
                <a:path w="866" h="2455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865"/>
                    <a:pt x="277" y="1591"/>
                    <a:pt x="450" y="2455"/>
                  </a:cubicBezTo>
                  <a:cubicBezTo>
                    <a:pt x="589" y="2316"/>
                    <a:pt x="727" y="2178"/>
                    <a:pt x="727" y="2040"/>
                  </a:cubicBezTo>
                  <a:cubicBezTo>
                    <a:pt x="727" y="2040"/>
                    <a:pt x="865" y="2040"/>
                    <a:pt x="865" y="1902"/>
                  </a:cubicBezTo>
                  <a:cubicBezTo>
                    <a:pt x="865" y="1729"/>
                    <a:pt x="865" y="1591"/>
                    <a:pt x="727" y="1314"/>
                  </a:cubicBezTo>
                  <a:cubicBezTo>
                    <a:pt x="727" y="1176"/>
                    <a:pt x="589" y="865"/>
                    <a:pt x="450" y="588"/>
                  </a:cubicBezTo>
                  <a:cubicBezTo>
                    <a:pt x="277" y="450"/>
                    <a:pt x="139" y="173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2198707" y="2705128"/>
              <a:ext cx="2496" cy="2514"/>
            </a:xfrm>
            <a:custGeom>
              <a:avLst/>
              <a:gdLst/>
              <a:ahLst/>
              <a:cxnLst/>
              <a:rect l="l" t="t" r="r" b="b"/>
              <a:pathLst>
                <a:path w="139" h="140" extrusionOk="0">
                  <a:moveTo>
                    <a:pt x="1" y="1"/>
                  </a:moveTo>
                  <a:lnTo>
                    <a:pt x="1" y="139"/>
                  </a:lnTo>
                  <a:lnTo>
                    <a:pt x="139" y="139"/>
                  </a:lnTo>
                  <a:cubicBezTo>
                    <a:pt x="139" y="139"/>
                    <a:pt x="1" y="139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2219199" y="2658576"/>
              <a:ext cx="31053" cy="52156"/>
            </a:xfrm>
            <a:custGeom>
              <a:avLst/>
              <a:gdLst/>
              <a:ahLst/>
              <a:cxnLst/>
              <a:rect l="l" t="t" r="r" b="b"/>
              <a:pathLst>
                <a:path w="1729" h="2904" extrusionOk="0">
                  <a:moveTo>
                    <a:pt x="311" y="1"/>
                  </a:moveTo>
                  <a:cubicBezTo>
                    <a:pt x="311" y="139"/>
                    <a:pt x="173" y="312"/>
                    <a:pt x="0" y="450"/>
                  </a:cubicBezTo>
                  <a:cubicBezTo>
                    <a:pt x="588" y="1176"/>
                    <a:pt x="864" y="2040"/>
                    <a:pt x="1175" y="2904"/>
                  </a:cubicBezTo>
                  <a:cubicBezTo>
                    <a:pt x="1314" y="2593"/>
                    <a:pt x="1590" y="2455"/>
                    <a:pt x="1728" y="2316"/>
                  </a:cubicBezTo>
                  <a:lnTo>
                    <a:pt x="864" y="1003"/>
                  </a:lnTo>
                  <a:cubicBezTo>
                    <a:pt x="726" y="726"/>
                    <a:pt x="450" y="312"/>
                    <a:pt x="31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2661823" y="2648644"/>
              <a:ext cx="7453" cy="15535"/>
            </a:xfrm>
            <a:custGeom>
              <a:avLst/>
              <a:gdLst/>
              <a:ahLst/>
              <a:cxnLst/>
              <a:rect l="l" t="t" r="r" b="b"/>
              <a:pathLst>
                <a:path w="415" h="865" extrusionOk="0">
                  <a:moveTo>
                    <a:pt x="138" y="0"/>
                  </a:moveTo>
                  <a:cubicBezTo>
                    <a:pt x="138" y="139"/>
                    <a:pt x="138" y="415"/>
                    <a:pt x="0" y="554"/>
                  </a:cubicBezTo>
                  <a:lnTo>
                    <a:pt x="0" y="692"/>
                  </a:lnTo>
                  <a:cubicBezTo>
                    <a:pt x="138" y="692"/>
                    <a:pt x="277" y="865"/>
                    <a:pt x="415" y="865"/>
                  </a:cubicBezTo>
                  <a:cubicBezTo>
                    <a:pt x="277" y="554"/>
                    <a:pt x="277" y="277"/>
                    <a:pt x="138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2351421" y="2586556"/>
              <a:ext cx="20510" cy="43481"/>
            </a:xfrm>
            <a:custGeom>
              <a:avLst/>
              <a:gdLst/>
              <a:ahLst/>
              <a:cxnLst/>
              <a:rect l="l" t="t" r="r" b="b"/>
              <a:pathLst>
                <a:path w="1142" h="2421" extrusionOk="0">
                  <a:moveTo>
                    <a:pt x="865" y="1"/>
                  </a:moveTo>
                  <a:lnTo>
                    <a:pt x="588" y="139"/>
                  </a:lnTo>
                  <a:lnTo>
                    <a:pt x="1" y="139"/>
                  </a:lnTo>
                  <a:cubicBezTo>
                    <a:pt x="415" y="1003"/>
                    <a:pt x="726" y="1729"/>
                    <a:pt x="1141" y="2421"/>
                  </a:cubicBezTo>
                  <a:cubicBezTo>
                    <a:pt x="1141" y="2006"/>
                    <a:pt x="1003" y="1556"/>
                    <a:pt x="1003" y="1142"/>
                  </a:cubicBezTo>
                  <a:lnTo>
                    <a:pt x="1003" y="416"/>
                  </a:lnTo>
                  <a:lnTo>
                    <a:pt x="1003" y="278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2203682" y="2682175"/>
              <a:ext cx="18642" cy="22971"/>
            </a:xfrm>
            <a:custGeom>
              <a:avLst/>
              <a:gdLst/>
              <a:ahLst/>
              <a:cxnLst/>
              <a:rect l="l" t="t" r="r" b="b"/>
              <a:pathLst>
                <a:path w="1038" h="1279" extrusionOk="0">
                  <a:moveTo>
                    <a:pt x="311" y="0"/>
                  </a:moveTo>
                  <a:cubicBezTo>
                    <a:pt x="311" y="0"/>
                    <a:pt x="173" y="138"/>
                    <a:pt x="173" y="277"/>
                  </a:cubicBezTo>
                  <a:lnTo>
                    <a:pt x="0" y="415"/>
                  </a:lnTo>
                  <a:lnTo>
                    <a:pt x="173" y="415"/>
                  </a:lnTo>
                  <a:cubicBezTo>
                    <a:pt x="311" y="726"/>
                    <a:pt x="588" y="1002"/>
                    <a:pt x="864" y="1141"/>
                  </a:cubicBezTo>
                  <a:cubicBezTo>
                    <a:pt x="864" y="1279"/>
                    <a:pt x="1037" y="1279"/>
                    <a:pt x="1037" y="1279"/>
                  </a:cubicBezTo>
                  <a:cubicBezTo>
                    <a:pt x="726" y="864"/>
                    <a:pt x="588" y="415"/>
                    <a:pt x="311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2237824" y="2638083"/>
              <a:ext cx="27946" cy="54042"/>
            </a:xfrm>
            <a:custGeom>
              <a:avLst/>
              <a:gdLst/>
              <a:ahLst/>
              <a:cxnLst/>
              <a:rect l="l" t="t" r="r" b="b"/>
              <a:pathLst>
                <a:path w="1556" h="3009" extrusionOk="0">
                  <a:moveTo>
                    <a:pt x="277" y="1"/>
                  </a:moveTo>
                  <a:cubicBezTo>
                    <a:pt x="277" y="139"/>
                    <a:pt x="138" y="277"/>
                    <a:pt x="0" y="416"/>
                  </a:cubicBezTo>
                  <a:lnTo>
                    <a:pt x="0" y="588"/>
                  </a:lnTo>
                  <a:lnTo>
                    <a:pt x="138" y="727"/>
                  </a:lnTo>
                  <a:cubicBezTo>
                    <a:pt x="415" y="1453"/>
                    <a:pt x="864" y="2144"/>
                    <a:pt x="1279" y="2732"/>
                  </a:cubicBezTo>
                  <a:cubicBezTo>
                    <a:pt x="1279" y="2732"/>
                    <a:pt x="1279" y="2870"/>
                    <a:pt x="1417" y="2870"/>
                  </a:cubicBezTo>
                  <a:lnTo>
                    <a:pt x="1417" y="3008"/>
                  </a:lnTo>
                  <a:cubicBezTo>
                    <a:pt x="1417" y="2870"/>
                    <a:pt x="1556" y="2870"/>
                    <a:pt x="1556" y="2870"/>
                  </a:cubicBezTo>
                  <a:cubicBezTo>
                    <a:pt x="1417" y="2593"/>
                    <a:pt x="1417" y="2455"/>
                    <a:pt x="1279" y="2144"/>
                  </a:cubicBezTo>
                  <a:cubicBezTo>
                    <a:pt x="1003" y="1453"/>
                    <a:pt x="553" y="727"/>
                    <a:pt x="277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2470621" y="264864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2659327" y="2692107"/>
              <a:ext cx="33549" cy="36638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003" y="0"/>
                  </a:moveTo>
                  <a:cubicBezTo>
                    <a:pt x="727" y="726"/>
                    <a:pt x="416" y="1314"/>
                    <a:pt x="1" y="2039"/>
                  </a:cubicBezTo>
                  <a:cubicBezTo>
                    <a:pt x="727" y="1728"/>
                    <a:pt x="1280" y="1314"/>
                    <a:pt x="1867" y="1037"/>
                  </a:cubicBezTo>
                  <a:cubicBezTo>
                    <a:pt x="1729" y="1037"/>
                    <a:pt x="1729" y="1037"/>
                    <a:pt x="1729" y="864"/>
                  </a:cubicBezTo>
                  <a:cubicBezTo>
                    <a:pt x="1591" y="726"/>
                    <a:pt x="1418" y="449"/>
                    <a:pt x="1142" y="311"/>
                  </a:cubicBezTo>
                  <a:cubicBezTo>
                    <a:pt x="1142" y="173"/>
                    <a:pt x="1003" y="173"/>
                    <a:pt x="1003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2387431" y="277280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2648784" y="2676571"/>
              <a:ext cx="15535" cy="36656"/>
            </a:xfrm>
            <a:custGeom>
              <a:avLst/>
              <a:gdLst/>
              <a:ahLst/>
              <a:cxnLst/>
              <a:rect l="l" t="t" r="r" b="b"/>
              <a:pathLst>
                <a:path w="865" h="2041" extrusionOk="0">
                  <a:moveTo>
                    <a:pt x="588" y="1"/>
                  </a:moveTo>
                  <a:lnTo>
                    <a:pt x="139" y="1729"/>
                  </a:lnTo>
                  <a:cubicBezTo>
                    <a:pt x="139" y="1737"/>
                    <a:pt x="139" y="1745"/>
                    <a:pt x="139" y="1752"/>
                  </a:cubicBezTo>
                  <a:lnTo>
                    <a:pt x="139" y="1752"/>
                  </a:lnTo>
                  <a:cubicBezTo>
                    <a:pt x="378" y="1261"/>
                    <a:pt x="633" y="775"/>
                    <a:pt x="864" y="312"/>
                  </a:cubicBezTo>
                  <a:lnTo>
                    <a:pt x="864" y="174"/>
                  </a:lnTo>
                  <a:cubicBezTo>
                    <a:pt x="864" y="174"/>
                    <a:pt x="726" y="174"/>
                    <a:pt x="588" y="1"/>
                  </a:cubicBezTo>
                  <a:close/>
                  <a:moveTo>
                    <a:pt x="139" y="1752"/>
                  </a:moveTo>
                  <a:lnTo>
                    <a:pt x="139" y="1752"/>
                  </a:lnTo>
                  <a:cubicBezTo>
                    <a:pt x="92" y="1848"/>
                    <a:pt x="46" y="1944"/>
                    <a:pt x="0" y="2040"/>
                  </a:cubicBezTo>
                  <a:cubicBezTo>
                    <a:pt x="132" y="1908"/>
                    <a:pt x="138" y="1902"/>
                    <a:pt x="139" y="1752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2470621" y="2656097"/>
              <a:ext cx="7453" cy="121697"/>
            </a:xfrm>
            <a:custGeom>
              <a:avLst/>
              <a:gdLst/>
              <a:ahLst/>
              <a:cxnLst/>
              <a:rect l="l" t="t" r="r" b="b"/>
              <a:pathLst>
                <a:path w="415" h="6776" extrusionOk="0">
                  <a:moveTo>
                    <a:pt x="277" y="4770"/>
                  </a:moveTo>
                  <a:lnTo>
                    <a:pt x="277" y="5185"/>
                  </a:lnTo>
                  <a:lnTo>
                    <a:pt x="277" y="5634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277" y="5634"/>
                  </a:lnTo>
                  <a:lnTo>
                    <a:pt x="277" y="5185"/>
                  </a:lnTo>
                  <a:lnTo>
                    <a:pt x="277" y="4770"/>
                  </a:lnTo>
                  <a:cubicBezTo>
                    <a:pt x="277" y="4183"/>
                    <a:pt x="138" y="3595"/>
                    <a:pt x="138" y="3042"/>
                  </a:cubicBezTo>
                  <a:cubicBezTo>
                    <a:pt x="138" y="2005"/>
                    <a:pt x="0" y="1003"/>
                    <a:pt x="0" y="0"/>
                  </a:cubicBezTo>
                  <a:lnTo>
                    <a:pt x="0" y="0"/>
                  </a:lnTo>
                  <a:cubicBezTo>
                    <a:pt x="0" y="1003"/>
                    <a:pt x="138" y="2005"/>
                    <a:pt x="138" y="3042"/>
                  </a:cubicBezTo>
                  <a:cubicBezTo>
                    <a:pt x="138" y="3595"/>
                    <a:pt x="277" y="4183"/>
                    <a:pt x="277" y="477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2247756" y="2707624"/>
              <a:ext cx="21121" cy="26078"/>
            </a:xfrm>
            <a:custGeom>
              <a:avLst/>
              <a:gdLst/>
              <a:ahLst/>
              <a:cxnLst/>
              <a:rect l="l" t="t" r="r" b="b"/>
              <a:pathLst>
                <a:path w="1176" h="1452" extrusionOk="0">
                  <a:moveTo>
                    <a:pt x="1175" y="0"/>
                  </a:moveTo>
                  <a:lnTo>
                    <a:pt x="1175" y="0"/>
                  </a:lnTo>
                  <a:cubicBezTo>
                    <a:pt x="864" y="173"/>
                    <a:pt x="588" y="450"/>
                    <a:pt x="450" y="588"/>
                  </a:cubicBezTo>
                  <a:cubicBezTo>
                    <a:pt x="311" y="726"/>
                    <a:pt x="138" y="864"/>
                    <a:pt x="0" y="1037"/>
                  </a:cubicBezTo>
                  <a:cubicBezTo>
                    <a:pt x="311" y="1175"/>
                    <a:pt x="588" y="1314"/>
                    <a:pt x="864" y="1452"/>
                  </a:cubicBezTo>
                  <a:cubicBezTo>
                    <a:pt x="864" y="1037"/>
                    <a:pt x="1003" y="450"/>
                    <a:pt x="1175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2276312" y="2720663"/>
              <a:ext cx="20492" cy="31053"/>
            </a:xfrm>
            <a:custGeom>
              <a:avLst/>
              <a:gdLst/>
              <a:ahLst/>
              <a:cxnLst/>
              <a:rect l="l" t="t" r="r" b="b"/>
              <a:pathLst>
                <a:path w="1141" h="1729" extrusionOk="0">
                  <a:moveTo>
                    <a:pt x="277" y="0"/>
                  </a:moveTo>
                  <a:cubicBezTo>
                    <a:pt x="138" y="449"/>
                    <a:pt x="138" y="726"/>
                    <a:pt x="0" y="1175"/>
                  </a:cubicBezTo>
                  <a:cubicBezTo>
                    <a:pt x="450" y="1314"/>
                    <a:pt x="726" y="1590"/>
                    <a:pt x="1141" y="1728"/>
                  </a:cubicBezTo>
                  <a:lnTo>
                    <a:pt x="726" y="864"/>
                  </a:lnTo>
                  <a:lnTo>
                    <a:pt x="588" y="588"/>
                  </a:lnTo>
                  <a:cubicBezTo>
                    <a:pt x="450" y="311"/>
                    <a:pt x="450" y="138"/>
                    <a:pt x="277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2759903" y="2128432"/>
              <a:ext cx="13057" cy="106162"/>
            </a:xfrm>
            <a:custGeom>
              <a:avLst/>
              <a:gdLst/>
              <a:ahLst/>
              <a:cxnLst/>
              <a:rect l="l" t="t" r="r" b="b"/>
              <a:pathLst>
                <a:path w="727" h="5911" extrusionOk="0">
                  <a:moveTo>
                    <a:pt x="312" y="0"/>
                  </a:moveTo>
                  <a:cubicBezTo>
                    <a:pt x="312" y="1452"/>
                    <a:pt x="139" y="2869"/>
                    <a:pt x="0" y="4321"/>
                  </a:cubicBezTo>
                  <a:lnTo>
                    <a:pt x="0" y="5634"/>
                  </a:lnTo>
                  <a:cubicBezTo>
                    <a:pt x="139" y="5772"/>
                    <a:pt x="312" y="5772"/>
                    <a:pt x="588" y="5911"/>
                  </a:cubicBezTo>
                  <a:cubicBezTo>
                    <a:pt x="588" y="4044"/>
                    <a:pt x="726" y="2178"/>
                    <a:pt x="726" y="277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2759903" y="220354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2781006" y="2133389"/>
              <a:ext cx="15535" cy="108658"/>
            </a:xfrm>
            <a:custGeom>
              <a:avLst/>
              <a:gdLst/>
              <a:ahLst/>
              <a:cxnLst/>
              <a:rect l="l" t="t" r="r" b="b"/>
              <a:pathLst>
                <a:path w="865" h="6050" extrusionOk="0">
                  <a:moveTo>
                    <a:pt x="139" y="1"/>
                  </a:moveTo>
                  <a:cubicBezTo>
                    <a:pt x="139" y="2040"/>
                    <a:pt x="1" y="3906"/>
                    <a:pt x="1" y="5911"/>
                  </a:cubicBezTo>
                  <a:cubicBezTo>
                    <a:pt x="1" y="5911"/>
                    <a:pt x="139" y="5911"/>
                    <a:pt x="139" y="6049"/>
                  </a:cubicBezTo>
                  <a:cubicBezTo>
                    <a:pt x="415" y="5185"/>
                    <a:pt x="554" y="4494"/>
                    <a:pt x="692" y="3768"/>
                  </a:cubicBezTo>
                  <a:cubicBezTo>
                    <a:pt x="692" y="3042"/>
                    <a:pt x="865" y="2316"/>
                    <a:pt x="692" y="1452"/>
                  </a:cubicBezTo>
                  <a:cubicBezTo>
                    <a:pt x="692" y="1176"/>
                    <a:pt x="692" y="865"/>
                    <a:pt x="554" y="588"/>
                  </a:cubicBezTo>
                  <a:lnTo>
                    <a:pt x="277" y="312"/>
                  </a:lnTo>
                  <a:cubicBezTo>
                    <a:pt x="277" y="173"/>
                    <a:pt x="139" y="173"/>
                    <a:pt x="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2721415" y="21774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2754928" y="216442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2695337" y="2174985"/>
              <a:ext cx="15535" cy="39117"/>
            </a:xfrm>
            <a:custGeom>
              <a:avLst/>
              <a:gdLst/>
              <a:ahLst/>
              <a:cxnLst/>
              <a:rect l="l" t="t" r="r" b="b"/>
              <a:pathLst>
                <a:path w="865" h="2178" extrusionOk="0">
                  <a:moveTo>
                    <a:pt x="865" y="0"/>
                  </a:moveTo>
                  <a:lnTo>
                    <a:pt x="865" y="0"/>
                  </a:lnTo>
                  <a:cubicBezTo>
                    <a:pt x="727" y="139"/>
                    <a:pt x="727" y="277"/>
                    <a:pt x="588" y="450"/>
                  </a:cubicBezTo>
                  <a:cubicBezTo>
                    <a:pt x="450" y="865"/>
                    <a:pt x="277" y="1452"/>
                    <a:pt x="139" y="1867"/>
                  </a:cubicBezTo>
                  <a:lnTo>
                    <a:pt x="1" y="1867"/>
                  </a:lnTo>
                  <a:cubicBezTo>
                    <a:pt x="277" y="2005"/>
                    <a:pt x="588" y="2005"/>
                    <a:pt x="727" y="2178"/>
                  </a:cubicBezTo>
                  <a:cubicBezTo>
                    <a:pt x="727" y="1452"/>
                    <a:pt x="727" y="726"/>
                    <a:pt x="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2736932" y="2130911"/>
              <a:ext cx="18014" cy="95619"/>
            </a:xfrm>
            <a:custGeom>
              <a:avLst/>
              <a:gdLst/>
              <a:ahLst/>
              <a:cxnLst/>
              <a:rect l="l" t="t" r="r" b="b"/>
              <a:pathLst>
                <a:path w="1003" h="5324" extrusionOk="0">
                  <a:moveTo>
                    <a:pt x="554" y="0"/>
                  </a:moveTo>
                  <a:lnTo>
                    <a:pt x="277" y="311"/>
                  </a:lnTo>
                  <a:cubicBezTo>
                    <a:pt x="415" y="311"/>
                    <a:pt x="415" y="450"/>
                    <a:pt x="277" y="588"/>
                  </a:cubicBezTo>
                  <a:cubicBezTo>
                    <a:pt x="277" y="1590"/>
                    <a:pt x="139" y="2731"/>
                    <a:pt x="1" y="3906"/>
                  </a:cubicBezTo>
                  <a:lnTo>
                    <a:pt x="1" y="5047"/>
                  </a:lnTo>
                  <a:cubicBezTo>
                    <a:pt x="277" y="5185"/>
                    <a:pt x="415" y="5185"/>
                    <a:pt x="726" y="5323"/>
                  </a:cubicBezTo>
                  <a:cubicBezTo>
                    <a:pt x="726" y="4183"/>
                    <a:pt x="865" y="3042"/>
                    <a:pt x="1003" y="1867"/>
                  </a:cubicBezTo>
                  <a:lnTo>
                    <a:pt x="1003" y="1729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2718936" y="2143950"/>
              <a:ext cx="12428" cy="75127"/>
            </a:xfrm>
            <a:custGeom>
              <a:avLst/>
              <a:gdLst/>
              <a:ahLst/>
              <a:cxnLst/>
              <a:rect l="l" t="t" r="r" b="b"/>
              <a:pathLst>
                <a:path w="692" h="4183" extrusionOk="0">
                  <a:moveTo>
                    <a:pt x="691" y="0"/>
                  </a:moveTo>
                  <a:lnTo>
                    <a:pt x="277" y="449"/>
                  </a:lnTo>
                  <a:cubicBezTo>
                    <a:pt x="277" y="449"/>
                    <a:pt x="277" y="588"/>
                    <a:pt x="138" y="588"/>
                  </a:cubicBezTo>
                  <a:cubicBezTo>
                    <a:pt x="277" y="588"/>
                    <a:pt x="277" y="588"/>
                    <a:pt x="277" y="726"/>
                  </a:cubicBezTo>
                  <a:cubicBezTo>
                    <a:pt x="138" y="1141"/>
                    <a:pt x="138" y="1452"/>
                    <a:pt x="138" y="1867"/>
                  </a:cubicBezTo>
                  <a:cubicBezTo>
                    <a:pt x="0" y="2593"/>
                    <a:pt x="0" y="3318"/>
                    <a:pt x="0" y="4044"/>
                  </a:cubicBezTo>
                  <a:cubicBezTo>
                    <a:pt x="138" y="4044"/>
                    <a:pt x="277" y="4183"/>
                    <a:pt x="415" y="4183"/>
                  </a:cubicBezTo>
                  <a:cubicBezTo>
                    <a:pt x="415" y="2731"/>
                    <a:pt x="553" y="1314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2576154" y="2296664"/>
              <a:ext cx="165771" cy="465595"/>
            </a:xfrm>
            <a:custGeom>
              <a:avLst/>
              <a:gdLst/>
              <a:ahLst/>
              <a:cxnLst/>
              <a:rect l="l" t="t" r="r" b="b"/>
              <a:pathLst>
                <a:path w="9230" h="25924" extrusionOk="0">
                  <a:moveTo>
                    <a:pt x="8503" y="0"/>
                  </a:moveTo>
                  <a:cubicBezTo>
                    <a:pt x="8088" y="1590"/>
                    <a:pt x="7501" y="2731"/>
                    <a:pt x="6775" y="4321"/>
                  </a:cubicBezTo>
                  <a:cubicBezTo>
                    <a:pt x="6049" y="6326"/>
                    <a:pt x="5358" y="8365"/>
                    <a:pt x="4770" y="10508"/>
                  </a:cubicBezTo>
                  <a:cubicBezTo>
                    <a:pt x="4183" y="12685"/>
                    <a:pt x="3457" y="14829"/>
                    <a:pt x="2904" y="17006"/>
                  </a:cubicBezTo>
                  <a:cubicBezTo>
                    <a:pt x="1590" y="20877"/>
                    <a:pt x="1037" y="22191"/>
                    <a:pt x="0" y="25924"/>
                  </a:cubicBezTo>
                  <a:cubicBezTo>
                    <a:pt x="311" y="25786"/>
                    <a:pt x="588" y="25786"/>
                    <a:pt x="864" y="25647"/>
                  </a:cubicBezTo>
                  <a:cubicBezTo>
                    <a:pt x="1037" y="25647"/>
                    <a:pt x="1175" y="25475"/>
                    <a:pt x="1314" y="25475"/>
                  </a:cubicBezTo>
                  <a:cubicBezTo>
                    <a:pt x="1901" y="23332"/>
                    <a:pt x="2593" y="21154"/>
                    <a:pt x="3180" y="19011"/>
                  </a:cubicBezTo>
                  <a:cubicBezTo>
                    <a:pt x="3457" y="17870"/>
                    <a:pt x="3906" y="16695"/>
                    <a:pt x="4183" y="15554"/>
                  </a:cubicBezTo>
                  <a:lnTo>
                    <a:pt x="5047" y="12098"/>
                  </a:lnTo>
                  <a:cubicBezTo>
                    <a:pt x="6049" y="8054"/>
                    <a:pt x="8088" y="4321"/>
                    <a:pt x="9229" y="138"/>
                  </a:cubicBezTo>
                  <a:cubicBezTo>
                    <a:pt x="8953" y="138"/>
                    <a:pt x="8814" y="0"/>
                    <a:pt x="8503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2514067" y="2273064"/>
              <a:ext cx="189352" cy="504730"/>
            </a:xfrm>
            <a:custGeom>
              <a:avLst/>
              <a:gdLst/>
              <a:ahLst/>
              <a:cxnLst/>
              <a:rect l="l" t="t" r="r" b="b"/>
              <a:pathLst>
                <a:path w="10543" h="28103" extrusionOk="0">
                  <a:moveTo>
                    <a:pt x="8815" y="1"/>
                  </a:moveTo>
                  <a:cubicBezTo>
                    <a:pt x="8815" y="450"/>
                    <a:pt x="8642" y="727"/>
                    <a:pt x="8504" y="1038"/>
                  </a:cubicBezTo>
                  <a:cubicBezTo>
                    <a:pt x="7778" y="3319"/>
                    <a:pt x="7086" y="5773"/>
                    <a:pt x="6499" y="7501"/>
                  </a:cubicBezTo>
                  <a:cubicBezTo>
                    <a:pt x="5911" y="9230"/>
                    <a:pt x="5496" y="10958"/>
                    <a:pt x="4909" y="12686"/>
                  </a:cubicBezTo>
                  <a:lnTo>
                    <a:pt x="4321" y="14691"/>
                  </a:lnTo>
                  <a:cubicBezTo>
                    <a:pt x="4045" y="15866"/>
                    <a:pt x="3768" y="17007"/>
                    <a:pt x="3319" y="18147"/>
                  </a:cubicBezTo>
                  <a:cubicBezTo>
                    <a:pt x="2455" y="21051"/>
                    <a:pt x="1314" y="24646"/>
                    <a:pt x="1" y="28102"/>
                  </a:cubicBezTo>
                  <a:cubicBezTo>
                    <a:pt x="450" y="27964"/>
                    <a:pt x="865" y="27964"/>
                    <a:pt x="1176" y="27825"/>
                  </a:cubicBezTo>
                  <a:cubicBezTo>
                    <a:pt x="1452" y="27825"/>
                    <a:pt x="1591" y="27653"/>
                    <a:pt x="1902" y="27653"/>
                  </a:cubicBezTo>
                  <a:cubicBezTo>
                    <a:pt x="1902" y="27514"/>
                    <a:pt x="2040" y="27238"/>
                    <a:pt x="2040" y="27100"/>
                  </a:cubicBezTo>
                  <a:cubicBezTo>
                    <a:pt x="3319" y="22468"/>
                    <a:pt x="3906" y="21051"/>
                    <a:pt x="5358" y="16419"/>
                  </a:cubicBezTo>
                  <a:cubicBezTo>
                    <a:pt x="6050" y="14276"/>
                    <a:pt x="6637" y="11960"/>
                    <a:pt x="7363" y="9679"/>
                  </a:cubicBezTo>
                  <a:cubicBezTo>
                    <a:pt x="7640" y="8504"/>
                    <a:pt x="8089" y="7363"/>
                    <a:pt x="8504" y="6361"/>
                  </a:cubicBezTo>
                  <a:cubicBezTo>
                    <a:pt x="8815" y="5358"/>
                    <a:pt x="9230" y="4321"/>
                    <a:pt x="9679" y="3319"/>
                  </a:cubicBezTo>
                  <a:cubicBezTo>
                    <a:pt x="10094" y="2455"/>
                    <a:pt x="10370" y="1729"/>
                    <a:pt x="10543" y="727"/>
                  </a:cubicBezTo>
                  <a:cubicBezTo>
                    <a:pt x="10543" y="727"/>
                    <a:pt x="10370" y="727"/>
                    <a:pt x="10370" y="588"/>
                  </a:cubicBezTo>
                  <a:lnTo>
                    <a:pt x="9817" y="450"/>
                  </a:lnTo>
                  <a:cubicBezTo>
                    <a:pt x="9506" y="312"/>
                    <a:pt x="9230" y="173"/>
                    <a:pt x="88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2599736" y="2299142"/>
              <a:ext cx="162664" cy="455053"/>
            </a:xfrm>
            <a:custGeom>
              <a:avLst/>
              <a:gdLst/>
              <a:ahLst/>
              <a:cxnLst/>
              <a:rect l="l" t="t" r="r" b="b"/>
              <a:pathLst>
                <a:path w="9057" h="25337" extrusionOk="0">
                  <a:moveTo>
                    <a:pt x="7916" y="0"/>
                  </a:moveTo>
                  <a:cubicBezTo>
                    <a:pt x="6775" y="4183"/>
                    <a:pt x="4736" y="7916"/>
                    <a:pt x="3734" y="11960"/>
                  </a:cubicBezTo>
                  <a:lnTo>
                    <a:pt x="2870" y="15416"/>
                  </a:lnTo>
                  <a:cubicBezTo>
                    <a:pt x="2593" y="16557"/>
                    <a:pt x="2144" y="17732"/>
                    <a:pt x="1867" y="18873"/>
                  </a:cubicBezTo>
                  <a:cubicBezTo>
                    <a:pt x="1280" y="21016"/>
                    <a:pt x="588" y="23194"/>
                    <a:pt x="1" y="25337"/>
                  </a:cubicBezTo>
                  <a:cubicBezTo>
                    <a:pt x="415" y="25198"/>
                    <a:pt x="726" y="25060"/>
                    <a:pt x="1141" y="24922"/>
                  </a:cubicBezTo>
                  <a:lnTo>
                    <a:pt x="1141" y="24784"/>
                  </a:lnTo>
                  <a:cubicBezTo>
                    <a:pt x="1280" y="24472"/>
                    <a:pt x="1452" y="24334"/>
                    <a:pt x="1452" y="24058"/>
                  </a:cubicBezTo>
                  <a:cubicBezTo>
                    <a:pt x="1729" y="23332"/>
                    <a:pt x="2005" y="22606"/>
                    <a:pt x="2144" y="21604"/>
                  </a:cubicBezTo>
                  <a:cubicBezTo>
                    <a:pt x="2316" y="21327"/>
                    <a:pt x="2455" y="20878"/>
                    <a:pt x="2455" y="20601"/>
                  </a:cubicBezTo>
                  <a:lnTo>
                    <a:pt x="2455" y="20325"/>
                  </a:lnTo>
                  <a:cubicBezTo>
                    <a:pt x="2593" y="19875"/>
                    <a:pt x="2731" y="19460"/>
                    <a:pt x="2731" y="19011"/>
                  </a:cubicBezTo>
                  <a:cubicBezTo>
                    <a:pt x="3181" y="17283"/>
                    <a:pt x="3734" y="15555"/>
                    <a:pt x="4183" y="13826"/>
                  </a:cubicBezTo>
                  <a:cubicBezTo>
                    <a:pt x="4736" y="12098"/>
                    <a:pt x="5324" y="10232"/>
                    <a:pt x="5911" y="8365"/>
                  </a:cubicBezTo>
                  <a:lnTo>
                    <a:pt x="5911" y="8227"/>
                  </a:lnTo>
                  <a:cubicBezTo>
                    <a:pt x="6188" y="7501"/>
                    <a:pt x="6464" y="6637"/>
                    <a:pt x="6775" y="5911"/>
                  </a:cubicBezTo>
                  <a:cubicBezTo>
                    <a:pt x="7052" y="5185"/>
                    <a:pt x="7328" y="4321"/>
                    <a:pt x="7640" y="3733"/>
                  </a:cubicBezTo>
                  <a:lnTo>
                    <a:pt x="8054" y="2869"/>
                  </a:lnTo>
                  <a:lnTo>
                    <a:pt x="8193" y="2593"/>
                  </a:lnTo>
                  <a:cubicBezTo>
                    <a:pt x="8504" y="1867"/>
                    <a:pt x="8780" y="1141"/>
                    <a:pt x="9057" y="450"/>
                  </a:cubicBezTo>
                  <a:cubicBezTo>
                    <a:pt x="8642" y="277"/>
                    <a:pt x="8193" y="139"/>
                    <a:pt x="7916" y="0"/>
                  </a:cubicBezTo>
                  <a:close/>
                </a:path>
              </a:pathLst>
            </a:custGeom>
            <a:solidFill>
              <a:srgbClr val="E6CC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2548208" y="2286103"/>
              <a:ext cx="180678" cy="483609"/>
            </a:xfrm>
            <a:custGeom>
              <a:avLst/>
              <a:gdLst/>
              <a:ahLst/>
              <a:cxnLst/>
              <a:rect l="l" t="t" r="r" b="b"/>
              <a:pathLst>
                <a:path w="10060" h="26927" extrusionOk="0">
                  <a:moveTo>
                    <a:pt x="8642" y="1"/>
                  </a:moveTo>
                  <a:cubicBezTo>
                    <a:pt x="8469" y="1003"/>
                    <a:pt x="8193" y="1729"/>
                    <a:pt x="7778" y="2593"/>
                  </a:cubicBezTo>
                  <a:cubicBezTo>
                    <a:pt x="7329" y="3595"/>
                    <a:pt x="6914" y="4632"/>
                    <a:pt x="6603" y="5635"/>
                  </a:cubicBezTo>
                  <a:cubicBezTo>
                    <a:pt x="6188" y="6637"/>
                    <a:pt x="5739" y="7778"/>
                    <a:pt x="5462" y="8953"/>
                  </a:cubicBezTo>
                  <a:cubicBezTo>
                    <a:pt x="4736" y="11234"/>
                    <a:pt x="4149" y="13550"/>
                    <a:pt x="3457" y="15693"/>
                  </a:cubicBezTo>
                  <a:cubicBezTo>
                    <a:pt x="2005" y="20325"/>
                    <a:pt x="1418" y="21742"/>
                    <a:pt x="139" y="26374"/>
                  </a:cubicBezTo>
                  <a:cubicBezTo>
                    <a:pt x="139" y="26512"/>
                    <a:pt x="1" y="26788"/>
                    <a:pt x="1" y="26927"/>
                  </a:cubicBezTo>
                  <a:cubicBezTo>
                    <a:pt x="554" y="26788"/>
                    <a:pt x="1141" y="26650"/>
                    <a:pt x="1556" y="26512"/>
                  </a:cubicBezTo>
                  <a:cubicBezTo>
                    <a:pt x="2593" y="22779"/>
                    <a:pt x="3146" y="21465"/>
                    <a:pt x="4460" y="17594"/>
                  </a:cubicBezTo>
                  <a:cubicBezTo>
                    <a:pt x="5013" y="15417"/>
                    <a:pt x="5739" y="13273"/>
                    <a:pt x="6326" y="11096"/>
                  </a:cubicBezTo>
                  <a:cubicBezTo>
                    <a:pt x="6914" y="8953"/>
                    <a:pt x="7605" y="6914"/>
                    <a:pt x="8331" y="4909"/>
                  </a:cubicBezTo>
                  <a:cubicBezTo>
                    <a:pt x="9057" y="3319"/>
                    <a:pt x="9644" y="2178"/>
                    <a:pt x="10059" y="588"/>
                  </a:cubicBezTo>
                  <a:cubicBezTo>
                    <a:pt x="9644" y="450"/>
                    <a:pt x="9195" y="139"/>
                    <a:pt x="86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2389909" y="1525641"/>
              <a:ext cx="183767" cy="1254632"/>
            </a:xfrm>
            <a:custGeom>
              <a:avLst/>
              <a:gdLst/>
              <a:ahLst/>
              <a:cxnLst/>
              <a:rect l="l" t="t" r="r" b="b"/>
              <a:pathLst>
                <a:path w="10232" h="69857" extrusionOk="0">
                  <a:moveTo>
                    <a:pt x="4909" y="1729"/>
                  </a:moveTo>
                  <a:cubicBezTo>
                    <a:pt x="5496" y="1867"/>
                    <a:pt x="6050" y="2178"/>
                    <a:pt x="6361" y="2731"/>
                  </a:cubicBezTo>
                  <a:cubicBezTo>
                    <a:pt x="6361" y="3042"/>
                    <a:pt x="6499" y="3180"/>
                    <a:pt x="6499" y="3457"/>
                  </a:cubicBezTo>
                  <a:cubicBezTo>
                    <a:pt x="6499" y="3768"/>
                    <a:pt x="6499" y="3906"/>
                    <a:pt x="6361" y="4044"/>
                  </a:cubicBezTo>
                  <a:cubicBezTo>
                    <a:pt x="6222" y="4459"/>
                    <a:pt x="5911" y="4770"/>
                    <a:pt x="5635" y="4770"/>
                  </a:cubicBezTo>
                  <a:cubicBezTo>
                    <a:pt x="5185" y="4909"/>
                    <a:pt x="4909" y="4909"/>
                    <a:pt x="4494" y="4909"/>
                  </a:cubicBezTo>
                  <a:lnTo>
                    <a:pt x="3630" y="4459"/>
                  </a:lnTo>
                  <a:cubicBezTo>
                    <a:pt x="3319" y="4183"/>
                    <a:pt x="3042" y="3906"/>
                    <a:pt x="3042" y="3457"/>
                  </a:cubicBezTo>
                  <a:cubicBezTo>
                    <a:pt x="3042" y="3180"/>
                    <a:pt x="3181" y="2731"/>
                    <a:pt x="3319" y="2455"/>
                  </a:cubicBezTo>
                  <a:cubicBezTo>
                    <a:pt x="3457" y="2455"/>
                    <a:pt x="3457" y="2316"/>
                    <a:pt x="3630" y="2316"/>
                  </a:cubicBezTo>
                  <a:cubicBezTo>
                    <a:pt x="3630" y="2178"/>
                    <a:pt x="3768" y="2178"/>
                    <a:pt x="3768" y="2178"/>
                  </a:cubicBezTo>
                  <a:cubicBezTo>
                    <a:pt x="3906" y="2040"/>
                    <a:pt x="4045" y="1867"/>
                    <a:pt x="4183" y="1867"/>
                  </a:cubicBezTo>
                  <a:cubicBezTo>
                    <a:pt x="4321" y="1867"/>
                    <a:pt x="4494" y="1729"/>
                    <a:pt x="4771" y="1729"/>
                  </a:cubicBezTo>
                  <a:close/>
                  <a:moveTo>
                    <a:pt x="4321" y="0"/>
                  </a:moveTo>
                  <a:cubicBezTo>
                    <a:pt x="3768" y="0"/>
                    <a:pt x="3181" y="0"/>
                    <a:pt x="2593" y="139"/>
                  </a:cubicBezTo>
                  <a:cubicBezTo>
                    <a:pt x="1729" y="139"/>
                    <a:pt x="865" y="311"/>
                    <a:pt x="1" y="450"/>
                  </a:cubicBezTo>
                  <a:lnTo>
                    <a:pt x="1" y="3180"/>
                  </a:lnTo>
                  <a:cubicBezTo>
                    <a:pt x="1" y="5323"/>
                    <a:pt x="173" y="7501"/>
                    <a:pt x="312" y="9506"/>
                  </a:cubicBezTo>
                  <a:cubicBezTo>
                    <a:pt x="450" y="10819"/>
                    <a:pt x="450" y="12098"/>
                    <a:pt x="588" y="13412"/>
                  </a:cubicBezTo>
                  <a:cubicBezTo>
                    <a:pt x="726" y="14691"/>
                    <a:pt x="865" y="16142"/>
                    <a:pt x="1038" y="17421"/>
                  </a:cubicBezTo>
                  <a:lnTo>
                    <a:pt x="1176" y="20014"/>
                  </a:lnTo>
                  <a:cubicBezTo>
                    <a:pt x="1314" y="22191"/>
                    <a:pt x="1591" y="24196"/>
                    <a:pt x="1729" y="26373"/>
                  </a:cubicBezTo>
                  <a:lnTo>
                    <a:pt x="1729" y="26788"/>
                  </a:lnTo>
                  <a:cubicBezTo>
                    <a:pt x="1902" y="29519"/>
                    <a:pt x="2178" y="32111"/>
                    <a:pt x="2316" y="34704"/>
                  </a:cubicBezTo>
                  <a:cubicBezTo>
                    <a:pt x="2455" y="34704"/>
                    <a:pt x="2593" y="34876"/>
                    <a:pt x="2593" y="35153"/>
                  </a:cubicBezTo>
                  <a:cubicBezTo>
                    <a:pt x="2593" y="35291"/>
                    <a:pt x="2455" y="35430"/>
                    <a:pt x="2455" y="35430"/>
                  </a:cubicBezTo>
                  <a:cubicBezTo>
                    <a:pt x="2455" y="37020"/>
                    <a:pt x="2593" y="38333"/>
                    <a:pt x="2766" y="39612"/>
                  </a:cubicBezTo>
                  <a:lnTo>
                    <a:pt x="2766" y="40476"/>
                  </a:lnTo>
                  <a:lnTo>
                    <a:pt x="2904" y="40925"/>
                  </a:lnTo>
                  <a:cubicBezTo>
                    <a:pt x="3181" y="45246"/>
                    <a:pt x="3630" y="49843"/>
                    <a:pt x="3906" y="54579"/>
                  </a:cubicBezTo>
                  <a:cubicBezTo>
                    <a:pt x="4045" y="55615"/>
                    <a:pt x="4045" y="56618"/>
                    <a:pt x="4183" y="57759"/>
                  </a:cubicBezTo>
                  <a:cubicBezTo>
                    <a:pt x="4183" y="59210"/>
                    <a:pt x="4321" y="60627"/>
                    <a:pt x="4494" y="62217"/>
                  </a:cubicBezTo>
                  <a:lnTo>
                    <a:pt x="4494" y="62528"/>
                  </a:lnTo>
                  <a:lnTo>
                    <a:pt x="4494" y="62667"/>
                  </a:lnTo>
                  <a:lnTo>
                    <a:pt x="4494" y="62805"/>
                  </a:lnTo>
                  <a:lnTo>
                    <a:pt x="4494" y="62943"/>
                  </a:lnTo>
                  <a:cubicBezTo>
                    <a:pt x="4494" y="63946"/>
                    <a:pt x="4632" y="64948"/>
                    <a:pt x="4632" y="65985"/>
                  </a:cubicBezTo>
                  <a:cubicBezTo>
                    <a:pt x="4632" y="66538"/>
                    <a:pt x="4771" y="67126"/>
                    <a:pt x="4771" y="67713"/>
                  </a:cubicBezTo>
                  <a:lnTo>
                    <a:pt x="4771" y="68128"/>
                  </a:lnTo>
                  <a:lnTo>
                    <a:pt x="4771" y="68577"/>
                  </a:lnTo>
                  <a:lnTo>
                    <a:pt x="4909" y="69718"/>
                  </a:lnTo>
                  <a:lnTo>
                    <a:pt x="4909" y="69856"/>
                  </a:lnTo>
                  <a:lnTo>
                    <a:pt x="5911" y="69856"/>
                  </a:lnTo>
                  <a:cubicBezTo>
                    <a:pt x="6775" y="67852"/>
                    <a:pt x="7501" y="65536"/>
                    <a:pt x="8365" y="62943"/>
                  </a:cubicBezTo>
                  <a:cubicBezTo>
                    <a:pt x="8365" y="62805"/>
                    <a:pt x="8365" y="62805"/>
                    <a:pt x="8504" y="62667"/>
                  </a:cubicBezTo>
                  <a:lnTo>
                    <a:pt x="8504" y="62528"/>
                  </a:lnTo>
                  <a:cubicBezTo>
                    <a:pt x="8504" y="62356"/>
                    <a:pt x="8504" y="62217"/>
                    <a:pt x="8642" y="62079"/>
                  </a:cubicBezTo>
                  <a:cubicBezTo>
                    <a:pt x="8815" y="61492"/>
                    <a:pt x="8953" y="61077"/>
                    <a:pt x="9091" y="60489"/>
                  </a:cubicBezTo>
                  <a:cubicBezTo>
                    <a:pt x="9368" y="59763"/>
                    <a:pt x="9506" y="59072"/>
                    <a:pt x="9817" y="58346"/>
                  </a:cubicBezTo>
                  <a:lnTo>
                    <a:pt x="9817" y="58035"/>
                  </a:lnTo>
                  <a:lnTo>
                    <a:pt x="9955" y="57759"/>
                  </a:lnTo>
                  <a:lnTo>
                    <a:pt x="9955" y="57620"/>
                  </a:lnTo>
                  <a:lnTo>
                    <a:pt x="9955" y="57482"/>
                  </a:lnTo>
                  <a:lnTo>
                    <a:pt x="10094" y="57171"/>
                  </a:lnTo>
                  <a:lnTo>
                    <a:pt x="10232" y="56894"/>
                  </a:lnTo>
                  <a:cubicBezTo>
                    <a:pt x="10094" y="56756"/>
                    <a:pt x="10094" y="56756"/>
                    <a:pt x="10094" y="56618"/>
                  </a:cubicBezTo>
                  <a:cubicBezTo>
                    <a:pt x="10232" y="55166"/>
                    <a:pt x="10094" y="53438"/>
                    <a:pt x="10094" y="51710"/>
                  </a:cubicBezTo>
                  <a:cubicBezTo>
                    <a:pt x="10094" y="49843"/>
                    <a:pt x="9955" y="48115"/>
                    <a:pt x="9817" y="46663"/>
                  </a:cubicBezTo>
                  <a:cubicBezTo>
                    <a:pt x="9506" y="43656"/>
                    <a:pt x="9368" y="40614"/>
                    <a:pt x="9091" y="37607"/>
                  </a:cubicBezTo>
                  <a:lnTo>
                    <a:pt x="9091" y="37296"/>
                  </a:lnTo>
                  <a:cubicBezTo>
                    <a:pt x="8642" y="32975"/>
                    <a:pt x="8365" y="28102"/>
                    <a:pt x="8089" y="23470"/>
                  </a:cubicBezTo>
                  <a:cubicBezTo>
                    <a:pt x="7951" y="21189"/>
                    <a:pt x="7778" y="18873"/>
                    <a:pt x="7640" y="16730"/>
                  </a:cubicBezTo>
                  <a:lnTo>
                    <a:pt x="7640" y="16281"/>
                  </a:lnTo>
                  <a:cubicBezTo>
                    <a:pt x="7501" y="14691"/>
                    <a:pt x="7501" y="13273"/>
                    <a:pt x="7363" y="11822"/>
                  </a:cubicBezTo>
                  <a:cubicBezTo>
                    <a:pt x="7225" y="7363"/>
                    <a:pt x="6914" y="3768"/>
                    <a:pt x="6637" y="588"/>
                  </a:cubicBezTo>
                  <a:lnTo>
                    <a:pt x="6637" y="450"/>
                  </a:lnTo>
                  <a:lnTo>
                    <a:pt x="6499" y="311"/>
                  </a:lnTo>
                  <a:lnTo>
                    <a:pt x="6361" y="311"/>
                  </a:lnTo>
                  <a:cubicBezTo>
                    <a:pt x="6222" y="139"/>
                    <a:pt x="6050" y="139"/>
                    <a:pt x="57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2286855" y="1533705"/>
              <a:ext cx="144668" cy="623284"/>
            </a:xfrm>
            <a:custGeom>
              <a:avLst/>
              <a:gdLst/>
              <a:ahLst/>
              <a:cxnLst/>
              <a:rect l="l" t="t" r="r" b="b"/>
              <a:pathLst>
                <a:path w="8055" h="34704" extrusionOk="0">
                  <a:moveTo>
                    <a:pt x="5739" y="1"/>
                  </a:moveTo>
                  <a:cubicBezTo>
                    <a:pt x="5324" y="1"/>
                    <a:pt x="4736" y="139"/>
                    <a:pt x="4321" y="139"/>
                  </a:cubicBezTo>
                  <a:lnTo>
                    <a:pt x="4010" y="277"/>
                  </a:lnTo>
                  <a:cubicBezTo>
                    <a:pt x="3944" y="277"/>
                    <a:pt x="3877" y="285"/>
                    <a:pt x="3813" y="297"/>
                  </a:cubicBezTo>
                  <a:lnTo>
                    <a:pt x="3813" y="297"/>
                  </a:lnTo>
                  <a:cubicBezTo>
                    <a:pt x="3783" y="285"/>
                    <a:pt x="3756" y="277"/>
                    <a:pt x="3734" y="277"/>
                  </a:cubicBezTo>
                  <a:lnTo>
                    <a:pt x="3319" y="416"/>
                  </a:lnTo>
                  <a:cubicBezTo>
                    <a:pt x="3424" y="416"/>
                    <a:pt x="3609" y="336"/>
                    <a:pt x="3813" y="297"/>
                  </a:cubicBezTo>
                  <a:lnTo>
                    <a:pt x="3813" y="297"/>
                  </a:lnTo>
                  <a:cubicBezTo>
                    <a:pt x="3965" y="364"/>
                    <a:pt x="4183" y="582"/>
                    <a:pt x="4183" y="727"/>
                  </a:cubicBezTo>
                  <a:cubicBezTo>
                    <a:pt x="4183" y="1003"/>
                    <a:pt x="4010" y="1280"/>
                    <a:pt x="3734" y="1280"/>
                  </a:cubicBezTo>
                  <a:lnTo>
                    <a:pt x="3319" y="1280"/>
                  </a:lnTo>
                  <a:cubicBezTo>
                    <a:pt x="2455" y="1418"/>
                    <a:pt x="1418" y="1418"/>
                    <a:pt x="554" y="1418"/>
                  </a:cubicBezTo>
                  <a:lnTo>
                    <a:pt x="416" y="1729"/>
                  </a:lnTo>
                  <a:lnTo>
                    <a:pt x="416" y="2144"/>
                  </a:lnTo>
                  <a:lnTo>
                    <a:pt x="1003" y="2144"/>
                  </a:lnTo>
                  <a:cubicBezTo>
                    <a:pt x="1141" y="2144"/>
                    <a:pt x="1418" y="2282"/>
                    <a:pt x="1418" y="2593"/>
                  </a:cubicBezTo>
                  <a:cubicBezTo>
                    <a:pt x="1418" y="2593"/>
                    <a:pt x="1418" y="2731"/>
                    <a:pt x="1280" y="2870"/>
                  </a:cubicBezTo>
                  <a:cubicBezTo>
                    <a:pt x="1141" y="3008"/>
                    <a:pt x="1141" y="3008"/>
                    <a:pt x="1003" y="3008"/>
                  </a:cubicBezTo>
                  <a:lnTo>
                    <a:pt x="277" y="3008"/>
                  </a:lnTo>
                  <a:lnTo>
                    <a:pt x="139" y="3457"/>
                  </a:lnTo>
                  <a:lnTo>
                    <a:pt x="139" y="3734"/>
                  </a:lnTo>
                  <a:lnTo>
                    <a:pt x="416" y="3595"/>
                  </a:lnTo>
                  <a:lnTo>
                    <a:pt x="1141" y="3595"/>
                  </a:lnTo>
                  <a:cubicBezTo>
                    <a:pt x="1280" y="3734"/>
                    <a:pt x="1280" y="3872"/>
                    <a:pt x="1418" y="4010"/>
                  </a:cubicBezTo>
                  <a:cubicBezTo>
                    <a:pt x="1418" y="4010"/>
                    <a:pt x="1280" y="4183"/>
                    <a:pt x="1280" y="4321"/>
                  </a:cubicBezTo>
                  <a:cubicBezTo>
                    <a:pt x="1141" y="4460"/>
                    <a:pt x="1141" y="4460"/>
                    <a:pt x="1003" y="4460"/>
                  </a:cubicBezTo>
                  <a:cubicBezTo>
                    <a:pt x="727" y="4460"/>
                    <a:pt x="416" y="4598"/>
                    <a:pt x="139" y="4598"/>
                  </a:cubicBezTo>
                  <a:lnTo>
                    <a:pt x="1" y="5185"/>
                  </a:lnTo>
                  <a:lnTo>
                    <a:pt x="1418" y="5185"/>
                  </a:lnTo>
                  <a:cubicBezTo>
                    <a:pt x="1591" y="5324"/>
                    <a:pt x="1591" y="5462"/>
                    <a:pt x="1591" y="5600"/>
                  </a:cubicBezTo>
                  <a:cubicBezTo>
                    <a:pt x="1591" y="5600"/>
                    <a:pt x="1591" y="5739"/>
                    <a:pt x="1418" y="5911"/>
                  </a:cubicBezTo>
                  <a:cubicBezTo>
                    <a:pt x="1418" y="6050"/>
                    <a:pt x="1280" y="6050"/>
                    <a:pt x="1141" y="6050"/>
                  </a:cubicBezTo>
                  <a:cubicBezTo>
                    <a:pt x="865" y="6050"/>
                    <a:pt x="416" y="6188"/>
                    <a:pt x="139" y="6188"/>
                  </a:cubicBezTo>
                  <a:lnTo>
                    <a:pt x="1" y="6188"/>
                  </a:lnTo>
                  <a:lnTo>
                    <a:pt x="1" y="6775"/>
                  </a:lnTo>
                  <a:lnTo>
                    <a:pt x="1" y="7190"/>
                  </a:lnTo>
                  <a:cubicBezTo>
                    <a:pt x="277" y="7052"/>
                    <a:pt x="727" y="7052"/>
                    <a:pt x="1003" y="7052"/>
                  </a:cubicBezTo>
                  <a:cubicBezTo>
                    <a:pt x="1280" y="7052"/>
                    <a:pt x="1418" y="7190"/>
                    <a:pt x="1418" y="7329"/>
                  </a:cubicBezTo>
                  <a:cubicBezTo>
                    <a:pt x="1418" y="7467"/>
                    <a:pt x="1418" y="7640"/>
                    <a:pt x="1280" y="7778"/>
                  </a:cubicBezTo>
                  <a:cubicBezTo>
                    <a:pt x="1280" y="7778"/>
                    <a:pt x="1141" y="7916"/>
                    <a:pt x="1003" y="7916"/>
                  </a:cubicBezTo>
                  <a:lnTo>
                    <a:pt x="554" y="7916"/>
                  </a:lnTo>
                  <a:cubicBezTo>
                    <a:pt x="416" y="8054"/>
                    <a:pt x="277" y="8054"/>
                    <a:pt x="139" y="8054"/>
                  </a:cubicBezTo>
                  <a:lnTo>
                    <a:pt x="139" y="9057"/>
                  </a:lnTo>
                  <a:lnTo>
                    <a:pt x="139" y="9506"/>
                  </a:lnTo>
                  <a:cubicBezTo>
                    <a:pt x="727" y="9368"/>
                    <a:pt x="1141" y="9368"/>
                    <a:pt x="1867" y="9195"/>
                  </a:cubicBezTo>
                  <a:lnTo>
                    <a:pt x="2282" y="9195"/>
                  </a:lnTo>
                  <a:cubicBezTo>
                    <a:pt x="2870" y="9057"/>
                    <a:pt x="3457" y="9057"/>
                    <a:pt x="4010" y="8919"/>
                  </a:cubicBezTo>
                  <a:cubicBezTo>
                    <a:pt x="4183" y="8919"/>
                    <a:pt x="4460" y="9195"/>
                    <a:pt x="4460" y="9368"/>
                  </a:cubicBezTo>
                  <a:cubicBezTo>
                    <a:pt x="4460" y="9506"/>
                    <a:pt x="4460" y="9644"/>
                    <a:pt x="4321" y="9783"/>
                  </a:cubicBezTo>
                  <a:cubicBezTo>
                    <a:pt x="4321" y="9783"/>
                    <a:pt x="4183" y="9921"/>
                    <a:pt x="4010" y="9921"/>
                  </a:cubicBezTo>
                  <a:cubicBezTo>
                    <a:pt x="3457" y="9921"/>
                    <a:pt x="3008" y="10059"/>
                    <a:pt x="2455" y="10059"/>
                  </a:cubicBezTo>
                  <a:cubicBezTo>
                    <a:pt x="1867" y="10059"/>
                    <a:pt x="1280" y="10232"/>
                    <a:pt x="554" y="10370"/>
                  </a:cubicBezTo>
                  <a:lnTo>
                    <a:pt x="277" y="10370"/>
                  </a:lnTo>
                  <a:cubicBezTo>
                    <a:pt x="277" y="10923"/>
                    <a:pt x="416" y="11373"/>
                    <a:pt x="416" y="11787"/>
                  </a:cubicBezTo>
                  <a:lnTo>
                    <a:pt x="1003" y="11787"/>
                  </a:lnTo>
                  <a:cubicBezTo>
                    <a:pt x="1141" y="11787"/>
                    <a:pt x="1418" y="11960"/>
                    <a:pt x="1418" y="12237"/>
                  </a:cubicBezTo>
                  <a:cubicBezTo>
                    <a:pt x="1418" y="12237"/>
                    <a:pt x="1418" y="12375"/>
                    <a:pt x="1280" y="12513"/>
                  </a:cubicBezTo>
                  <a:cubicBezTo>
                    <a:pt x="1280" y="12652"/>
                    <a:pt x="1141" y="12652"/>
                    <a:pt x="1003" y="12652"/>
                  </a:cubicBezTo>
                  <a:lnTo>
                    <a:pt x="554" y="12652"/>
                  </a:lnTo>
                  <a:lnTo>
                    <a:pt x="554" y="13101"/>
                  </a:lnTo>
                  <a:lnTo>
                    <a:pt x="554" y="13239"/>
                  </a:lnTo>
                  <a:lnTo>
                    <a:pt x="727" y="13516"/>
                  </a:lnTo>
                  <a:cubicBezTo>
                    <a:pt x="865" y="13516"/>
                    <a:pt x="1141" y="13516"/>
                    <a:pt x="1591" y="13377"/>
                  </a:cubicBezTo>
                  <a:cubicBezTo>
                    <a:pt x="1729" y="13377"/>
                    <a:pt x="1729" y="13516"/>
                    <a:pt x="1867" y="13516"/>
                  </a:cubicBezTo>
                  <a:cubicBezTo>
                    <a:pt x="1867" y="13516"/>
                    <a:pt x="2006" y="13688"/>
                    <a:pt x="2006" y="13827"/>
                  </a:cubicBezTo>
                  <a:cubicBezTo>
                    <a:pt x="2006" y="13965"/>
                    <a:pt x="2006" y="14103"/>
                    <a:pt x="1867" y="14103"/>
                  </a:cubicBezTo>
                  <a:cubicBezTo>
                    <a:pt x="1729" y="14242"/>
                    <a:pt x="1729" y="14242"/>
                    <a:pt x="1591" y="14242"/>
                  </a:cubicBezTo>
                  <a:cubicBezTo>
                    <a:pt x="1280" y="14380"/>
                    <a:pt x="1141" y="14380"/>
                    <a:pt x="865" y="14380"/>
                  </a:cubicBezTo>
                  <a:lnTo>
                    <a:pt x="865" y="14553"/>
                  </a:lnTo>
                  <a:lnTo>
                    <a:pt x="865" y="14691"/>
                  </a:lnTo>
                  <a:lnTo>
                    <a:pt x="865" y="14967"/>
                  </a:lnTo>
                  <a:lnTo>
                    <a:pt x="865" y="15106"/>
                  </a:lnTo>
                  <a:cubicBezTo>
                    <a:pt x="1141" y="14967"/>
                    <a:pt x="1591" y="14829"/>
                    <a:pt x="1867" y="14829"/>
                  </a:cubicBezTo>
                  <a:cubicBezTo>
                    <a:pt x="2006" y="14829"/>
                    <a:pt x="2144" y="14829"/>
                    <a:pt x="2144" y="14967"/>
                  </a:cubicBezTo>
                  <a:cubicBezTo>
                    <a:pt x="2282" y="14967"/>
                    <a:pt x="2282" y="15106"/>
                    <a:pt x="2282" y="15244"/>
                  </a:cubicBezTo>
                  <a:lnTo>
                    <a:pt x="2282" y="15555"/>
                  </a:lnTo>
                  <a:cubicBezTo>
                    <a:pt x="2144" y="15693"/>
                    <a:pt x="2006" y="15693"/>
                    <a:pt x="2006" y="15693"/>
                  </a:cubicBezTo>
                  <a:lnTo>
                    <a:pt x="1867" y="15693"/>
                  </a:lnTo>
                  <a:cubicBezTo>
                    <a:pt x="1591" y="15832"/>
                    <a:pt x="1280" y="15832"/>
                    <a:pt x="1003" y="15970"/>
                  </a:cubicBezTo>
                  <a:lnTo>
                    <a:pt x="1141" y="16108"/>
                  </a:lnTo>
                  <a:cubicBezTo>
                    <a:pt x="1418" y="16108"/>
                    <a:pt x="1867" y="15970"/>
                    <a:pt x="2282" y="15970"/>
                  </a:cubicBezTo>
                  <a:cubicBezTo>
                    <a:pt x="2593" y="15970"/>
                    <a:pt x="2731" y="16108"/>
                    <a:pt x="2731" y="16419"/>
                  </a:cubicBezTo>
                  <a:cubicBezTo>
                    <a:pt x="2731" y="16557"/>
                    <a:pt x="2731" y="16696"/>
                    <a:pt x="2593" y="16696"/>
                  </a:cubicBezTo>
                  <a:cubicBezTo>
                    <a:pt x="2593" y="16834"/>
                    <a:pt x="2455" y="16834"/>
                    <a:pt x="2282" y="16834"/>
                  </a:cubicBezTo>
                  <a:cubicBezTo>
                    <a:pt x="2006" y="16972"/>
                    <a:pt x="1729" y="16972"/>
                    <a:pt x="1280" y="16972"/>
                  </a:cubicBezTo>
                  <a:lnTo>
                    <a:pt x="1280" y="17283"/>
                  </a:lnTo>
                  <a:lnTo>
                    <a:pt x="1280" y="17560"/>
                  </a:lnTo>
                  <a:cubicBezTo>
                    <a:pt x="2006" y="17421"/>
                    <a:pt x="2870" y="17283"/>
                    <a:pt x="3596" y="17283"/>
                  </a:cubicBezTo>
                  <a:cubicBezTo>
                    <a:pt x="4010" y="17283"/>
                    <a:pt x="4460" y="17283"/>
                    <a:pt x="4874" y="17145"/>
                  </a:cubicBezTo>
                  <a:cubicBezTo>
                    <a:pt x="5186" y="17145"/>
                    <a:pt x="5324" y="17421"/>
                    <a:pt x="5324" y="17560"/>
                  </a:cubicBezTo>
                  <a:cubicBezTo>
                    <a:pt x="5462" y="17836"/>
                    <a:pt x="5186" y="18009"/>
                    <a:pt x="5047" y="18147"/>
                  </a:cubicBezTo>
                  <a:lnTo>
                    <a:pt x="3596" y="18147"/>
                  </a:lnTo>
                  <a:cubicBezTo>
                    <a:pt x="3008" y="18286"/>
                    <a:pt x="2144" y="18286"/>
                    <a:pt x="1418" y="18424"/>
                  </a:cubicBezTo>
                  <a:lnTo>
                    <a:pt x="1591" y="18700"/>
                  </a:lnTo>
                  <a:lnTo>
                    <a:pt x="1591" y="19011"/>
                  </a:lnTo>
                  <a:lnTo>
                    <a:pt x="2593" y="19011"/>
                  </a:lnTo>
                  <a:cubicBezTo>
                    <a:pt x="2870" y="19011"/>
                    <a:pt x="3008" y="19150"/>
                    <a:pt x="3008" y="19288"/>
                  </a:cubicBezTo>
                  <a:lnTo>
                    <a:pt x="3008" y="19737"/>
                  </a:lnTo>
                  <a:cubicBezTo>
                    <a:pt x="2870" y="19737"/>
                    <a:pt x="2731" y="19876"/>
                    <a:pt x="2593" y="19876"/>
                  </a:cubicBezTo>
                  <a:lnTo>
                    <a:pt x="1729" y="19876"/>
                  </a:lnTo>
                  <a:cubicBezTo>
                    <a:pt x="1729" y="20014"/>
                    <a:pt x="1867" y="20290"/>
                    <a:pt x="1867" y="20429"/>
                  </a:cubicBezTo>
                  <a:lnTo>
                    <a:pt x="2870" y="20429"/>
                  </a:lnTo>
                  <a:cubicBezTo>
                    <a:pt x="3008" y="20429"/>
                    <a:pt x="3319" y="20601"/>
                    <a:pt x="3319" y="20740"/>
                  </a:cubicBezTo>
                  <a:cubicBezTo>
                    <a:pt x="3319" y="20878"/>
                    <a:pt x="3319" y="21016"/>
                    <a:pt x="3146" y="21155"/>
                  </a:cubicBezTo>
                  <a:cubicBezTo>
                    <a:pt x="3146" y="21155"/>
                    <a:pt x="3008" y="21293"/>
                    <a:pt x="2870" y="21293"/>
                  </a:cubicBezTo>
                  <a:lnTo>
                    <a:pt x="2006" y="21293"/>
                  </a:lnTo>
                  <a:lnTo>
                    <a:pt x="2006" y="21742"/>
                  </a:lnTo>
                  <a:lnTo>
                    <a:pt x="2006" y="22019"/>
                  </a:lnTo>
                  <a:cubicBezTo>
                    <a:pt x="2282" y="22019"/>
                    <a:pt x="2731" y="21880"/>
                    <a:pt x="3008" y="21880"/>
                  </a:cubicBezTo>
                  <a:cubicBezTo>
                    <a:pt x="3146" y="21880"/>
                    <a:pt x="3319" y="21880"/>
                    <a:pt x="3319" y="22019"/>
                  </a:cubicBezTo>
                  <a:cubicBezTo>
                    <a:pt x="3457" y="22019"/>
                    <a:pt x="3457" y="22157"/>
                    <a:pt x="3457" y="22330"/>
                  </a:cubicBezTo>
                  <a:cubicBezTo>
                    <a:pt x="3457" y="22468"/>
                    <a:pt x="3457" y="22606"/>
                    <a:pt x="3319" y="22606"/>
                  </a:cubicBezTo>
                  <a:cubicBezTo>
                    <a:pt x="3319" y="22745"/>
                    <a:pt x="3146" y="22745"/>
                    <a:pt x="3008" y="22745"/>
                  </a:cubicBezTo>
                  <a:cubicBezTo>
                    <a:pt x="2731" y="22883"/>
                    <a:pt x="2455" y="22883"/>
                    <a:pt x="2144" y="22883"/>
                  </a:cubicBezTo>
                  <a:cubicBezTo>
                    <a:pt x="2144" y="23194"/>
                    <a:pt x="2144" y="23470"/>
                    <a:pt x="2282" y="23747"/>
                  </a:cubicBezTo>
                  <a:cubicBezTo>
                    <a:pt x="2593" y="23609"/>
                    <a:pt x="3008" y="23609"/>
                    <a:pt x="3457" y="23609"/>
                  </a:cubicBezTo>
                  <a:cubicBezTo>
                    <a:pt x="3734" y="23609"/>
                    <a:pt x="3872" y="23747"/>
                    <a:pt x="3872" y="24058"/>
                  </a:cubicBezTo>
                  <a:cubicBezTo>
                    <a:pt x="3872" y="24196"/>
                    <a:pt x="3872" y="24334"/>
                    <a:pt x="3734" y="24473"/>
                  </a:cubicBezTo>
                  <a:cubicBezTo>
                    <a:pt x="3734" y="24473"/>
                    <a:pt x="3596" y="24473"/>
                    <a:pt x="3457" y="24611"/>
                  </a:cubicBezTo>
                  <a:lnTo>
                    <a:pt x="2282" y="24611"/>
                  </a:lnTo>
                  <a:cubicBezTo>
                    <a:pt x="2455" y="24922"/>
                    <a:pt x="2455" y="25199"/>
                    <a:pt x="2455" y="25475"/>
                  </a:cubicBezTo>
                  <a:lnTo>
                    <a:pt x="3457" y="25475"/>
                  </a:lnTo>
                  <a:cubicBezTo>
                    <a:pt x="4010" y="25475"/>
                    <a:pt x="4598" y="25337"/>
                    <a:pt x="5324" y="25337"/>
                  </a:cubicBezTo>
                  <a:cubicBezTo>
                    <a:pt x="5462" y="25199"/>
                    <a:pt x="5462" y="25199"/>
                    <a:pt x="5600" y="25199"/>
                  </a:cubicBezTo>
                  <a:lnTo>
                    <a:pt x="5739" y="25199"/>
                  </a:lnTo>
                  <a:cubicBezTo>
                    <a:pt x="6050" y="25199"/>
                    <a:pt x="6188" y="25337"/>
                    <a:pt x="6188" y="25475"/>
                  </a:cubicBezTo>
                  <a:cubicBezTo>
                    <a:pt x="6326" y="25613"/>
                    <a:pt x="6326" y="25786"/>
                    <a:pt x="6188" y="25786"/>
                  </a:cubicBezTo>
                  <a:cubicBezTo>
                    <a:pt x="6188" y="25924"/>
                    <a:pt x="6050" y="26063"/>
                    <a:pt x="5911" y="26063"/>
                  </a:cubicBezTo>
                  <a:cubicBezTo>
                    <a:pt x="5462" y="26201"/>
                    <a:pt x="4736" y="26339"/>
                    <a:pt x="4010" y="26339"/>
                  </a:cubicBezTo>
                  <a:lnTo>
                    <a:pt x="2593" y="26339"/>
                  </a:lnTo>
                  <a:lnTo>
                    <a:pt x="2593" y="27342"/>
                  </a:lnTo>
                  <a:cubicBezTo>
                    <a:pt x="2593" y="27514"/>
                    <a:pt x="2731" y="27653"/>
                    <a:pt x="2731" y="27791"/>
                  </a:cubicBezTo>
                  <a:cubicBezTo>
                    <a:pt x="2870" y="27653"/>
                    <a:pt x="3146" y="27653"/>
                    <a:pt x="3457" y="27653"/>
                  </a:cubicBezTo>
                  <a:cubicBezTo>
                    <a:pt x="3596" y="27653"/>
                    <a:pt x="3872" y="27791"/>
                    <a:pt x="3872" y="28068"/>
                  </a:cubicBezTo>
                  <a:cubicBezTo>
                    <a:pt x="3872" y="28206"/>
                    <a:pt x="3734" y="28517"/>
                    <a:pt x="3457" y="28517"/>
                  </a:cubicBezTo>
                  <a:cubicBezTo>
                    <a:pt x="3146" y="28517"/>
                    <a:pt x="3008" y="28655"/>
                    <a:pt x="2731" y="28655"/>
                  </a:cubicBezTo>
                  <a:lnTo>
                    <a:pt x="2870" y="29519"/>
                  </a:lnTo>
                  <a:cubicBezTo>
                    <a:pt x="3008" y="29381"/>
                    <a:pt x="3319" y="29381"/>
                    <a:pt x="3596" y="29381"/>
                  </a:cubicBezTo>
                  <a:cubicBezTo>
                    <a:pt x="3872" y="29381"/>
                    <a:pt x="4010" y="29519"/>
                    <a:pt x="4010" y="29796"/>
                  </a:cubicBezTo>
                  <a:cubicBezTo>
                    <a:pt x="4183" y="29934"/>
                    <a:pt x="3872" y="30245"/>
                    <a:pt x="3734" y="30245"/>
                  </a:cubicBezTo>
                  <a:lnTo>
                    <a:pt x="3457" y="30245"/>
                  </a:lnTo>
                  <a:cubicBezTo>
                    <a:pt x="3146" y="30383"/>
                    <a:pt x="3008" y="30383"/>
                    <a:pt x="2870" y="30383"/>
                  </a:cubicBezTo>
                  <a:lnTo>
                    <a:pt x="2870" y="30971"/>
                  </a:lnTo>
                  <a:cubicBezTo>
                    <a:pt x="3146" y="30798"/>
                    <a:pt x="3457" y="30798"/>
                    <a:pt x="3872" y="30798"/>
                  </a:cubicBezTo>
                  <a:cubicBezTo>
                    <a:pt x="4010" y="30798"/>
                    <a:pt x="4321" y="30971"/>
                    <a:pt x="4321" y="31248"/>
                  </a:cubicBezTo>
                  <a:cubicBezTo>
                    <a:pt x="4321" y="31386"/>
                    <a:pt x="4183" y="31662"/>
                    <a:pt x="3872" y="31662"/>
                  </a:cubicBezTo>
                  <a:cubicBezTo>
                    <a:pt x="3596" y="31662"/>
                    <a:pt x="3319" y="31835"/>
                    <a:pt x="3008" y="31835"/>
                  </a:cubicBezTo>
                  <a:lnTo>
                    <a:pt x="3008" y="32388"/>
                  </a:lnTo>
                  <a:lnTo>
                    <a:pt x="3008" y="32976"/>
                  </a:lnTo>
                  <a:lnTo>
                    <a:pt x="3596" y="32837"/>
                  </a:lnTo>
                  <a:cubicBezTo>
                    <a:pt x="3734" y="32837"/>
                    <a:pt x="4010" y="32837"/>
                    <a:pt x="4321" y="32699"/>
                  </a:cubicBezTo>
                  <a:cubicBezTo>
                    <a:pt x="4598" y="32699"/>
                    <a:pt x="4736" y="32976"/>
                    <a:pt x="4736" y="33114"/>
                  </a:cubicBezTo>
                  <a:cubicBezTo>
                    <a:pt x="4874" y="33252"/>
                    <a:pt x="4736" y="33391"/>
                    <a:pt x="4736" y="33391"/>
                  </a:cubicBezTo>
                  <a:lnTo>
                    <a:pt x="4460" y="33702"/>
                  </a:lnTo>
                  <a:cubicBezTo>
                    <a:pt x="4183" y="33702"/>
                    <a:pt x="3872" y="33702"/>
                    <a:pt x="3596" y="33840"/>
                  </a:cubicBezTo>
                  <a:lnTo>
                    <a:pt x="3146" y="33840"/>
                  </a:lnTo>
                  <a:lnTo>
                    <a:pt x="3146" y="34255"/>
                  </a:lnTo>
                  <a:lnTo>
                    <a:pt x="3146" y="34704"/>
                  </a:lnTo>
                  <a:cubicBezTo>
                    <a:pt x="4183" y="34566"/>
                    <a:pt x="5186" y="34427"/>
                    <a:pt x="6188" y="34427"/>
                  </a:cubicBezTo>
                  <a:cubicBezTo>
                    <a:pt x="6603" y="34427"/>
                    <a:pt x="7190" y="34255"/>
                    <a:pt x="7916" y="34255"/>
                  </a:cubicBezTo>
                  <a:lnTo>
                    <a:pt x="8054" y="34255"/>
                  </a:lnTo>
                  <a:cubicBezTo>
                    <a:pt x="7916" y="31662"/>
                    <a:pt x="7640" y="29070"/>
                    <a:pt x="7467" y="26339"/>
                  </a:cubicBezTo>
                  <a:lnTo>
                    <a:pt x="7467" y="25924"/>
                  </a:lnTo>
                  <a:cubicBezTo>
                    <a:pt x="7329" y="23747"/>
                    <a:pt x="7052" y="21742"/>
                    <a:pt x="6914" y="19565"/>
                  </a:cubicBezTo>
                  <a:lnTo>
                    <a:pt x="6776" y="16972"/>
                  </a:lnTo>
                  <a:cubicBezTo>
                    <a:pt x="6603" y="15693"/>
                    <a:pt x="6464" y="14242"/>
                    <a:pt x="6326" y="12963"/>
                  </a:cubicBezTo>
                  <a:cubicBezTo>
                    <a:pt x="6188" y="11649"/>
                    <a:pt x="6188" y="10370"/>
                    <a:pt x="6050" y="9057"/>
                  </a:cubicBezTo>
                  <a:cubicBezTo>
                    <a:pt x="5911" y="7052"/>
                    <a:pt x="5739" y="4874"/>
                    <a:pt x="5739" y="2731"/>
                  </a:cubicBezTo>
                  <a:lnTo>
                    <a:pt x="5739" y="1"/>
                  </a:ln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2312304" y="1978197"/>
              <a:ext cx="10578" cy="116722"/>
            </a:xfrm>
            <a:custGeom>
              <a:avLst/>
              <a:gdLst/>
              <a:ahLst/>
              <a:cxnLst/>
              <a:rect l="l" t="t" r="r" b="b"/>
              <a:pathLst>
                <a:path w="589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65" y="481"/>
                    <a:pt x="123" y="955"/>
                    <a:pt x="174" y="1423"/>
                  </a:cubicBezTo>
                  <a:lnTo>
                    <a:pt x="174" y="1423"/>
                  </a:lnTo>
                  <a:cubicBezTo>
                    <a:pt x="174" y="1016"/>
                    <a:pt x="170" y="574"/>
                    <a:pt x="1" y="0"/>
                  </a:cubicBezTo>
                  <a:close/>
                  <a:moveTo>
                    <a:pt x="174" y="1423"/>
                  </a:moveTo>
                  <a:cubicBezTo>
                    <a:pt x="174" y="1433"/>
                    <a:pt x="174" y="1442"/>
                    <a:pt x="174" y="1452"/>
                  </a:cubicBezTo>
                  <a:cubicBezTo>
                    <a:pt x="312" y="3042"/>
                    <a:pt x="450" y="4770"/>
                    <a:pt x="589" y="6499"/>
                  </a:cubicBezTo>
                  <a:cubicBezTo>
                    <a:pt x="479" y="4910"/>
                    <a:pt x="369" y="3212"/>
                    <a:pt x="174" y="1423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2346464" y="2161946"/>
              <a:ext cx="124175" cy="491691"/>
            </a:xfrm>
            <a:custGeom>
              <a:avLst/>
              <a:gdLst/>
              <a:ahLst/>
              <a:cxnLst/>
              <a:rect l="l" t="t" r="r" b="b"/>
              <a:pathLst>
                <a:path w="6914" h="27377" extrusionOk="0">
                  <a:moveTo>
                    <a:pt x="4874" y="1"/>
                  </a:moveTo>
                  <a:cubicBezTo>
                    <a:pt x="4735" y="139"/>
                    <a:pt x="4735" y="139"/>
                    <a:pt x="4597" y="139"/>
                  </a:cubicBezTo>
                  <a:cubicBezTo>
                    <a:pt x="4010" y="139"/>
                    <a:pt x="3457" y="312"/>
                    <a:pt x="2869" y="312"/>
                  </a:cubicBezTo>
                  <a:cubicBezTo>
                    <a:pt x="2005" y="312"/>
                    <a:pt x="1279" y="450"/>
                    <a:pt x="553" y="588"/>
                  </a:cubicBezTo>
                  <a:lnTo>
                    <a:pt x="415" y="588"/>
                  </a:lnTo>
                  <a:cubicBezTo>
                    <a:pt x="277" y="588"/>
                    <a:pt x="138" y="588"/>
                    <a:pt x="0" y="726"/>
                  </a:cubicBezTo>
                  <a:lnTo>
                    <a:pt x="0" y="865"/>
                  </a:lnTo>
                  <a:lnTo>
                    <a:pt x="0" y="1867"/>
                  </a:lnTo>
                  <a:cubicBezTo>
                    <a:pt x="277" y="1867"/>
                    <a:pt x="691" y="1867"/>
                    <a:pt x="1002" y="1729"/>
                  </a:cubicBezTo>
                  <a:cubicBezTo>
                    <a:pt x="1279" y="1729"/>
                    <a:pt x="1417" y="1867"/>
                    <a:pt x="1417" y="2178"/>
                  </a:cubicBezTo>
                  <a:cubicBezTo>
                    <a:pt x="1417" y="2455"/>
                    <a:pt x="1279" y="2593"/>
                    <a:pt x="1002" y="2593"/>
                  </a:cubicBezTo>
                  <a:cubicBezTo>
                    <a:pt x="691" y="2731"/>
                    <a:pt x="415" y="2731"/>
                    <a:pt x="138" y="2731"/>
                  </a:cubicBezTo>
                  <a:lnTo>
                    <a:pt x="138" y="3595"/>
                  </a:lnTo>
                  <a:cubicBezTo>
                    <a:pt x="277" y="3595"/>
                    <a:pt x="415" y="3595"/>
                    <a:pt x="691" y="3457"/>
                  </a:cubicBezTo>
                  <a:lnTo>
                    <a:pt x="1002" y="3457"/>
                  </a:lnTo>
                  <a:cubicBezTo>
                    <a:pt x="1141" y="3595"/>
                    <a:pt x="1141" y="3768"/>
                    <a:pt x="1279" y="3768"/>
                  </a:cubicBezTo>
                  <a:lnTo>
                    <a:pt x="1279" y="4183"/>
                  </a:lnTo>
                  <a:cubicBezTo>
                    <a:pt x="1141" y="4183"/>
                    <a:pt x="1141" y="4321"/>
                    <a:pt x="1002" y="4321"/>
                  </a:cubicBezTo>
                  <a:cubicBezTo>
                    <a:pt x="691" y="4459"/>
                    <a:pt x="415" y="4459"/>
                    <a:pt x="277" y="4459"/>
                  </a:cubicBezTo>
                  <a:lnTo>
                    <a:pt x="277" y="4770"/>
                  </a:lnTo>
                  <a:lnTo>
                    <a:pt x="277" y="5185"/>
                  </a:lnTo>
                  <a:lnTo>
                    <a:pt x="415" y="5185"/>
                  </a:lnTo>
                  <a:cubicBezTo>
                    <a:pt x="691" y="5047"/>
                    <a:pt x="1002" y="5047"/>
                    <a:pt x="1279" y="5047"/>
                  </a:cubicBezTo>
                  <a:cubicBezTo>
                    <a:pt x="1417" y="5047"/>
                    <a:pt x="1555" y="5047"/>
                    <a:pt x="1555" y="5185"/>
                  </a:cubicBezTo>
                  <a:cubicBezTo>
                    <a:pt x="1728" y="5185"/>
                    <a:pt x="1728" y="5324"/>
                    <a:pt x="1728" y="5496"/>
                  </a:cubicBezTo>
                  <a:cubicBezTo>
                    <a:pt x="1728" y="5496"/>
                    <a:pt x="1728" y="5635"/>
                    <a:pt x="1555" y="5773"/>
                  </a:cubicBezTo>
                  <a:cubicBezTo>
                    <a:pt x="1555" y="5911"/>
                    <a:pt x="1417" y="5911"/>
                    <a:pt x="1279" y="5911"/>
                  </a:cubicBezTo>
                  <a:cubicBezTo>
                    <a:pt x="1141" y="5911"/>
                    <a:pt x="864" y="6049"/>
                    <a:pt x="553" y="6049"/>
                  </a:cubicBezTo>
                  <a:lnTo>
                    <a:pt x="277" y="6049"/>
                  </a:lnTo>
                  <a:lnTo>
                    <a:pt x="415" y="6360"/>
                  </a:lnTo>
                  <a:lnTo>
                    <a:pt x="415" y="6637"/>
                  </a:lnTo>
                  <a:cubicBezTo>
                    <a:pt x="864" y="6637"/>
                    <a:pt x="1141" y="6637"/>
                    <a:pt x="1555" y="6499"/>
                  </a:cubicBezTo>
                  <a:cubicBezTo>
                    <a:pt x="1867" y="6499"/>
                    <a:pt x="2005" y="6775"/>
                    <a:pt x="2005" y="6914"/>
                  </a:cubicBezTo>
                  <a:cubicBezTo>
                    <a:pt x="2005" y="7225"/>
                    <a:pt x="1867" y="7363"/>
                    <a:pt x="1555" y="7501"/>
                  </a:cubicBezTo>
                  <a:lnTo>
                    <a:pt x="415" y="7501"/>
                  </a:lnTo>
                  <a:lnTo>
                    <a:pt x="553" y="7916"/>
                  </a:lnTo>
                  <a:lnTo>
                    <a:pt x="553" y="8365"/>
                  </a:lnTo>
                  <a:cubicBezTo>
                    <a:pt x="1417" y="8227"/>
                    <a:pt x="2420" y="8089"/>
                    <a:pt x="3145" y="7916"/>
                  </a:cubicBezTo>
                  <a:lnTo>
                    <a:pt x="3457" y="7916"/>
                  </a:lnTo>
                  <a:cubicBezTo>
                    <a:pt x="3871" y="7916"/>
                    <a:pt x="4459" y="7778"/>
                    <a:pt x="5012" y="7778"/>
                  </a:cubicBezTo>
                  <a:cubicBezTo>
                    <a:pt x="5185" y="7778"/>
                    <a:pt x="5461" y="7916"/>
                    <a:pt x="5461" y="8227"/>
                  </a:cubicBezTo>
                  <a:cubicBezTo>
                    <a:pt x="5461" y="8504"/>
                    <a:pt x="5323" y="8642"/>
                    <a:pt x="5012" y="8642"/>
                  </a:cubicBezTo>
                  <a:cubicBezTo>
                    <a:pt x="4459" y="8780"/>
                    <a:pt x="3871" y="8780"/>
                    <a:pt x="3145" y="8953"/>
                  </a:cubicBezTo>
                  <a:cubicBezTo>
                    <a:pt x="2420" y="8953"/>
                    <a:pt x="1555" y="9091"/>
                    <a:pt x="553" y="9229"/>
                  </a:cubicBezTo>
                  <a:cubicBezTo>
                    <a:pt x="691" y="9506"/>
                    <a:pt x="691" y="9955"/>
                    <a:pt x="691" y="10370"/>
                  </a:cubicBezTo>
                  <a:lnTo>
                    <a:pt x="691" y="10508"/>
                  </a:lnTo>
                  <a:lnTo>
                    <a:pt x="691" y="10681"/>
                  </a:lnTo>
                  <a:cubicBezTo>
                    <a:pt x="1002" y="10508"/>
                    <a:pt x="1141" y="10508"/>
                    <a:pt x="1417" y="10370"/>
                  </a:cubicBezTo>
                  <a:lnTo>
                    <a:pt x="1867" y="10370"/>
                  </a:lnTo>
                  <a:cubicBezTo>
                    <a:pt x="2005" y="10508"/>
                    <a:pt x="2005" y="10508"/>
                    <a:pt x="2005" y="10681"/>
                  </a:cubicBezTo>
                  <a:cubicBezTo>
                    <a:pt x="2143" y="10819"/>
                    <a:pt x="2143" y="10958"/>
                    <a:pt x="2005" y="11096"/>
                  </a:cubicBezTo>
                  <a:lnTo>
                    <a:pt x="1867" y="11234"/>
                  </a:lnTo>
                  <a:cubicBezTo>
                    <a:pt x="1417" y="11372"/>
                    <a:pt x="1141" y="11372"/>
                    <a:pt x="864" y="11545"/>
                  </a:cubicBezTo>
                  <a:lnTo>
                    <a:pt x="1002" y="12237"/>
                  </a:lnTo>
                  <a:cubicBezTo>
                    <a:pt x="1141" y="12237"/>
                    <a:pt x="1279" y="12237"/>
                    <a:pt x="1417" y="12098"/>
                  </a:cubicBezTo>
                  <a:lnTo>
                    <a:pt x="2005" y="12098"/>
                  </a:lnTo>
                  <a:cubicBezTo>
                    <a:pt x="2143" y="12098"/>
                    <a:pt x="2143" y="12237"/>
                    <a:pt x="2281" y="12409"/>
                  </a:cubicBezTo>
                  <a:cubicBezTo>
                    <a:pt x="2281" y="12548"/>
                    <a:pt x="2281" y="12548"/>
                    <a:pt x="2143" y="12686"/>
                  </a:cubicBezTo>
                  <a:cubicBezTo>
                    <a:pt x="2143" y="12824"/>
                    <a:pt x="2005" y="12962"/>
                    <a:pt x="2005" y="12962"/>
                  </a:cubicBezTo>
                  <a:cubicBezTo>
                    <a:pt x="1555" y="12962"/>
                    <a:pt x="1279" y="13101"/>
                    <a:pt x="1002" y="13101"/>
                  </a:cubicBezTo>
                  <a:lnTo>
                    <a:pt x="1141" y="13965"/>
                  </a:lnTo>
                  <a:cubicBezTo>
                    <a:pt x="1279" y="13965"/>
                    <a:pt x="1555" y="13827"/>
                    <a:pt x="1728" y="13827"/>
                  </a:cubicBezTo>
                  <a:cubicBezTo>
                    <a:pt x="1867" y="13827"/>
                    <a:pt x="2005" y="13827"/>
                    <a:pt x="2143" y="13688"/>
                  </a:cubicBezTo>
                  <a:lnTo>
                    <a:pt x="2281" y="13688"/>
                  </a:lnTo>
                  <a:cubicBezTo>
                    <a:pt x="2592" y="13688"/>
                    <a:pt x="2731" y="13827"/>
                    <a:pt x="2731" y="13965"/>
                  </a:cubicBezTo>
                  <a:cubicBezTo>
                    <a:pt x="2869" y="14138"/>
                    <a:pt x="2869" y="14276"/>
                    <a:pt x="2731" y="14414"/>
                  </a:cubicBezTo>
                  <a:cubicBezTo>
                    <a:pt x="2731" y="14414"/>
                    <a:pt x="2592" y="14552"/>
                    <a:pt x="2420" y="14552"/>
                  </a:cubicBezTo>
                  <a:cubicBezTo>
                    <a:pt x="2005" y="14691"/>
                    <a:pt x="1555" y="14829"/>
                    <a:pt x="1279" y="14829"/>
                  </a:cubicBezTo>
                  <a:lnTo>
                    <a:pt x="1279" y="15278"/>
                  </a:lnTo>
                  <a:lnTo>
                    <a:pt x="1279" y="15866"/>
                  </a:lnTo>
                  <a:cubicBezTo>
                    <a:pt x="1555" y="15866"/>
                    <a:pt x="2005" y="15693"/>
                    <a:pt x="2420" y="15693"/>
                  </a:cubicBezTo>
                  <a:cubicBezTo>
                    <a:pt x="2592" y="15693"/>
                    <a:pt x="2869" y="15866"/>
                    <a:pt x="2869" y="16142"/>
                  </a:cubicBezTo>
                  <a:cubicBezTo>
                    <a:pt x="2869" y="16281"/>
                    <a:pt x="2869" y="16419"/>
                    <a:pt x="2731" y="16419"/>
                  </a:cubicBezTo>
                  <a:cubicBezTo>
                    <a:pt x="2592" y="16557"/>
                    <a:pt x="2592" y="16557"/>
                    <a:pt x="2420" y="16557"/>
                  </a:cubicBezTo>
                  <a:cubicBezTo>
                    <a:pt x="2143" y="16730"/>
                    <a:pt x="1867" y="16730"/>
                    <a:pt x="1417" y="16730"/>
                  </a:cubicBezTo>
                  <a:cubicBezTo>
                    <a:pt x="1417" y="17145"/>
                    <a:pt x="1555" y="17594"/>
                    <a:pt x="1555" y="17871"/>
                  </a:cubicBezTo>
                  <a:cubicBezTo>
                    <a:pt x="2005" y="17871"/>
                    <a:pt x="2592" y="17732"/>
                    <a:pt x="3145" y="17732"/>
                  </a:cubicBezTo>
                  <a:lnTo>
                    <a:pt x="3733" y="17732"/>
                  </a:lnTo>
                  <a:cubicBezTo>
                    <a:pt x="4148" y="17594"/>
                    <a:pt x="4735" y="17594"/>
                    <a:pt x="5323" y="17594"/>
                  </a:cubicBezTo>
                  <a:cubicBezTo>
                    <a:pt x="5461" y="17594"/>
                    <a:pt x="5738" y="17732"/>
                    <a:pt x="5738" y="18009"/>
                  </a:cubicBezTo>
                  <a:cubicBezTo>
                    <a:pt x="5738" y="18147"/>
                    <a:pt x="5600" y="18458"/>
                    <a:pt x="5323" y="18458"/>
                  </a:cubicBezTo>
                  <a:cubicBezTo>
                    <a:pt x="4735" y="18596"/>
                    <a:pt x="4321" y="18596"/>
                    <a:pt x="3871" y="18596"/>
                  </a:cubicBezTo>
                  <a:cubicBezTo>
                    <a:pt x="3145" y="18596"/>
                    <a:pt x="2420" y="18596"/>
                    <a:pt x="1728" y="18735"/>
                  </a:cubicBezTo>
                  <a:lnTo>
                    <a:pt x="1555" y="18873"/>
                  </a:lnTo>
                  <a:lnTo>
                    <a:pt x="1728" y="18873"/>
                  </a:lnTo>
                  <a:lnTo>
                    <a:pt x="1728" y="19011"/>
                  </a:lnTo>
                  <a:lnTo>
                    <a:pt x="1728" y="19875"/>
                  </a:lnTo>
                  <a:lnTo>
                    <a:pt x="2592" y="19875"/>
                  </a:lnTo>
                  <a:cubicBezTo>
                    <a:pt x="2869" y="19875"/>
                    <a:pt x="3007" y="20014"/>
                    <a:pt x="3007" y="20325"/>
                  </a:cubicBezTo>
                  <a:cubicBezTo>
                    <a:pt x="3007" y="20463"/>
                    <a:pt x="2869" y="20740"/>
                    <a:pt x="2592" y="20740"/>
                  </a:cubicBezTo>
                  <a:cubicBezTo>
                    <a:pt x="2281" y="20740"/>
                    <a:pt x="2143" y="20740"/>
                    <a:pt x="1867" y="20878"/>
                  </a:cubicBezTo>
                  <a:lnTo>
                    <a:pt x="1867" y="21742"/>
                  </a:lnTo>
                  <a:lnTo>
                    <a:pt x="3007" y="21742"/>
                  </a:lnTo>
                  <a:cubicBezTo>
                    <a:pt x="3145" y="21742"/>
                    <a:pt x="3457" y="21915"/>
                    <a:pt x="3457" y="22191"/>
                  </a:cubicBezTo>
                  <a:cubicBezTo>
                    <a:pt x="3457" y="22330"/>
                    <a:pt x="3457" y="22330"/>
                    <a:pt x="3284" y="22468"/>
                  </a:cubicBezTo>
                  <a:cubicBezTo>
                    <a:pt x="3284" y="22606"/>
                    <a:pt x="3145" y="22606"/>
                    <a:pt x="3007" y="22606"/>
                  </a:cubicBezTo>
                  <a:lnTo>
                    <a:pt x="2869" y="22606"/>
                  </a:lnTo>
                  <a:cubicBezTo>
                    <a:pt x="2592" y="22606"/>
                    <a:pt x="2281" y="22779"/>
                    <a:pt x="2005" y="22779"/>
                  </a:cubicBezTo>
                  <a:lnTo>
                    <a:pt x="2005" y="23055"/>
                  </a:lnTo>
                  <a:lnTo>
                    <a:pt x="2005" y="23194"/>
                  </a:lnTo>
                  <a:cubicBezTo>
                    <a:pt x="2005" y="23332"/>
                    <a:pt x="2143" y="23332"/>
                    <a:pt x="2143" y="23470"/>
                  </a:cubicBezTo>
                  <a:lnTo>
                    <a:pt x="2143" y="23643"/>
                  </a:lnTo>
                  <a:lnTo>
                    <a:pt x="2869" y="23643"/>
                  </a:lnTo>
                  <a:lnTo>
                    <a:pt x="3007" y="23470"/>
                  </a:lnTo>
                  <a:cubicBezTo>
                    <a:pt x="3284" y="23470"/>
                    <a:pt x="3457" y="23781"/>
                    <a:pt x="3457" y="23920"/>
                  </a:cubicBezTo>
                  <a:cubicBezTo>
                    <a:pt x="3595" y="24196"/>
                    <a:pt x="3284" y="24334"/>
                    <a:pt x="3145" y="24507"/>
                  </a:cubicBezTo>
                  <a:lnTo>
                    <a:pt x="2143" y="24507"/>
                  </a:lnTo>
                  <a:cubicBezTo>
                    <a:pt x="2143" y="24922"/>
                    <a:pt x="2281" y="25198"/>
                    <a:pt x="2281" y="25510"/>
                  </a:cubicBezTo>
                  <a:lnTo>
                    <a:pt x="2281" y="25648"/>
                  </a:lnTo>
                  <a:cubicBezTo>
                    <a:pt x="2592" y="25648"/>
                    <a:pt x="2869" y="25510"/>
                    <a:pt x="3284" y="25510"/>
                  </a:cubicBezTo>
                  <a:cubicBezTo>
                    <a:pt x="3457" y="25510"/>
                    <a:pt x="3733" y="25648"/>
                    <a:pt x="3733" y="25924"/>
                  </a:cubicBezTo>
                  <a:cubicBezTo>
                    <a:pt x="3733" y="26235"/>
                    <a:pt x="3595" y="26374"/>
                    <a:pt x="3284" y="26374"/>
                  </a:cubicBezTo>
                  <a:cubicBezTo>
                    <a:pt x="3007" y="26512"/>
                    <a:pt x="2592" y="26512"/>
                    <a:pt x="2281" y="26512"/>
                  </a:cubicBezTo>
                  <a:lnTo>
                    <a:pt x="2281" y="27376"/>
                  </a:lnTo>
                  <a:cubicBezTo>
                    <a:pt x="3595" y="27376"/>
                    <a:pt x="5012" y="27238"/>
                    <a:pt x="6464" y="26927"/>
                  </a:cubicBezTo>
                  <a:cubicBezTo>
                    <a:pt x="6602" y="26927"/>
                    <a:pt x="6740" y="27099"/>
                    <a:pt x="6913" y="27238"/>
                  </a:cubicBezTo>
                  <a:lnTo>
                    <a:pt x="6913" y="27099"/>
                  </a:lnTo>
                  <a:lnTo>
                    <a:pt x="6913" y="26788"/>
                  </a:lnTo>
                  <a:cubicBezTo>
                    <a:pt x="6740" y="25198"/>
                    <a:pt x="6602" y="23781"/>
                    <a:pt x="6464" y="22330"/>
                  </a:cubicBezTo>
                  <a:cubicBezTo>
                    <a:pt x="6464" y="21189"/>
                    <a:pt x="6464" y="20186"/>
                    <a:pt x="6325" y="19150"/>
                  </a:cubicBezTo>
                  <a:cubicBezTo>
                    <a:pt x="6049" y="14414"/>
                    <a:pt x="5600" y="9817"/>
                    <a:pt x="5323" y="5496"/>
                  </a:cubicBezTo>
                  <a:lnTo>
                    <a:pt x="5185" y="5047"/>
                  </a:lnTo>
                  <a:lnTo>
                    <a:pt x="5185" y="4183"/>
                  </a:lnTo>
                  <a:cubicBezTo>
                    <a:pt x="5012" y="2904"/>
                    <a:pt x="4874" y="1591"/>
                    <a:pt x="4874" y="1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2393016" y="2656097"/>
              <a:ext cx="85059" cy="126654"/>
            </a:xfrm>
            <a:custGeom>
              <a:avLst/>
              <a:gdLst/>
              <a:ahLst/>
              <a:cxnLst/>
              <a:rect l="l" t="t" r="r" b="b"/>
              <a:pathLst>
                <a:path w="4736" h="7052" extrusionOk="0">
                  <a:moveTo>
                    <a:pt x="4321" y="0"/>
                  </a:moveTo>
                  <a:cubicBezTo>
                    <a:pt x="4321" y="0"/>
                    <a:pt x="4321" y="139"/>
                    <a:pt x="4148" y="139"/>
                  </a:cubicBezTo>
                  <a:cubicBezTo>
                    <a:pt x="4148" y="277"/>
                    <a:pt x="4010" y="277"/>
                    <a:pt x="3872" y="277"/>
                  </a:cubicBezTo>
                  <a:cubicBezTo>
                    <a:pt x="2420" y="588"/>
                    <a:pt x="1141" y="726"/>
                    <a:pt x="0" y="726"/>
                  </a:cubicBezTo>
                  <a:cubicBezTo>
                    <a:pt x="0" y="1314"/>
                    <a:pt x="0" y="1729"/>
                    <a:pt x="139" y="2178"/>
                  </a:cubicBezTo>
                  <a:lnTo>
                    <a:pt x="139" y="2454"/>
                  </a:lnTo>
                  <a:lnTo>
                    <a:pt x="139" y="2593"/>
                  </a:lnTo>
                  <a:lnTo>
                    <a:pt x="1418" y="2593"/>
                  </a:lnTo>
                  <a:cubicBezTo>
                    <a:pt x="1729" y="2593"/>
                    <a:pt x="1867" y="2731"/>
                    <a:pt x="1867" y="3042"/>
                  </a:cubicBezTo>
                  <a:cubicBezTo>
                    <a:pt x="2005" y="3180"/>
                    <a:pt x="1729" y="3457"/>
                    <a:pt x="1556" y="3457"/>
                  </a:cubicBezTo>
                  <a:cubicBezTo>
                    <a:pt x="1141" y="3457"/>
                    <a:pt x="692" y="3595"/>
                    <a:pt x="277" y="3595"/>
                  </a:cubicBezTo>
                  <a:lnTo>
                    <a:pt x="415" y="4183"/>
                  </a:lnTo>
                  <a:lnTo>
                    <a:pt x="415" y="4770"/>
                  </a:lnTo>
                  <a:lnTo>
                    <a:pt x="1729" y="4770"/>
                  </a:lnTo>
                  <a:cubicBezTo>
                    <a:pt x="1867" y="4770"/>
                    <a:pt x="1867" y="4770"/>
                    <a:pt x="2005" y="4909"/>
                  </a:cubicBezTo>
                  <a:lnTo>
                    <a:pt x="2005" y="5323"/>
                  </a:lnTo>
                  <a:cubicBezTo>
                    <a:pt x="2005" y="5462"/>
                    <a:pt x="1867" y="5634"/>
                    <a:pt x="1556" y="5634"/>
                  </a:cubicBezTo>
                  <a:lnTo>
                    <a:pt x="553" y="5634"/>
                  </a:lnTo>
                  <a:lnTo>
                    <a:pt x="553" y="5773"/>
                  </a:lnTo>
                  <a:cubicBezTo>
                    <a:pt x="692" y="6049"/>
                    <a:pt x="865" y="6498"/>
                    <a:pt x="1141" y="6775"/>
                  </a:cubicBezTo>
                  <a:lnTo>
                    <a:pt x="1141" y="6913"/>
                  </a:lnTo>
                  <a:cubicBezTo>
                    <a:pt x="2005" y="6913"/>
                    <a:pt x="2731" y="7052"/>
                    <a:pt x="3595" y="7052"/>
                  </a:cubicBezTo>
                  <a:cubicBezTo>
                    <a:pt x="4010" y="7052"/>
                    <a:pt x="4459" y="6913"/>
                    <a:pt x="4736" y="6913"/>
                  </a:cubicBezTo>
                  <a:lnTo>
                    <a:pt x="4736" y="6775"/>
                  </a:lnTo>
                  <a:lnTo>
                    <a:pt x="4598" y="5634"/>
                  </a:lnTo>
                  <a:lnTo>
                    <a:pt x="4598" y="5185"/>
                  </a:lnTo>
                  <a:lnTo>
                    <a:pt x="4598" y="4770"/>
                  </a:lnTo>
                  <a:cubicBezTo>
                    <a:pt x="4598" y="4183"/>
                    <a:pt x="4459" y="3595"/>
                    <a:pt x="4459" y="3042"/>
                  </a:cubicBezTo>
                  <a:cubicBezTo>
                    <a:pt x="4459" y="2005"/>
                    <a:pt x="4321" y="1003"/>
                    <a:pt x="4321" y="0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2677341" y="2224033"/>
              <a:ext cx="103683" cy="67673"/>
            </a:xfrm>
            <a:custGeom>
              <a:avLst/>
              <a:gdLst/>
              <a:ahLst/>
              <a:cxnLst/>
              <a:rect l="l" t="t" r="r" b="b"/>
              <a:pathLst>
                <a:path w="5773" h="3768" extrusionOk="0">
                  <a:moveTo>
                    <a:pt x="726" y="0"/>
                  </a:moveTo>
                  <a:cubicBezTo>
                    <a:pt x="726" y="138"/>
                    <a:pt x="588" y="449"/>
                    <a:pt x="588" y="588"/>
                  </a:cubicBezTo>
                  <a:lnTo>
                    <a:pt x="415" y="1002"/>
                  </a:lnTo>
                  <a:lnTo>
                    <a:pt x="0" y="2039"/>
                  </a:lnTo>
                  <a:cubicBezTo>
                    <a:pt x="588" y="2178"/>
                    <a:pt x="1003" y="2316"/>
                    <a:pt x="1452" y="2454"/>
                  </a:cubicBezTo>
                  <a:cubicBezTo>
                    <a:pt x="2593" y="3042"/>
                    <a:pt x="3872" y="3457"/>
                    <a:pt x="5047" y="3768"/>
                  </a:cubicBezTo>
                  <a:lnTo>
                    <a:pt x="5185" y="3457"/>
                  </a:lnTo>
                  <a:lnTo>
                    <a:pt x="5185" y="3318"/>
                  </a:lnTo>
                  <a:cubicBezTo>
                    <a:pt x="5323" y="2731"/>
                    <a:pt x="5600" y="2316"/>
                    <a:pt x="5773" y="1728"/>
                  </a:cubicBezTo>
                  <a:lnTo>
                    <a:pt x="5600" y="1728"/>
                  </a:lnTo>
                  <a:lnTo>
                    <a:pt x="4736" y="1313"/>
                  </a:lnTo>
                  <a:cubicBezTo>
                    <a:pt x="4044" y="1175"/>
                    <a:pt x="3319" y="864"/>
                    <a:pt x="2593" y="588"/>
                  </a:cubicBezTo>
                  <a:cubicBezTo>
                    <a:pt x="2005" y="449"/>
                    <a:pt x="1279" y="311"/>
                    <a:pt x="7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2191253" y="2392265"/>
              <a:ext cx="196195" cy="383033"/>
            </a:xfrm>
            <a:custGeom>
              <a:avLst/>
              <a:gdLst/>
              <a:ahLst/>
              <a:cxnLst/>
              <a:rect l="l" t="t" r="r" b="b"/>
              <a:pathLst>
                <a:path w="10924" h="21327" extrusionOk="0">
                  <a:moveTo>
                    <a:pt x="1141" y="0"/>
                  </a:moveTo>
                  <a:cubicBezTo>
                    <a:pt x="865" y="138"/>
                    <a:pt x="692" y="138"/>
                    <a:pt x="416" y="277"/>
                  </a:cubicBezTo>
                  <a:cubicBezTo>
                    <a:pt x="277" y="449"/>
                    <a:pt x="139" y="449"/>
                    <a:pt x="1" y="588"/>
                  </a:cubicBezTo>
                  <a:cubicBezTo>
                    <a:pt x="277" y="1003"/>
                    <a:pt x="416" y="1314"/>
                    <a:pt x="554" y="1728"/>
                  </a:cubicBezTo>
                  <a:cubicBezTo>
                    <a:pt x="3596" y="8227"/>
                    <a:pt x="6326" y="14829"/>
                    <a:pt x="9644" y="21188"/>
                  </a:cubicBezTo>
                  <a:lnTo>
                    <a:pt x="9921" y="21188"/>
                  </a:lnTo>
                  <a:cubicBezTo>
                    <a:pt x="10197" y="21327"/>
                    <a:pt x="10647" y="21327"/>
                    <a:pt x="10923" y="21327"/>
                  </a:cubicBezTo>
                  <a:lnTo>
                    <a:pt x="10923" y="21188"/>
                  </a:lnTo>
                  <a:lnTo>
                    <a:pt x="10923" y="20739"/>
                  </a:lnTo>
                  <a:cubicBezTo>
                    <a:pt x="10370" y="19599"/>
                    <a:pt x="9783" y="18596"/>
                    <a:pt x="9195" y="17421"/>
                  </a:cubicBezTo>
                  <a:cubicBezTo>
                    <a:pt x="8331" y="15831"/>
                    <a:pt x="7467" y="14103"/>
                    <a:pt x="6603" y="12374"/>
                  </a:cubicBezTo>
                  <a:cubicBezTo>
                    <a:pt x="6188" y="11510"/>
                    <a:pt x="5877" y="10819"/>
                    <a:pt x="5600" y="9955"/>
                  </a:cubicBezTo>
                  <a:cubicBezTo>
                    <a:pt x="5186" y="9229"/>
                    <a:pt x="4874" y="8503"/>
                    <a:pt x="4598" y="7639"/>
                  </a:cubicBezTo>
                  <a:cubicBezTo>
                    <a:pt x="3596" y="5047"/>
                    <a:pt x="2420" y="2454"/>
                    <a:pt x="114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2224785" y="2379226"/>
              <a:ext cx="157689" cy="341456"/>
            </a:xfrm>
            <a:custGeom>
              <a:avLst/>
              <a:gdLst/>
              <a:ahLst/>
              <a:cxnLst/>
              <a:rect l="l" t="t" r="r" b="b"/>
              <a:pathLst>
                <a:path w="8780" h="19012" extrusionOk="0">
                  <a:moveTo>
                    <a:pt x="864" y="0"/>
                  </a:moveTo>
                  <a:lnTo>
                    <a:pt x="415" y="139"/>
                  </a:lnTo>
                  <a:lnTo>
                    <a:pt x="277" y="311"/>
                  </a:lnTo>
                  <a:lnTo>
                    <a:pt x="0" y="311"/>
                  </a:lnTo>
                  <a:cubicBezTo>
                    <a:pt x="415" y="1175"/>
                    <a:pt x="864" y="1867"/>
                    <a:pt x="1279" y="2731"/>
                  </a:cubicBezTo>
                  <a:cubicBezTo>
                    <a:pt x="2731" y="5773"/>
                    <a:pt x="3733" y="8953"/>
                    <a:pt x="5185" y="12098"/>
                  </a:cubicBezTo>
                  <a:cubicBezTo>
                    <a:pt x="6326" y="14414"/>
                    <a:pt x="7466" y="16730"/>
                    <a:pt x="8780" y="19011"/>
                  </a:cubicBezTo>
                  <a:cubicBezTo>
                    <a:pt x="8642" y="18458"/>
                    <a:pt x="8642" y="17870"/>
                    <a:pt x="8503" y="17283"/>
                  </a:cubicBezTo>
                  <a:lnTo>
                    <a:pt x="8503" y="16868"/>
                  </a:lnTo>
                  <a:lnTo>
                    <a:pt x="8503" y="16419"/>
                  </a:lnTo>
                  <a:lnTo>
                    <a:pt x="8330" y="16280"/>
                  </a:lnTo>
                  <a:lnTo>
                    <a:pt x="8330" y="16142"/>
                  </a:lnTo>
                  <a:cubicBezTo>
                    <a:pt x="8330" y="16142"/>
                    <a:pt x="8330" y="16004"/>
                    <a:pt x="8192" y="16004"/>
                  </a:cubicBezTo>
                  <a:cubicBezTo>
                    <a:pt x="8192" y="15866"/>
                    <a:pt x="8192" y="15693"/>
                    <a:pt x="8054" y="15555"/>
                  </a:cubicBezTo>
                  <a:cubicBezTo>
                    <a:pt x="8054" y="15555"/>
                    <a:pt x="7916" y="15416"/>
                    <a:pt x="7916" y="15278"/>
                  </a:cubicBezTo>
                  <a:cubicBezTo>
                    <a:pt x="7328" y="14276"/>
                    <a:pt x="6775" y="13273"/>
                    <a:pt x="6326" y="12409"/>
                  </a:cubicBezTo>
                  <a:lnTo>
                    <a:pt x="6326" y="12236"/>
                  </a:lnTo>
                  <a:cubicBezTo>
                    <a:pt x="6187" y="11822"/>
                    <a:pt x="5911" y="11372"/>
                    <a:pt x="5738" y="11096"/>
                  </a:cubicBezTo>
                  <a:cubicBezTo>
                    <a:pt x="3872" y="7224"/>
                    <a:pt x="2282" y="3595"/>
                    <a:pt x="864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2162697" y="2410261"/>
              <a:ext cx="183785" cy="356973"/>
            </a:xfrm>
            <a:custGeom>
              <a:avLst/>
              <a:gdLst/>
              <a:ahLst/>
              <a:cxnLst/>
              <a:rect l="l" t="t" r="r" b="b"/>
              <a:pathLst>
                <a:path w="10233" h="19876" extrusionOk="0">
                  <a:moveTo>
                    <a:pt x="865" y="1"/>
                  </a:moveTo>
                  <a:lnTo>
                    <a:pt x="865" y="139"/>
                  </a:lnTo>
                  <a:lnTo>
                    <a:pt x="727" y="139"/>
                  </a:lnTo>
                  <a:cubicBezTo>
                    <a:pt x="416" y="312"/>
                    <a:pt x="139" y="450"/>
                    <a:pt x="1" y="588"/>
                  </a:cubicBezTo>
                  <a:cubicBezTo>
                    <a:pt x="1591" y="3595"/>
                    <a:pt x="2870" y="6914"/>
                    <a:pt x="4183" y="9817"/>
                  </a:cubicBezTo>
                  <a:lnTo>
                    <a:pt x="4736" y="10958"/>
                  </a:lnTo>
                  <a:lnTo>
                    <a:pt x="4736" y="11096"/>
                  </a:lnTo>
                  <a:cubicBezTo>
                    <a:pt x="4874" y="11545"/>
                    <a:pt x="5047" y="11822"/>
                    <a:pt x="5186" y="12237"/>
                  </a:cubicBezTo>
                  <a:cubicBezTo>
                    <a:pt x="5600" y="12962"/>
                    <a:pt x="5911" y="13827"/>
                    <a:pt x="6326" y="14552"/>
                  </a:cubicBezTo>
                  <a:lnTo>
                    <a:pt x="6464" y="15002"/>
                  </a:lnTo>
                  <a:lnTo>
                    <a:pt x="6603" y="15140"/>
                  </a:lnTo>
                  <a:cubicBezTo>
                    <a:pt x="6776" y="15417"/>
                    <a:pt x="6914" y="15866"/>
                    <a:pt x="7052" y="16142"/>
                  </a:cubicBezTo>
                  <a:cubicBezTo>
                    <a:pt x="7190" y="16557"/>
                    <a:pt x="7467" y="16868"/>
                    <a:pt x="7640" y="17145"/>
                  </a:cubicBezTo>
                  <a:lnTo>
                    <a:pt x="7778" y="17421"/>
                  </a:lnTo>
                  <a:cubicBezTo>
                    <a:pt x="8054" y="18009"/>
                    <a:pt x="8331" y="18597"/>
                    <a:pt x="8642" y="19150"/>
                  </a:cubicBezTo>
                  <a:lnTo>
                    <a:pt x="8642" y="19461"/>
                  </a:lnTo>
                  <a:cubicBezTo>
                    <a:pt x="9057" y="19599"/>
                    <a:pt x="9644" y="19737"/>
                    <a:pt x="10232" y="19875"/>
                  </a:cubicBezTo>
                  <a:cubicBezTo>
                    <a:pt x="10059" y="19599"/>
                    <a:pt x="9921" y="19322"/>
                    <a:pt x="9783" y="19150"/>
                  </a:cubicBezTo>
                  <a:cubicBezTo>
                    <a:pt x="6464" y="12962"/>
                    <a:pt x="3872" y="6360"/>
                    <a:pt x="86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2395495" y="270017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9C9B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2178215" y="2402807"/>
              <a:ext cx="186263" cy="370012"/>
            </a:xfrm>
            <a:custGeom>
              <a:avLst/>
              <a:gdLst/>
              <a:ahLst/>
              <a:cxnLst/>
              <a:rect l="l" t="t" r="r" b="b"/>
              <a:pathLst>
                <a:path w="10371" h="20602" extrusionOk="0">
                  <a:moveTo>
                    <a:pt x="727" y="1"/>
                  </a:moveTo>
                  <a:cubicBezTo>
                    <a:pt x="416" y="139"/>
                    <a:pt x="277" y="277"/>
                    <a:pt x="1" y="416"/>
                  </a:cubicBezTo>
                  <a:cubicBezTo>
                    <a:pt x="3008" y="6775"/>
                    <a:pt x="5600" y="13377"/>
                    <a:pt x="8919" y="19565"/>
                  </a:cubicBezTo>
                  <a:cubicBezTo>
                    <a:pt x="9057" y="19737"/>
                    <a:pt x="9195" y="20014"/>
                    <a:pt x="9368" y="20290"/>
                  </a:cubicBezTo>
                  <a:cubicBezTo>
                    <a:pt x="9645" y="20429"/>
                    <a:pt x="10059" y="20429"/>
                    <a:pt x="10370" y="20601"/>
                  </a:cubicBezTo>
                  <a:cubicBezTo>
                    <a:pt x="7052" y="14242"/>
                    <a:pt x="4322" y="7640"/>
                    <a:pt x="1280" y="1141"/>
                  </a:cubicBezTo>
                  <a:cubicBezTo>
                    <a:pt x="1142" y="727"/>
                    <a:pt x="1003" y="416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2402948" y="2759762"/>
              <a:ext cx="10578" cy="20510"/>
            </a:xfrm>
            <a:custGeom>
              <a:avLst/>
              <a:gdLst/>
              <a:ahLst/>
              <a:cxnLst/>
              <a:rect l="l" t="t" r="r" b="b"/>
              <a:pathLst>
                <a:path w="589" h="1142" extrusionOk="0">
                  <a:moveTo>
                    <a:pt x="0" y="1"/>
                  </a:moveTo>
                  <a:lnTo>
                    <a:pt x="0" y="415"/>
                  </a:lnTo>
                  <a:lnTo>
                    <a:pt x="139" y="1003"/>
                  </a:lnTo>
                  <a:cubicBezTo>
                    <a:pt x="312" y="1003"/>
                    <a:pt x="450" y="1141"/>
                    <a:pt x="588" y="1141"/>
                  </a:cubicBezTo>
                  <a:lnTo>
                    <a:pt x="588" y="1003"/>
                  </a:lnTo>
                  <a:cubicBezTo>
                    <a:pt x="312" y="726"/>
                    <a:pt x="139" y="277"/>
                    <a:pt x="0" y="1"/>
                  </a:cubicBezTo>
                  <a:close/>
                </a:path>
              </a:pathLst>
            </a:custGeom>
            <a:solidFill>
              <a:srgbClr val="BEB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2211746" y="2384811"/>
              <a:ext cx="175703" cy="379944"/>
            </a:xfrm>
            <a:custGeom>
              <a:avLst/>
              <a:gdLst/>
              <a:ahLst/>
              <a:cxnLst/>
              <a:rect l="l" t="t" r="r" b="b"/>
              <a:pathLst>
                <a:path w="9783" h="21155" extrusionOk="0">
                  <a:moveTo>
                    <a:pt x="726" y="0"/>
                  </a:moveTo>
                  <a:lnTo>
                    <a:pt x="726" y="139"/>
                  </a:lnTo>
                  <a:cubicBezTo>
                    <a:pt x="415" y="139"/>
                    <a:pt x="139" y="277"/>
                    <a:pt x="0" y="415"/>
                  </a:cubicBezTo>
                  <a:cubicBezTo>
                    <a:pt x="1279" y="2869"/>
                    <a:pt x="2455" y="5462"/>
                    <a:pt x="3457" y="8054"/>
                  </a:cubicBezTo>
                  <a:cubicBezTo>
                    <a:pt x="3733" y="8918"/>
                    <a:pt x="4045" y="9644"/>
                    <a:pt x="4459" y="10370"/>
                  </a:cubicBezTo>
                  <a:cubicBezTo>
                    <a:pt x="4736" y="11234"/>
                    <a:pt x="5047" y="11925"/>
                    <a:pt x="5462" y="12789"/>
                  </a:cubicBezTo>
                  <a:cubicBezTo>
                    <a:pt x="6326" y="14518"/>
                    <a:pt x="7190" y="16246"/>
                    <a:pt x="8054" y="17836"/>
                  </a:cubicBezTo>
                  <a:cubicBezTo>
                    <a:pt x="8642" y="19011"/>
                    <a:pt x="9229" y="20014"/>
                    <a:pt x="9782" y="21154"/>
                  </a:cubicBezTo>
                  <a:cubicBezTo>
                    <a:pt x="9644" y="20290"/>
                    <a:pt x="9506" y="19426"/>
                    <a:pt x="9506" y="18700"/>
                  </a:cubicBezTo>
                  <a:cubicBezTo>
                    <a:pt x="8192" y="16419"/>
                    <a:pt x="7052" y="14103"/>
                    <a:pt x="5911" y="11787"/>
                  </a:cubicBezTo>
                  <a:cubicBezTo>
                    <a:pt x="4459" y="8642"/>
                    <a:pt x="3457" y="5462"/>
                    <a:pt x="2005" y="2420"/>
                  </a:cubicBezTo>
                  <a:cubicBezTo>
                    <a:pt x="1590" y="1556"/>
                    <a:pt x="1141" y="864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2426529" y="349912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2271337" y="3447594"/>
              <a:ext cx="13057" cy="8082"/>
            </a:xfrm>
            <a:custGeom>
              <a:avLst/>
              <a:gdLst/>
              <a:ahLst/>
              <a:cxnLst/>
              <a:rect l="l" t="t" r="r" b="b"/>
              <a:pathLst>
                <a:path w="727" h="450" extrusionOk="0">
                  <a:moveTo>
                    <a:pt x="727" y="450"/>
                  </a:moveTo>
                  <a:cubicBezTo>
                    <a:pt x="415" y="277"/>
                    <a:pt x="277" y="139"/>
                    <a:pt x="1" y="1"/>
                  </a:cubicBezTo>
                  <a:cubicBezTo>
                    <a:pt x="277" y="139"/>
                    <a:pt x="415" y="277"/>
                    <a:pt x="727" y="4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2258298" y="3437052"/>
              <a:ext cx="13057" cy="10560"/>
            </a:xfrm>
            <a:custGeom>
              <a:avLst/>
              <a:gdLst/>
              <a:ahLst/>
              <a:cxnLst/>
              <a:rect l="l" t="t" r="r" b="b"/>
              <a:pathLst>
                <a:path w="727" h="588" extrusionOk="0">
                  <a:moveTo>
                    <a:pt x="727" y="588"/>
                  </a:moveTo>
                  <a:cubicBezTo>
                    <a:pt x="416" y="449"/>
                    <a:pt x="277" y="173"/>
                    <a:pt x="1" y="0"/>
                  </a:cubicBezTo>
                  <a:cubicBezTo>
                    <a:pt x="277" y="173"/>
                    <a:pt x="416" y="449"/>
                    <a:pt x="727" y="5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2183189" y="2684653"/>
              <a:ext cx="579210" cy="820072"/>
            </a:xfrm>
            <a:custGeom>
              <a:avLst/>
              <a:gdLst/>
              <a:ahLst/>
              <a:cxnLst/>
              <a:rect l="l" t="t" r="r" b="b"/>
              <a:pathLst>
                <a:path w="32250" h="45661" extrusionOk="0">
                  <a:moveTo>
                    <a:pt x="31386" y="0"/>
                  </a:moveTo>
                  <a:cubicBezTo>
                    <a:pt x="31109" y="277"/>
                    <a:pt x="30833" y="588"/>
                    <a:pt x="30521" y="864"/>
                  </a:cubicBezTo>
                  <a:cubicBezTo>
                    <a:pt x="29657" y="1729"/>
                    <a:pt x="28517" y="2454"/>
                    <a:pt x="27065" y="3180"/>
                  </a:cubicBezTo>
                  <a:cubicBezTo>
                    <a:pt x="25786" y="3872"/>
                    <a:pt x="24473" y="4321"/>
                    <a:pt x="23055" y="4908"/>
                  </a:cubicBezTo>
                  <a:cubicBezTo>
                    <a:pt x="22329" y="5047"/>
                    <a:pt x="21742" y="5323"/>
                    <a:pt x="21189" y="5462"/>
                  </a:cubicBezTo>
                  <a:cubicBezTo>
                    <a:pt x="20601" y="5600"/>
                    <a:pt x="20014" y="5773"/>
                    <a:pt x="19288" y="5911"/>
                  </a:cubicBezTo>
                  <a:cubicBezTo>
                    <a:pt x="18147" y="6187"/>
                    <a:pt x="16868" y="6326"/>
                    <a:pt x="15416" y="6326"/>
                  </a:cubicBezTo>
                  <a:lnTo>
                    <a:pt x="15278" y="6326"/>
                  </a:lnTo>
                  <a:cubicBezTo>
                    <a:pt x="13965" y="6326"/>
                    <a:pt x="12686" y="6187"/>
                    <a:pt x="11372" y="6049"/>
                  </a:cubicBezTo>
                  <a:cubicBezTo>
                    <a:pt x="9955" y="5773"/>
                    <a:pt x="8503" y="5462"/>
                    <a:pt x="7190" y="5047"/>
                  </a:cubicBezTo>
                  <a:cubicBezTo>
                    <a:pt x="4598" y="4183"/>
                    <a:pt x="2593" y="2869"/>
                    <a:pt x="1003" y="1279"/>
                  </a:cubicBezTo>
                  <a:lnTo>
                    <a:pt x="865" y="1452"/>
                  </a:lnTo>
                  <a:cubicBezTo>
                    <a:pt x="726" y="1729"/>
                    <a:pt x="726" y="2005"/>
                    <a:pt x="588" y="2454"/>
                  </a:cubicBezTo>
                  <a:cubicBezTo>
                    <a:pt x="450" y="3733"/>
                    <a:pt x="450" y="5047"/>
                    <a:pt x="588" y="6049"/>
                  </a:cubicBezTo>
                  <a:lnTo>
                    <a:pt x="588" y="7190"/>
                  </a:lnTo>
                  <a:cubicBezTo>
                    <a:pt x="726" y="7916"/>
                    <a:pt x="726" y="8780"/>
                    <a:pt x="726" y="9644"/>
                  </a:cubicBezTo>
                  <a:lnTo>
                    <a:pt x="726" y="10957"/>
                  </a:lnTo>
                  <a:lnTo>
                    <a:pt x="726" y="11234"/>
                  </a:lnTo>
                  <a:lnTo>
                    <a:pt x="726" y="11821"/>
                  </a:lnTo>
                  <a:lnTo>
                    <a:pt x="726" y="12513"/>
                  </a:lnTo>
                  <a:lnTo>
                    <a:pt x="726" y="14103"/>
                  </a:lnTo>
                  <a:cubicBezTo>
                    <a:pt x="726" y="15416"/>
                    <a:pt x="726" y="17145"/>
                    <a:pt x="865" y="18734"/>
                  </a:cubicBezTo>
                  <a:cubicBezTo>
                    <a:pt x="865" y="18873"/>
                    <a:pt x="865" y="19011"/>
                    <a:pt x="726" y="19149"/>
                  </a:cubicBezTo>
                  <a:cubicBezTo>
                    <a:pt x="588" y="19149"/>
                    <a:pt x="588" y="19288"/>
                    <a:pt x="450" y="19288"/>
                  </a:cubicBezTo>
                  <a:cubicBezTo>
                    <a:pt x="277" y="19288"/>
                    <a:pt x="139" y="19149"/>
                    <a:pt x="0" y="19011"/>
                  </a:cubicBezTo>
                  <a:lnTo>
                    <a:pt x="0" y="19011"/>
                  </a:lnTo>
                  <a:cubicBezTo>
                    <a:pt x="0" y="19426"/>
                    <a:pt x="0" y="19737"/>
                    <a:pt x="139" y="20152"/>
                  </a:cubicBezTo>
                  <a:cubicBezTo>
                    <a:pt x="139" y="20013"/>
                    <a:pt x="277" y="19875"/>
                    <a:pt x="450" y="19875"/>
                  </a:cubicBezTo>
                  <a:cubicBezTo>
                    <a:pt x="726" y="19875"/>
                    <a:pt x="865" y="20152"/>
                    <a:pt x="865" y="20290"/>
                  </a:cubicBezTo>
                  <a:cubicBezTo>
                    <a:pt x="865" y="22606"/>
                    <a:pt x="1141" y="24783"/>
                    <a:pt x="1141" y="26926"/>
                  </a:cubicBezTo>
                  <a:cubicBezTo>
                    <a:pt x="1141" y="27203"/>
                    <a:pt x="1003" y="27514"/>
                    <a:pt x="726" y="27514"/>
                  </a:cubicBezTo>
                  <a:cubicBezTo>
                    <a:pt x="588" y="27514"/>
                    <a:pt x="277" y="27203"/>
                    <a:pt x="277" y="27065"/>
                  </a:cubicBezTo>
                  <a:lnTo>
                    <a:pt x="277" y="27065"/>
                  </a:lnTo>
                  <a:cubicBezTo>
                    <a:pt x="277" y="27652"/>
                    <a:pt x="450" y="28378"/>
                    <a:pt x="450" y="28931"/>
                  </a:cubicBezTo>
                  <a:cubicBezTo>
                    <a:pt x="450" y="28793"/>
                    <a:pt x="588" y="28793"/>
                    <a:pt x="726" y="28793"/>
                  </a:cubicBezTo>
                  <a:cubicBezTo>
                    <a:pt x="1003" y="28793"/>
                    <a:pt x="1141" y="28931"/>
                    <a:pt x="1141" y="29242"/>
                  </a:cubicBezTo>
                  <a:cubicBezTo>
                    <a:pt x="1314" y="32111"/>
                    <a:pt x="1141" y="34980"/>
                    <a:pt x="1452" y="37884"/>
                  </a:cubicBezTo>
                  <a:cubicBezTo>
                    <a:pt x="2005" y="38748"/>
                    <a:pt x="2869" y="39612"/>
                    <a:pt x="3733" y="40338"/>
                  </a:cubicBezTo>
                  <a:cubicBezTo>
                    <a:pt x="5047" y="41617"/>
                    <a:pt x="6637" y="42619"/>
                    <a:pt x="8365" y="43483"/>
                  </a:cubicBezTo>
                  <a:lnTo>
                    <a:pt x="8365" y="43621"/>
                  </a:lnTo>
                  <a:cubicBezTo>
                    <a:pt x="9955" y="44347"/>
                    <a:pt x="11683" y="44935"/>
                    <a:pt x="13412" y="45350"/>
                  </a:cubicBezTo>
                  <a:lnTo>
                    <a:pt x="13550" y="45350"/>
                  </a:lnTo>
                  <a:cubicBezTo>
                    <a:pt x="14276" y="45522"/>
                    <a:pt x="15140" y="45661"/>
                    <a:pt x="15831" y="45661"/>
                  </a:cubicBezTo>
                  <a:lnTo>
                    <a:pt x="18285" y="45661"/>
                  </a:lnTo>
                  <a:cubicBezTo>
                    <a:pt x="19011" y="45661"/>
                    <a:pt x="19737" y="45522"/>
                    <a:pt x="20325" y="45350"/>
                  </a:cubicBezTo>
                  <a:cubicBezTo>
                    <a:pt x="20601" y="45350"/>
                    <a:pt x="20878" y="45522"/>
                    <a:pt x="20878" y="45661"/>
                  </a:cubicBezTo>
                  <a:cubicBezTo>
                    <a:pt x="21189" y="45661"/>
                    <a:pt x="21465" y="45661"/>
                    <a:pt x="21604" y="45522"/>
                  </a:cubicBezTo>
                  <a:cubicBezTo>
                    <a:pt x="21604" y="45350"/>
                    <a:pt x="21742" y="45211"/>
                    <a:pt x="21880" y="45211"/>
                  </a:cubicBezTo>
                  <a:cubicBezTo>
                    <a:pt x="22744" y="44797"/>
                    <a:pt x="23470" y="44347"/>
                    <a:pt x="24473" y="43932"/>
                  </a:cubicBezTo>
                  <a:cubicBezTo>
                    <a:pt x="25786" y="43345"/>
                    <a:pt x="27238" y="42757"/>
                    <a:pt x="28517" y="41893"/>
                  </a:cubicBezTo>
                  <a:cubicBezTo>
                    <a:pt x="29381" y="41340"/>
                    <a:pt x="30107" y="40752"/>
                    <a:pt x="30521" y="40165"/>
                  </a:cubicBezTo>
                  <a:cubicBezTo>
                    <a:pt x="30971" y="39750"/>
                    <a:pt x="31386" y="39162"/>
                    <a:pt x="31697" y="38609"/>
                  </a:cubicBezTo>
                  <a:lnTo>
                    <a:pt x="32111" y="37296"/>
                  </a:lnTo>
                  <a:lnTo>
                    <a:pt x="32111" y="37158"/>
                  </a:lnTo>
                  <a:lnTo>
                    <a:pt x="32250" y="37019"/>
                  </a:lnTo>
                  <a:lnTo>
                    <a:pt x="32250" y="36881"/>
                  </a:lnTo>
                  <a:cubicBezTo>
                    <a:pt x="32111" y="35291"/>
                    <a:pt x="32250" y="33701"/>
                    <a:pt x="32250" y="32249"/>
                  </a:cubicBezTo>
                  <a:lnTo>
                    <a:pt x="32250" y="29657"/>
                  </a:lnTo>
                  <a:lnTo>
                    <a:pt x="32250" y="22191"/>
                  </a:lnTo>
                  <a:cubicBezTo>
                    <a:pt x="32111" y="20152"/>
                    <a:pt x="32111" y="18285"/>
                    <a:pt x="31973" y="16419"/>
                  </a:cubicBezTo>
                  <a:cubicBezTo>
                    <a:pt x="31973" y="15969"/>
                    <a:pt x="31835" y="15416"/>
                    <a:pt x="31835" y="14967"/>
                  </a:cubicBezTo>
                  <a:lnTo>
                    <a:pt x="31835" y="13688"/>
                  </a:lnTo>
                  <a:cubicBezTo>
                    <a:pt x="31697" y="12686"/>
                    <a:pt x="31697" y="11821"/>
                    <a:pt x="31697" y="10785"/>
                  </a:cubicBezTo>
                  <a:lnTo>
                    <a:pt x="31697" y="8054"/>
                  </a:lnTo>
                  <a:lnTo>
                    <a:pt x="31697" y="7916"/>
                  </a:lnTo>
                  <a:cubicBezTo>
                    <a:pt x="31697" y="5323"/>
                    <a:pt x="31558" y="2731"/>
                    <a:pt x="31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2759903" y="2674093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0" y="1"/>
                  </a:moveTo>
                  <a:cubicBezTo>
                    <a:pt x="0" y="312"/>
                    <a:pt x="139" y="588"/>
                    <a:pt x="139" y="727"/>
                  </a:cubicBezTo>
                  <a:lnTo>
                    <a:pt x="139" y="312"/>
                  </a:lnTo>
                  <a:cubicBezTo>
                    <a:pt x="139" y="312"/>
                    <a:pt x="139" y="13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2333425" y="34680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2183189" y="3041608"/>
              <a:ext cx="20510" cy="137214"/>
            </a:xfrm>
            <a:custGeom>
              <a:avLst/>
              <a:gdLst/>
              <a:ahLst/>
              <a:cxnLst/>
              <a:rect l="l" t="t" r="r" b="b"/>
              <a:pathLst>
                <a:path w="1142" h="7640" extrusionOk="0">
                  <a:moveTo>
                    <a:pt x="450" y="0"/>
                  </a:moveTo>
                  <a:cubicBezTo>
                    <a:pt x="277" y="0"/>
                    <a:pt x="139" y="138"/>
                    <a:pt x="139" y="277"/>
                  </a:cubicBezTo>
                  <a:cubicBezTo>
                    <a:pt x="0" y="277"/>
                    <a:pt x="0" y="415"/>
                    <a:pt x="0" y="415"/>
                  </a:cubicBezTo>
                  <a:cubicBezTo>
                    <a:pt x="0" y="2731"/>
                    <a:pt x="277" y="4908"/>
                    <a:pt x="277" y="7051"/>
                  </a:cubicBezTo>
                  <a:lnTo>
                    <a:pt x="277" y="7190"/>
                  </a:lnTo>
                  <a:cubicBezTo>
                    <a:pt x="277" y="7328"/>
                    <a:pt x="588" y="7639"/>
                    <a:pt x="726" y="7639"/>
                  </a:cubicBezTo>
                  <a:cubicBezTo>
                    <a:pt x="1003" y="7639"/>
                    <a:pt x="1141" y="7328"/>
                    <a:pt x="1141" y="7051"/>
                  </a:cubicBezTo>
                  <a:cubicBezTo>
                    <a:pt x="1141" y="4908"/>
                    <a:pt x="865" y="2731"/>
                    <a:pt x="865" y="415"/>
                  </a:cubicBezTo>
                  <a:cubicBezTo>
                    <a:pt x="865" y="277"/>
                    <a:pt x="726" y="0"/>
                    <a:pt x="4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2188146" y="3201758"/>
              <a:ext cx="21139" cy="168267"/>
            </a:xfrm>
            <a:custGeom>
              <a:avLst/>
              <a:gdLst/>
              <a:ahLst/>
              <a:cxnLst/>
              <a:rect l="l" t="t" r="r" b="b"/>
              <a:pathLst>
                <a:path w="1177" h="9369" extrusionOk="0">
                  <a:moveTo>
                    <a:pt x="450" y="1"/>
                  </a:moveTo>
                  <a:cubicBezTo>
                    <a:pt x="312" y="1"/>
                    <a:pt x="174" y="1"/>
                    <a:pt x="174" y="139"/>
                  </a:cubicBezTo>
                  <a:cubicBezTo>
                    <a:pt x="1" y="139"/>
                    <a:pt x="1" y="312"/>
                    <a:pt x="1" y="450"/>
                  </a:cubicBezTo>
                  <a:cubicBezTo>
                    <a:pt x="174" y="3319"/>
                    <a:pt x="1" y="6188"/>
                    <a:pt x="174" y="9092"/>
                  </a:cubicBezTo>
                  <a:cubicBezTo>
                    <a:pt x="174" y="9230"/>
                    <a:pt x="312" y="9230"/>
                    <a:pt x="312" y="9368"/>
                  </a:cubicBezTo>
                  <a:cubicBezTo>
                    <a:pt x="312" y="9230"/>
                    <a:pt x="450" y="9092"/>
                    <a:pt x="450" y="9092"/>
                  </a:cubicBezTo>
                  <a:cubicBezTo>
                    <a:pt x="589" y="8953"/>
                    <a:pt x="727" y="8953"/>
                    <a:pt x="727" y="8953"/>
                  </a:cubicBezTo>
                  <a:cubicBezTo>
                    <a:pt x="865" y="8953"/>
                    <a:pt x="1038" y="8953"/>
                    <a:pt x="1038" y="9092"/>
                  </a:cubicBezTo>
                  <a:lnTo>
                    <a:pt x="1176" y="9092"/>
                  </a:lnTo>
                  <a:cubicBezTo>
                    <a:pt x="865" y="6188"/>
                    <a:pt x="1038" y="3319"/>
                    <a:pt x="865" y="450"/>
                  </a:cubicBezTo>
                  <a:cubicBezTo>
                    <a:pt x="865" y="139"/>
                    <a:pt x="727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2193750" y="3362554"/>
              <a:ext cx="364408" cy="157689"/>
            </a:xfrm>
            <a:custGeom>
              <a:avLst/>
              <a:gdLst/>
              <a:ahLst/>
              <a:cxnLst/>
              <a:rect l="l" t="t" r="r" b="b"/>
              <a:pathLst>
                <a:path w="20290" h="8780" extrusionOk="0">
                  <a:moveTo>
                    <a:pt x="415" y="0"/>
                  </a:moveTo>
                  <a:cubicBezTo>
                    <a:pt x="415" y="0"/>
                    <a:pt x="277" y="0"/>
                    <a:pt x="138" y="139"/>
                  </a:cubicBezTo>
                  <a:cubicBezTo>
                    <a:pt x="138" y="139"/>
                    <a:pt x="0" y="277"/>
                    <a:pt x="0" y="415"/>
                  </a:cubicBezTo>
                  <a:cubicBezTo>
                    <a:pt x="0" y="553"/>
                    <a:pt x="0" y="692"/>
                    <a:pt x="138" y="692"/>
                  </a:cubicBezTo>
                  <a:cubicBezTo>
                    <a:pt x="1141" y="2005"/>
                    <a:pt x="2281" y="3146"/>
                    <a:pt x="3595" y="4148"/>
                  </a:cubicBezTo>
                  <a:cubicBezTo>
                    <a:pt x="3871" y="4321"/>
                    <a:pt x="4010" y="4597"/>
                    <a:pt x="4321" y="4736"/>
                  </a:cubicBezTo>
                  <a:cubicBezTo>
                    <a:pt x="4597" y="4874"/>
                    <a:pt x="4735" y="5012"/>
                    <a:pt x="5047" y="5185"/>
                  </a:cubicBezTo>
                  <a:cubicBezTo>
                    <a:pt x="5738" y="5738"/>
                    <a:pt x="6464" y="6187"/>
                    <a:pt x="7190" y="6464"/>
                  </a:cubicBezTo>
                  <a:cubicBezTo>
                    <a:pt x="9920" y="7916"/>
                    <a:pt x="12962" y="8780"/>
                    <a:pt x="16107" y="8780"/>
                  </a:cubicBezTo>
                  <a:lnTo>
                    <a:pt x="18008" y="8780"/>
                  </a:lnTo>
                  <a:cubicBezTo>
                    <a:pt x="18562" y="8780"/>
                    <a:pt x="19287" y="8642"/>
                    <a:pt x="20013" y="8469"/>
                  </a:cubicBezTo>
                  <a:cubicBezTo>
                    <a:pt x="20151" y="8469"/>
                    <a:pt x="20290" y="8192"/>
                    <a:pt x="20290" y="7916"/>
                  </a:cubicBezTo>
                  <a:cubicBezTo>
                    <a:pt x="20290" y="7777"/>
                    <a:pt x="20013" y="7605"/>
                    <a:pt x="19737" y="7605"/>
                  </a:cubicBezTo>
                  <a:cubicBezTo>
                    <a:pt x="19149" y="7777"/>
                    <a:pt x="18423" y="7916"/>
                    <a:pt x="17697" y="7916"/>
                  </a:cubicBezTo>
                  <a:lnTo>
                    <a:pt x="15243" y="7916"/>
                  </a:lnTo>
                  <a:cubicBezTo>
                    <a:pt x="14552" y="7916"/>
                    <a:pt x="13688" y="7777"/>
                    <a:pt x="12962" y="7605"/>
                  </a:cubicBezTo>
                  <a:lnTo>
                    <a:pt x="12824" y="7605"/>
                  </a:lnTo>
                  <a:cubicBezTo>
                    <a:pt x="11095" y="7190"/>
                    <a:pt x="9367" y="6602"/>
                    <a:pt x="7777" y="5876"/>
                  </a:cubicBezTo>
                  <a:lnTo>
                    <a:pt x="7777" y="5738"/>
                  </a:lnTo>
                  <a:cubicBezTo>
                    <a:pt x="6049" y="4874"/>
                    <a:pt x="4459" y="3872"/>
                    <a:pt x="3145" y="2593"/>
                  </a:cubicBezTo>
                  <a:cubicBezTo>
                    <a:pt x="2281" y="1867"/>
                    <a:pt x="1417" y="1003"/>
                    <a:pt x="864" y="139"/>
                  </a:cubicBezTo>
                  <a:lnTo>
                    <a:pt x="726" y="139"/>
                  </a:lnTo>
                  <a:cubicBezTo>
                    <a:pt x="726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2307347" y="19291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fill="none" extrusionOk="0">
                  <a:moveTo>
                    <a:pt x="0" y="139"/>
                  </a:moveTo>
                  <a:lnTo>
                    <a:pt x="0" y="1"/>
                  </a:lnTo>
                </a:path>
              </a:pathLst>
            </a:custGeom>
            <a:noFill/>
            <a:ln w="3450" cap="rnd" cmpd="sng">
              <a:solidFill>
                <a:srgbClr val="0C2B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2444543" y="1556676"/>
              <a:ext cx="62088" cy="57131"/>
            </a:xfrm>
            <a:custGeom>
              <a:avLst/>
              <a:gdLst/>
              <a:ahLst/>
              <a:cxnLst/>
              <a:rect l="l" t="t" r="r" b="b"/>
              <a:pathLst>
                <a:path w="3457" h="3181" extrusionOk="0">
                  <a:moveTo>
                    <a:pt x="1729" y="865"/>
                  </a:moveTo>
                  <a:cubicBezTo>
                    <a:pt x="1867" y="865"/>
                    <a:pt x="1867" y="1003"/>
                    <a:pt x="2005" y="1003"/>
                  </a:cubicBezTo>
                  <a:cubicBezTo>
                    <a:pt x="2005" y="1003"/>
                    <a:pt x="2143" y="1003"/>
                    <a:pt x="2143" y="1176"/>
                  </a:cubicBezTo>
                  <a:cubicBezTo>
                    <a:pt x="2316" y="1176"/>
                    <a:pt x="2316" y="1176"/>
                    <a:pt x="2316" y="1314"/>
                  </a:cubicBezTo>
                  <a:lnTo>
                    <a:pt x="2454" y="1314"/>
                  </a:lnTo>
                  <a:lnTo>
                    <a:pt x="2454" y="1452"/>
                  </a:lnTo>
                  <a:cubicBezTo>
                    <a:pt x="2593" y="1591"/>
                    <a:pt x="2593" y="1729"/>
                    <a:pt x="2593" y="1867"/>
                  </a:cubicBezTo>
                  <a:lnTo>
                    <a:pt x="2454" y="2040"/>
                  </a:lnTo>
                  <a:lnTo>
                    <a:pt x="2454" y="2178"/>
                  </a:lnTo>
                  <a:cubicBezTo>
                    <a:pt x="2316" y="2178"/>
                    <a:pt x="2316" y="2178"/>
                    <a:pt x="2316" y="2316"/>
                  </a:cubicBezTo>
                  <a:lnTo>
                    <a:pt x="1590" y="2316"/>
                  </a:lnTo>
                  <a:cubicBezTo>
                    <a:pt x="1452" y="2178"/>
                    <a:pt x="1279" y="2178"/>
                    <a:pt x="1141" y="2040"/>
                  </a:cubicBezTo>
                  <a:cubicBezTo>
                    <a:pt x="1141" y="2040"/>
                    <a:pt x="1003" y="2040"/>
                    <a:pt x="1003" y="1867"/>
                  </a:cubicBezTo>
                  <a:lnTo>
                    <a:pt x="864" y="1867"/>
                  </a:lnTo>
                  <a:lnTo>
                    <a:pt x="864" y="1729"/>
                  </a:lnTo>
                  <a:lnTo>
                    <a:pt x="864" y="1591"/>
                  </a:lnTo>
                  <a:lnTo>
                    <a:pt x="864" y="1452"/>
                  </a:lnTo>
                  <a:lnTo>
                    <a:pt x="1003" y="1452"/>
                  </a:lnTo>
                  <a:cubicBezTo>
                    <a:pt x="1003" y="1314"/>
                    <a:pt x="1141" y="1314"/>
                    <a:pt x="1141" y="1176"/>
                  </a:cubicBezTo>
                  <a:lnTo>
                    <a:pt x="1279" y="1176"/>
                  </a:lnTo>
                  <a:lnTo>
                    <a:pt x="1279" y="1003"/>
                  </a:lnTo>
                  <a:lnTo>
                    <a:pt x="1590" y="1003"/>
                  </a:lnTo>
                  <a:cubicBezTo>
                    <a:pt x="1590" y="865"/>
                    <a:pt x="1729" y="865"/>
                    <a:pt x="1729" y="865"/>
                  </a:cubicBezTo>
                  <a:close/>
                  <a:moveTo>
                    <a:pt x="1729" y="1"/>
                  </a:moveTo>
                  <a:cubicBezTo>
                    <a:pt x="1452" y="1"/>
                    <a:pt x="1279" y="139"/>
                    <a:pt x="1141" y="139"/>
                  </a:cubicBezTo>
                  <a:cubicBezTo>
                    <a:pt x="1003" y="139"/>
                    <a:pt x="864" y="312"/>
                    <a:pt x="726" y="450"/>
                  </a:cubicBezTo>
                  <a:cubicBezTo>
                    <a:pt x="726" y="450"/>
                    <a:pt x="588" y="450"/>
                    <a:pt x="588" y="588"/>
                  </a:cubicBezTo>
                  <a:cubicBezTo>
                    <a:pt x="415" y="588"/>
                    <a:pt x="415" y="727"/>
                    <a:pt x="277" y="727"/>
                  </a:cubicBezTo>
                  <a:cubicBezTo>
                    <a:pt x="139" y="1003"/>
                    <a:pt x="0" y="1452"/>
                    <a:pt x="0" y="1729"/>
                  </a:cubicBezTo>
                  <a:cubicBezTo>
                    <a:pt x="0" y="2178"/>
                    <a:pt x="277" y="2455"/>
                    <a:pt x="588" y="2731"/>
                  </a:cubicBezTo>
                  <a:lnTo>
                    <a:pt x="1452" y="3181"/>
                  </a:lnTo>
                  <a:cubicBezTo>
                    <a:pt x="1867" y="3181"/>
                    <a:pt x="2143" y="3181"/>
                    <a:pt x="2593" y="3042"/>
                  </a:cubicBezTo>
                  <a:cubicBezTo>
                    <a:pt x="2869" y="3042"/>
                    <a:pt x="3180" y="2731"/>
                    <a:pt x="3319" y="2316"/>
                  </a:cubicBezTo>
                  <a:cubicBezTo>
                    <a:pt x="3457" y="2178"/>
                    <a:pt x="3457" y="2040"/>
                    <a:pt x="3457" y="1729"/>
                  </a:cubicBezTo>
                  <a:cubicBezTo>
                    <a:pt x="3457" y="1452"/>
                    <a:pt x="3319" y="1314"/>
                    <a:pt x="3319" y="1003"/>
                  </a:cubicBezTo>
                  <a:cubicBezTo>
                    <a:pt x="3008" y="450"/>
                    <a:pt x="2454" y="139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2014958" y="1510123"/>
              <a:ext cx="797101" cy="1999577"/>
            </a:xfrm>
            <a:custGeom>
              <a:avLst/>
              <a:gdLst/>
              <a:ahLst/>
              <a:cxnLst/>
              <a:rect l="l" t="t" r="r" b="b"/>
              <a:pathLst>
                <a:path w="44382" h="111335" extrusionOk="0">
                  <a:moveTo>
                    <a:pt x="41478" y="34012"/>
                  </a:moveTo>
                  <a:cubicBezTo>
                    <a:pt x="41617" y="34012"/>
                    <a:pt x="41790" y="34150"/>
                    <a:pt x="41790" y="34289"/>
                  </a:cubicBezTo>
                  <a:lnTo>
                    <a:pt x="41790" y="34427"/>
                  </a:lnTo>
                  <a:lnTo>
                    <a:pt x="42204" y="34427"/>
                  </a:lnTo>
                  <a:lnTo>
                    <a:pt x="42343" y="34289"/>
                  </a:lnTo>
                  <a:lnTo>
                    <a:pt x="42481" y="34289"/>
                  </a:lnTo>
                  <a:cubicBezTo>
                    <a:pt x="42654" y="34289"/>
                    <a:pt x="42792" y="34427"/>
                    <a:pt x="42792" y="34565"/>
                  </a:cubicBezTo>
                  <a:lnTo>
                    <a:pt x="42792" y="34704"/>
                  </a:lnTo>
                  <a:cubicBezTo>
                    <a:pt x="42792" y="34876"/>
                    <a:pt x="42930" y="34876"/>
                    <a:pt x="42930" y="35015"/>
                  </a:cubicBezTo>
                  <a:lnTo>
                    <a:pt x="43207" y="35291"/>
                  </a:lnTo>
                  <a:cubicBezTo>
                    <a:pt x="43345" y="35568"/>
                    <a:pt x="43345" y="35879"/>
                    <a:pt x="43345" y="36155"/>
                  </a:cubicBezTo>
                  <a:cubicBezTo>
                    <a:pt x="43518" y="37019"/>
                    <a:pt x="43345" y="37745"/>
                    <a:pt x="43345" y="38471"/>
                  </a:cubicBezTo>
                  <a:cubicBezTo>
                    <a:pt x="43207" y="39197"/>
                    <a:pt x="43068" y="39888"/>
                    <a:pt x="42792" y="40752"/>
                  </a:cubicBezTo>
                  <a:cubicBezTo>
                    <a:pt x="42792" y="40614"/>
                    <a:pt x="42654" y="40614"/>
                    <a:pt x="42654" y="40614"/>
                  </a:cubicBezTo>
                  <a:lnTo>
                    <a:pt x="42654" y="40752"/>
                  </a:lnTo>
                  <a:cubicBezTo>
                    <a:pt x="42654" y="40752"/>
                    <a:pt x="42654" y="40925"/>
                    <a:pt x="42481" y="40925"/>
                  </a:cubicBezTo>
                  <a:cubicBezTo>
                    <a:pt x="42481" y="41063"/>
                    <a:pt x="42343" y="41063"/>
                    <a:pt x="42343" y="41063"/>
                  </a:cubicBezTo>
                  <a:cubicBezTo>
                    <a:pt x="42204" y="41063"/>
                    <a:pt x="42066" y="40925"/>
                    <a:pt x="42066" y="40752"/>
                  </a:cubicBezTo>
                  <a:lnTo>
                    <a:pt x="42066" y="40338"/>
                  </a:lnTo>
                  <a:cubicBezTo>
                    <a:pt x="41790" y="40199"/>
                    <a:pt x="41617" y="40199"/>
                    <a:pt x="41478" y="40061"/>
                  </a:cubicBezTo>
                  <a:lnTo>
                    <a:pt x="41478" y="40199"/>
                  </a:lnTo>
                  <a:lnTo>
                    <a:pt x="41478" y="40338"/>
                  </a:lnTo>
                  <a:cubicBezTo>
                    <a:pt x="41340" y="40476"/>
                    <a:pt x="41340" y="40476"/>
                    <a:pt x="41202" y="40476"/>
                  </a:cubicBezTo>
                  <a:cubicBezTo>
                    <a:pt x="41064" y="40476"/>
                    <a:pt x="40925" y="40338"/>
                    <a:pt x="40925" y="40199"/>
                  </a:cubicBezTo>
                  <a:lnTo>
                    <a:pt x="40925" y="39888"/>
                  </a:lnTo>
                  <a:cubicBezTo>
                    <a:pt x="40614" y="39750"/>
                    <a:pt x="40476" y="39750"/>
                    <a:pt x="40200" y="39612"/>
                  </a:cubicBezTo>
                  <a:lnTo>
                    <a:pt x="40200" y="40061"/>
                  </a:lnTo>
                  <a:cubicBezTo>
                    <a:pt x="40200" y="40199"/>
                    <a:pt x="40061" y="40338"/>
                    <a:pt x="39888" y="40338"/>
                  </a:cubicBezTo>
                  <a:cubicBezTo>
                    <a:pt x="39750" y="40338"/>
                    <a:pt x="39612" y="40199"/>
                    <a:pt x="39612" y="40061"/>
                  </a:cubicBezTo>
                  <a:lnTo>
                    <a:pt x="39612" y="39474"/>
                  </a:lnTo>
                  <a:cubicBezTo>
                    <a:pt x="39474" y="39474"/>
                    <a:pt x="39335" y="39335"/>
                    <a:pt x="39197" y="39335"/>
                  </a:cubicBezTo>
                  <a:cubicBezTo>
                    <a:pt x="39197" y="39474"/>
                    <a:pt x="39197" y="39612"/>
                    <a:pt x="38886" y="39612"/>
                  </a:cubicBezTo>
                  <a:cubicBezTo>
                    <a:pt x="38748" y="39612"/>
                    <a:pt x="38610" y="39474"/>
                    <a:pt x="38610" y="39335"/>
                  </a:cubicBezTo>
                  <a:lnTo>
                    <a:pt x="38610" y="39197"/>
                  </a:lnTo>
                  <a:cubicBezTo>
                    <a:pt x="38471" y="39024"/>
                    <a:pt x="38160" y="39024"/>
                    <a:pt x="37884" y="38886"/>
                  </a:cubicBezTo>
                  <a:lnTo>
                    <a:pt x="38022" y="38886"/>
                  </a:lnTo>
                  <a:cubicBezTo>
                    <a:pt x="38160" y="38471"/>
                    <a:pt x="38333" y="37884"/>
                    <a:pt x="38471" y="37469"/>
                  </a:cubicBezTo>
                  <a:cubicBezTo>
                    <a:pt x="38610" y="37296"/>
                    <a:pt x="38610" y="37158"/>
                    <a:pt x="38748" y="37019"/>
                  </a:cubicBezTo>
                  <a:cubicBezTo>
                    <a:pt x="38748" y="36605"/>
                    <a:pt x="38748" y="36294"/>
                    <a:pt x="38886" y="35879"/>
                  </a:cubicBezTo>
                  <a:cubicBezTo>
                    <a:pt x="38886" y="35740"/>
                    <a:pt x="39024" y="35568"/>
                    <a:pt x="39197" y="35568"/>
                  </a:cubicBezTo>
                  <a:cubicBezTo>
                    <a:pt x="39335" y="35740"/>
                    <a:pt x="39335" y="35740"/>
                    <a:pt x="39335" y="35879"/>
                  </a:cubicBezTo>
                  <a:cubicBezTo>
                    <a:pt x="39474" y="35879"/>
                    <a:pt x="39474" y="35740"/>
                    <a:pt x="39474" y="35740"/>
                  </a:cubicBezTo>
                  <a:lnTo>
                    <a:pt x="39888" y="35291"/>
                  </a:lnTo>
                  <a:lnTo>
                    <a:pt x="39888" y="35015"/>
                  </a:lnTo>
                  <a:cubicBezTo>
                    <a:pt x="40061" y="34876"/>
                    <a:pt x="40200" y="34704"/>
                    <a:pt x="40338" y="34704"/>
                  </a:cubicBezTo>
                  <a:cubicBezTo>
                    <a:pt x="40338" y="34704"/>
                    <a:pt x="40476" y="34704"/>
                    <a:pt x="40476" y="34876"/>
                  </a:cubicBezTo>
                  <a:lnTo>
                    <a:pt x="40753" y="34565"/>
                  </a:lnTo>
                  <a:lnTo>
                    <a:pt x="41202" y="34565"/>
                  </a:lnTo>
                  <a:lnTo>
                    <a:pt x="41202" y="34289"/>
                  </a:lnTo>
                  <a:cubicBezTo>
                    <a:pt x="41202" y="34150"/>
                    <a:pt x="41340" y="34012"/>
                    <a:pt x="41478" y="34012"/>
                  </a:cubicBezTo>
                  <a:close/>
                  <a:moveTo>
                    <a:pt x="37607" y="39750"/>
                  </a:moveTo>
                  <a:cubicBezTo>
                    <a:pt x="38160" y="40061"/>
                    <a:pt x="38886" y="40199"/>
                    <a:pt x="39474" y="40338"/>
                  </a:cubicBezTo>
                  <a:cubicBezTo>
                    <a:pt x="40200" y="40614"/>
                    <a:pt x="40925" y="40925"/>
                    <a:pt x="41617" y="41063"/>
                  </a:cubicBezTo>
                  <a:lnTo>
                    <a:pt x="42481" y="41478"/>
                  </a:lnTo>
                  <a:lnTo>
                    <a:pt x="42654" y="41478"/>
                  </a:lnTo>
                  <a:cubicBezTo>
                    <a:pt x="42481" y="42066"/>
                    <a:pt x="42204" y="42481"/>
                    <a:pt x="42066" y="43068"/>
                  </a:cubicBezTo>
                  <a:lnTo>
                    <a:pt x="42066" y="43207"/>
                  </a:lnTo>
                  <a:lnTo>
                    <a:pt x="41928" y="43518"/>
                  </a:lnTo>
                  <a:cubicBezTo>
                    <a:pt x="40753" y="43207"/>
                    <a:pt x="39474" y="42792"/>
                    <a:pt x="38333" y="42204"/>
                  </a:cubicBezTo>
                  <a:cubicBezTo>
                    <a:pt x="37884" y="42066"/>
                    <a:pt x="37469" y="41928"/>
                    <a:pt x="36881" y="41789"/>
                  </a:cubicBezTo>
                  <a:lnTo>
                    <a:pt x="37296" y="40752"/>
                  </a:lnTo>
                  <a:lnTo>
                    <a:pt x="37469" y="40338"/>
                  </a:lnTo>
                  <a:cubicBezTo>
                    <a:pt x="37469" y="40199"/>
                    <a:pt x="37607" y="39888"/>
                    <a:pt x="37607" y="39750"/>
                  </a:cubicBezTo>
                  <a:close/>
                  <a:moveTo>
                    <a:pt x="19599" y="59936"/>
                  </a:moveTo>
                  <a:lnTo>
                    <a:pt x="19737" y="60213"/>
                  </a:lnTo>
                  <a:lnTo>
                    <a:pt x="19737" y="60351"/>
                  </a:lnTo>
                  <a:lnTo>
                    <a:pt x="19737" y="61077"/>
                  </a:lnTo>
                  <a:cubicBezTo>
                    <a:pt x="19737" y="61491"/>
                    <a:pt x="19875" y="61941"/>
                    <a:pt x="19875" y="62356"/>
                  </a:cubicBezTo>
                  <a:cubicBezTo>
                    <a:pt x="19460" y="61664"/>
                    <a:pt x="19149" y="60938"/>
                    <a:pt x="18735" y="60074"/>
                  </a:cubicBezTo>
                  <a:lnTo>
                    <a:pt x="19322" y="60074"/>
                  </a:lnTo>
                  <a:lnTo>
                    <a:pt x="19599" y="59936"/>
                  </a:lnTo>
                  <a:close/>
                  <a:moveTo>
                    <a:pt x="12686" y="62805"/>
                  </a:moveTo>
                  <a:cubicBezTo>
                    <a:pt x="12962" y="63531"/>
                    <a:pt x="13412" y="64257"/>
                    <a:pt x="13688" y="64948"/>
                  </a:cubicBezTo>
                  <a:cubicBezTo>
                    <a:pt x="13826" y="65259"/>
                    <a:pt x="13826" y="65397"/>
                    <a:pt x="13965" y="65674"/>
                  </a:cubicBezTo>
                  <a:cubicBezTo>
                    <a:pt x="13965" y="65674"/>
                    <a:pt x="13826" y="65674"/>
                    <a:pt x="13826" y="65812"/>
                  </a:cubicBezTo>
                  <a:lnTo>
                    <a:pt x="13826" y="65985"/>
                  </a:lnTo>
                  <a:lnTo>
                    <a:pt x="13826" y="66261"/>
                  </a:lnTo>
                  <a:cubicBezTo>
                    <a:pt x="13688" y="66400"/>
                    <a:pt x="13550" y="66400"/>
                    <a:pt x="13412" y="66400"/>
                  </a:cubicBezTo>
                  <a:cubicBezTo>
                    <a:pt x="13412" y="66400"/>
                    <a:pt x="13273" y="66400"/>
                    <a:pt x="13100" y="66261"/>
                  </a:cubicBezTo>
                  <a:cubicBezTo>
                    <a:pt x="12962" y="66400"/>
                    <a:pt x="12686" y="66538"/>
                    <a:pt x="12547" y="66849"/>
                  </a:cubicBezTo>
                  <a:cubicBezTo>
                    <a:pt x="12686" y="66849"/>
                    <a:pt x="12686" y="66849"/>
                    <a:pt x="12686" y="66987"/>
                  </a:cubicBezTo>
                  <a:cubicBezTo>
                    <a:pt x="12824" y="67126"/>
                    <a:pt x="12686" y="67402"/>
                    <a:pt x="12547" y="67540"/>
                  </a:cubicBezTo>
                  <a:cubicBezTo>
                    <a:pt x="12454" y="67592"/>
                    <a:pt x="12364" y="67613"/>
                    <a:pt x="12284" y="67613"/>
                  </a:cubicBezTo>
                  <a:cubicBezTo>
                    <a:pt x="12096" y="67613"/>
                    <a:pt x="11960" y="67499"/>
                    <a:pt x="11960" y="67402"/>
                  </a:cubicBezTo>
                  <a:cubicBezTo>
                    <a:pt x="11822" y="67126"/>
                    <a:pt x="11683" y="66849"/>
                    <a:pt x="11545" y="66538"/>
                  </a:cubicBezTo>
                  <a:cubicBezTo>
                    <a:pt x="11545" y="66538"/>
                    <a:pt x="11372" y="66538"/>
                    <a:pt x="11372" y="66400"/>
                  </a:cubicBezTo>
                  <a:cubicBezTo>
                    <a:pt x="11096" y="66261"/>
                    <a:pt x="10819" y="65985"/>
                    <a:pt x="10681" y="65674"/>
                  </a:cubicBezTo>
                  <a:lnTo>
                    <a:pt x="10508" y="65674"/>
                  </a:lnTo>
                  <a:lnTo>
                    <a:pt x="10681" y="65536"/>
                  </a:lnTo>
                  <a:cubicBezTo>
                    <a:pt x="10681" y="65397"/>
                    <a:pt x="10819" y="65259"/>
                    <a:pt x="10819" y="65259"/>
                  </a:cubicBezTo>
                  <a:cubicBezTo>
                    <a:pt x="10819" y="65121"/>
                    <a:pt x="10681" y="64948"/>
                    <a:pt x="10681" y="64810"/>
                  </a:cubicBezTo>
                  <a:cubicBezTo>
                    <a:pt x="10508" y="64671"/>
                    <a:pt x="10681" y="64395"/>
                    <a:pt x="10819" y="64257"/>
                  </a:cubicBezTo>
                  <a:lnTo>
                    <a:pt x="10957" y="64084"/>
                  </a:lnTo>
                  <a:cubicBezTo>
                    <a:pt x="11096" y="64084"/>
                    <a:pt x="11234" y="64257"/>
                    <a:pt x="11372" y="64395"/>
                  </a:cubicBezTo>
                  <a:cubicBezTo>
                    <a:pt x="11545" y="64257"/>
                    <a:pt x="11683" y="64084"/>
                    <a:pt x="11683" y="63946"/>
                  </a:cubicBezTo>
                  <a:cubicBezTo>
                    <a:pt x="11683" y="63807"/>
                    <a:pt x="11683" y="63669"/>
                    <a:pt x="11545" y="63531"/>
                  </a:cubicBezTo>
                  <a:cubicBezTo>
                    <a:pt x="11545" y="63392"/>
                    <a:pt x="11545" y="63220"/>
                    <a:pt x="11683" y="63220"/>
                  </a:cubicBezTo>
                  <a:cubicBezTo>
                    <a:pt x="11683" y="63081"/>
                    <a:pt x="11822" y="63081"/>
                    <a:pt x="11822" y="62943"/>
                  </a:cubicBezTo>
                  <a:lnTo>
                    <a:pt x="11960" y="62943"/>
                  </a:lnTo>
                  <a:cubicBezTo>
                    <a:pt x="12098" y="62943"/>
                    <a:pt x="12098" y="62943"/>
                    <a:pt x="12236" y="63081"/>
                  </a:cubicBezTo>
                  <a:cubicBezTo>
                    <a:pt x="12236" y="63081"/>
                    <a:pt x="12409" y="63081"/>
                    <a:pt x="12409" y="63220"/>
                  </a:cubicBezTo>
                  <a:cubicBezTo>
                    <a:pt x="12547" y="63081"/>
                    <a:pt x="12686" y="62943"/>
                    <a:pt x="12686" y="62805"/>
                  </a:cubicBezTo>
                  <a:close/>
                  <a:moveTo>
                    <a:pt x="37607" y="60351"/>
                  </a:moveTo>
                  <a:cubicBezTo>
                    <a:pt x="37745" y="60351"/>
                    <a:pt x="37884" y="60351"/>
                    <a:pt x="37884" y="60489"/>
                  </a:cubicBezTo>
                  <a:cubicBezTo>
                    <a:pt x="38022" y="60489"/>
                    <a:pt x="38022" y="60627"/>
                    <a:pt x="38022" y="60800"/>
                  </a:cubicBezTo>
                  <a:cubicBezTo>
                    <a:pt x="38022" y="60800"/>
                    <a:pt x="38022" y="60938"/>
                    <a:pt x="38160" y="61077"/>
                  </a:cubicBezTo>
                  <a:cubicBezTo>
                    <a:pt x="38333" y="61215"/>
                    <a:pt x="38471" y="61215"/>
                    <a:pt x="38610" y="61353"/>
                  </a:cubicBezTo>
                  <a:cubicBezTo>
                    <a:pt x="38610" y="61353"/>
                    <a:pt x="38610" y="61215"/>
                    <a:pt x="38748" y="61215"/>
                  </a:cubicBezTo>
                  <a:cubicBezTo>
                    <a:pt x="38748" y="61215"/>
                    <a:pt x="38886" y="61077"/>
                    <a:pt x="39024" y="61077"/>
                  </a:cubicBezTo>
                  <a:cubicBezTo>
                    <a:pt x="39197" y="61077"/>
                    <a:pt x="39197" y="61215"/>
                    <a:pt x="39335" y="61215"/>
                  </a:cubicBezTo>
                  <a:cubicBezTo>
                    <a:pt x="39474" y="61353"/>
                    <a:pt x="39474" y="61353"/>
                    <a:pt x="39474" y="61491"/>
                  </a:cubicBezTo>
                  <a:lnTo>
                    <a:pt x="39474" y="61664"/>
                  </a:lnTo>
                  <a:cubicBezTo>
                    <a:pt x="39474" y="61941"/>
                    <a:pt x="39612" y="62079"/>
                    <a:pt x="39612" y="62356"/>
                  </a:cubicBezTo>
                  <a:cubicBezTo>
                    <a:pt x="39750" y="62528"/>
                    <a:pt x="39888" y="62805"/>
                    <a:pt x="40061" y="62943"/>
                  </a:cubicBezTo>
                  <a:cubicBezTo>
                    <a:pt x="40200" y="63220"/>
                    <a:pt x="40338" y="63531"/>
                    <a:pt x="40338" y="63669"/>
                  </a:cubicBezTo>
                  <a:cubicBezTo>
                    <a:pt x="40476" y="63946"/>
                    <a:pt x="40476" y="64084"/>
                    <a:pt x="40476" y="64257"/>
                  </a:cubicBezTo>
                  <a:cubicBezTo>
                    <a:pt x="40476" y="64395"/>
                    <a:pt x="40338" y="64395"/>
                    <a:pt x="40338" y="64395"/>
                  </a:cubicBezTo>
                  <a:cubicBezTo>
                    <a:pt x="40338" y="64533"/>
                    <a:pt x="40200" y="64671"/>
                    <a:pt x="40061" y="64810"/>
                  </a:cubicBezTo>
                  <a:cubicBezTo>
                    <a:pt x="40200" y="64810"/>
                    <a:pt x="40200" y="64948"/>
                    <a:pt x="40200" y="65121"/>
                  </a:cubicBezTo>
                  <a:cubicBezTo>
                    <a:pt x="40338" y="65397"/>
                    <a:pt x="40200" y="65674"/>
                    <a:pt x="39888" y="65674"/>
                  </a:cubicBezTo>
                  <a:cubicBezTo>
                    <a:pt x="39848" y="65714"/>
                    <a:pt x="39796" y="65731"/>
                    <a:pt x="39742" y="65731"/>
                  </a:cubicBezTo>
                  <a:cubicBezTo>
                    <a:pt x="39612" y="65731"/>
                    <a:pt x="39474" y="65633"/>
                    <a:pt x="39474" y="65536"/>
                  </a:cubicBezTo>
                  <a:cubicBezTo>
                    <a:pt x="39335" y="65536"/>
                    <a:pt x="39197" y="65674"/>
                    <a:pt x="39024" y="65812"/>
                  </a:cubicBezTo>
                  <a:cubicBezTo>
                    <a:pt x="39024" y="65985"/>
                    <a:pt x="39024" y="65985"/>
                    <a:pt x="39197" y="66123"/>
                  </a:cubicBezTo>
                  <a:cubicBezTo>
                    <a:pt x="39197" y="66400"/>
                    <a:pt x="39024" y="66538"/>
                    <a:pt x="38748" y="66676"/>
                  </a:cubicBezTo>
                  <a:cubicBezTo>
                    <a:pt x="38610" y="66676"/>
                    <a:pt x="38333" y="66538"/>
                    <a:pt x="38333" y="66400"/>
                  </a:cubicBezTo>
                  <a:cubicBezTo>
                    <a:pt x="38160" y="66261"/>
                    <a:pt x="38160" y="66123"/>
                    <a:pt x="38160" y="65985"/>
                  </a:cubicBezTo>
                  <a:cubicBezTo>
                    <a:pt x="38022" y="65812"/>
                    <a:pt x="37884" y="65674"/>
                    <a:pt x="37745" y="65536"/>
                  </a:cubicBezTo>
                  <a:lnTo>
                    <a:pt x="37745" y="65397"/>
                  </a:lnTo>
                  <a:lnTo>
                    <a:pt x="37607" y="65397"/>
                  </a:lnTo>
                  <a:lnTo>
                    <a:pt x="37607" y="65536"/>
                  </a:lnTo>
                  <a:cubicBezTo>
                    <a:pt x="37469" y="65536"/>
                    <a:pt x="37469" y="65674"/>
                    <a:pt x="37296" y="65674"/>
                  </a:cubicBezTo>
                  <a:lnTo>
                    <a:pt x="36881" y="65674"/>
                  </a:lnTo>
                  <a:lnTo>
                    <a:pt x="36881" y="65812"/>
                  </a:lnTo>
                  <a:cubicBezTo>
                    <a:pt x="36881" y="65985"/>
                    <a:pt x="37020" y="65985"/>
                    <a:pt x="37020" y="66123"/>
                  </a:cubicBezTo>
                  <a:cubicBezTo>
                    <a:pt x="37296" y="66261"/>
                    <a:pt x="37469" y="66538"/>
                    <a:pt x="37607" y="66676"/>
                  </a:cubicBezTo>
                  <a:cubicBezTo>
                    <a:pt x="37607" y="66849"/>
                    <a:pt x="37607" y="66849"/>
                    <a:pt x="37745" y="66849"/>
                  </a:cubicBezTo>
                  <a:cubicBezTo>
                    <a:pt x="37158" y="67126"/>
                    <a:pt x="36605" y="67540"/>
                    <a:pt x="35879" y="67851"/>
                  </a:cubicBezTo>
                  <a:cubicBezTo>
                    <a:pt x="35879" y="67990"/>
                    <a:pt x="35741" y="68266"/>
                    <a:pt x="35568" y="68404"/>
                  </a:cubicBezTo>
                  <a:cubicBezTo>
                    <a:pt x="35568" y="68591"/>
                    <a:pt x="35468" y="68666"/>
                    <a:pt x="35329" y="68666"/>
                  </a:cubicBezTo>
                  <a:cubicBezTo>
                    <a:pt x="35236" y="68666"/>
                    <a:pt x="35125" y="68633"/>
                    <a:pt x="35015" y="68577"/>
                  </a:cubicBezTo>
                  <a:cubicBezTo>
                    <a:pt x="34876" y="68577"/>
                    <a:pt x="34876" y="68404"/>
                    <a:pt x="34876" y="68266"/>
                  </a:cubicBezTo>
                  <a:lnTo>
                    <a:pt x="34876" y="67990"/>
                  </a:lnTo>
                  <a:cubicBezTo>
                    <a:pt x="35015" y="67713"/>
                    <a:pt x="35153" y="67264"/>
                    <a:pt x="35291" y="66987"/>
                  </a:cubicBezTo>
                  <a:cubicBezTo>
                    <a:pt x="35430" y="66849"/>
                    <a:pt x="35430" y="66849"/>
                    <a:pt x="35430" y="66676"/>
                  </a:cubicBezTo>
                  <a:lnTo>
                    <a:pt x="35879" y="64948"/>
                  </a:lnTo>
                  <a:cubicBezTo>
                    <a:pt x="36017" y="65121"/>
                    <a:pt x="36155" y="65121"/>
                    <a:pt x="36155" y="65121"/>
                  </a:cubicBezTo>
                  <a:cubicBezTo>
                    <a:pt x="36294" y="64948"/>
                    <a:pt x="36294" y="64948"/>
                    <a:pt x="36432" y="64810"/>
                  </a:cubicBezTo>
                  <a:lnTo>
                    <a:pt x="36605" y="64810"/>
                  </a:lnTo>
                  <a:cubicBezTo>
                    <a:pt x="36432" y="64671"/>
                    <a:pt x="36432" y="64395"/>
                    <a:pt x="36432" y="64257"/>
                  </a:cubicBezTo>
                  <a:cubicBezTo>
                    <a:pt x="36294" y="64257"/>
                    <a:pt x="36155" y="64084"/>
                    <a:pt x="36017" y="64084"/>
                  </a:cubicBezTo>
                  <a:lnTo>
                    <a:pt x="36017" y="63946"/>
                  </a:lnTo>
                  <a:cubicBezTo>
                    <a:pt x="36155" y="63807"/>
                    <a:pt x="36155" y="63531"/>
                    <a:pt x="36155" y="63392"/>
                  </a:cubicBezTo>
                  <a:cubicBezTo>
                    <a:pt x="36155" y="62943"/>
                    <a:pt x="36017" y="62667"/>
                    <a:pt x="36017" y="62356"/>
                  </a:cubicBezTo>
                  <a:lnTo>
                    <a:pt x="36017" y="61941"/>
                  </a:lnTo>
                  <a:cubicBezTo>
                    <a:pt x="36155" y="61941"/>
                    <a:pt x="36155" y="61803"/>
                    <a:pt x="36294" y="61803"/>
                  </a:cubicBezTo>
                  <a:lnTo>
                    <a:pt x="36605" y="61803"/>
                  </a:lnTo>
                  <a:cubicBezTo>
                    <a:pt x="36743" y="61353"/>
                    <a:pt x="36743" y="60938"/>
                    <a:pt x="36881" y="60489"/>
                  </a:cubicBezTo>
                  <a:cubicBezTo>
                    <a:pt x="36881" y="60627"/>
                    <a:pt x="36881" y="60627"/>
                    <a:pt x="37020" y="60627"/>
                  </a:cubicBezTo>
                  <a:lnTo>
                    <a:pt x="37158" y="60627"/>
                  </a:lnTo>
                  <a:cubicBezTo>
                    <a:pt x="37296" y="60489"/>
                    <a:pt x="37469" y="60351"/>
                    <a:pt x="37607" y="60351"/>
                  </a:cubicBezTo>
                  <a:close/>
                  <a:moveTo>
                    <a:pt x="14690" y="65812"/>
                  </a:moveTo>
                  <a:lnTo>
                    <a:pt x="14690" y="65985"/>
                  </a:lnTo>
                  <a:cubicBezTo>
                    <a:pt x="15002" y="65985"/>
                    <a:pt x="15140" y="66261"/>
                    <a:pt x="15140" y="66400"/>
                  </a:cubicBezTo>
                  <a:cubicBezTo>
                    <a:pt x="15002" y="66676"/>
                    <a:pt x="14829" y="67126"/>
                    <a:pt x="14829" y="67402"/>
                  </a:cubicBezTo>
                  <a:cubicBezTo>
                    <a:pt x="15002" y="67540"/>
                    <a:pt x="15002" y="67713"/>
                    <a:pt x="15140" y="67990"/>
                  </a:cubicBezTo>
                  <a:lnTo>
                    <a:pt x="15278" y="68266"/>
                  </a:lnTo>
                  <a:lnTo>
                    <a:pt x="15693" y="69130"/>
                  </a:lnTo>
                  <a:cubicBezTo>
                    <a:pt x="15278" y="68992"/>
                    <a:pt x="15002" y="68716"/>
                    <a:pt x="14552" y="68577"/>
                  </a:cubicBezTo>
                  <a:lnTo>
                    <a:pt x="14552" y="68716"/>
                  </a:lnTo>
                  <a:cubicBezTo>
                    <a:pt x="14552" y="68992"/>
                    <a:pt x="14276" y="69130"/>
                    <a:pt x="13965" y="69130"/>
                  </a:cubicBezTo>
                  <a:cubicBezTo>
                    <a:pt x="13826" y="68992"/>
                    <a:pt x="13688" y="68716"/>
                    <a:pt x="13688" y="68577"/>
                  </a:cubicBezTo>
                  <a:cubicBezTo>
                    <a:pt x="13688" y="68404"/>
                    <a:pt x="13688" y="68266"/>
                    <a:pt x="13826" y="68128"/>
                  </a:cubicBezTo>
                  <a:cubicBezTo>
                    <a:pt x="13550" y="67990"/>
                    <a:pt x="13273" y="67851"/>
                    <a:pt x="12962" y="67713"/>
                  </a:cubicBezTo>
                  <a:cubicBezTo>
                    <a:pt x="13100" y="67540"/>
                    <a:pt x="13273" y="67402"/>
                    <a:pt x="13412" y="67264"/>
                  </a:cubicBezTo>
                  <a:cubicBezTo>
                    <a:pt x="13550" y="67126"/>
                    <a:pt x="13826" y="66849"/>
                    <a:pt x="14137" y="66676"/>
                  </a:cubicBezTo>
                  <a:cubicBezTo>
                    <a:pt x="14137" y="66538"/>
                    <a:pt x="14137" y="66400"/>
                    <a:pt x="14276" y="66261"/>
                  </a:cubicBezTo>
                  <a:cubicBezTo>
                    <a:pt x="14276" y="65985"/>
                    <a:pt x="14414" y="65812"/>
                    <a:pt x="14690" y="65812"/>
                  </a:cubicBezTo>
                  <a:close/>
                  <a:moveTo>
                    <a:pt x="12547" y="48391"/>
                  </a:moveTo>
                  <a:cubicBezTo>
                    <a:pt x="13965" y="51986"/>
                    <a:pt x="15555" y="55615"/>
                    <a:pt x="17421" y="59487"/>
                  </a:cubicBezTo>
                  <a:cubicBezTo>
                    <a:pt x="17594" y="59763"/>
                    <a:pt x="17870" y="60213"/>
                    <a:pt x="18009" y="60627"/>
                  </a:cubicBezTo>
                  <a:lnTo>
                    <a:pt x="18009" y="60800"/>
                  </a:lnTo>
                  <a:cubicBezTo>
                    <a:pt x="18458" y="61664"/>
                    <a:pt x="19011" y="62667"/>
                    <a:pt x="19599" y="63669"/>
                  </a:cubicBezTo>
                  <a:cubicBezTo>
                    <a:pt x="19599" y="63807"/>
                    <a:pt x="19737" y="63946"/>
                    <a:pt x="19737" y="63946"/>
                  </a:cubicBezTo>
                  <a:cubicBezTo>
                    <a:pt x="19875" y="64084"/>
                    <a:pt x="19875" y="64257"/>
                    <a:pt x="19875" y="64395"/>
                  </a:cubicBezTo>
                  <a:cubicBezTo>
                    <a:pt x="20013" y="64395"/>
                    <a:pt x="20013" y="64533"/>
                    <a:pt x="20013" y="64533"/>
                  </a:cubicBezTo>
                  <a:lnTo>
                    <a:pt x="20013" y="64671"/>
                  </a:lnTo>
                  <a:lnTo>
                    <a:pt x="20186" y="64810"/>
                  </a:lnTo>
                  <a:lnTo>
                    <a:pt x="20186" y="65259"/>
                  </a:lnTo>
                  <a:lnTo>
                    <a:pt x="20186" y="65674"/>
                  </a:lnTo>
                  <a:cubicBezTo>
                    <a:pt x="20325" y="66261"/>
                    <a:pt x="20325" y="66849"/>
                    <a:pt x="20463" y="67402"/>
                  </a:cubicBezTo>
                  <a:cubicBezTo>
                    <a:pt x="20463" y="68128"/>
                    <a:pt x="20601" y="68992"/>
                    <a:pt x="20739" y="69856"/>
                  </a:cubicBezTo>
                  <a:lnTo>
                    <a:pt x="20739" y="70305"/>
                  </a:lnTo>
                  <a:cubicBezTo>
                    <a:pt x="20739" y="70444"/>
                    <a:pt x="20878" y="70444"/>
                    <a:pt x="20878" y="70444"/>
                  </a:cubicBezTo>
                  <a:lnTo>
                    <a:pt x="20739" y="70444"/>
                  </a:lnTo>
                  <a:cubicBezTo>
                    <a:pt x="20463" y="70444"/>
                    <a:pt x="20013" y="70444"/>
                    <a:pt x="19737" y="70305"/>
                  </a:cubicBezTo>
                  <a:lnTo>
                    <a:pt x="19460" y="70305"/>
                  </a:lnTo>
                  <a:cubicBezTo>
                    <a:pt x="19149" y="70133"/>
                    <a:pt x="18735" y="70133"/>
                    <a:pt x="18458" y="69994"/>
                  </a:cubicBezTo>
                  <a:cubicBezTo>
                    <a:pt x="17870" y="69856"/>
                    <a:pt x="17283" y="69718"/>
                    <a:pt x="16868" y="69580"/>
                  </a:cubicBezTo>
                  <a:lnTo>
                    <a:pt x="16868" y="69269"/>
                  </a:lnTo>
                  <a:cubicBezTo>
                    <a:pt x="16557" y="68716"/>
                    <a:pt x="16280" y="68128"/>
                    <a:pt x="16004" y="67540"/>
                  </a:cubicBezTo>
                  <a:lnTo>
                    <a:pt x="15866" y="67264"/>
                  </a:lnTo>
                  <a:cubicBezTo>
                    <a:pt x="15693" y="66987"/>
                    <a:pt x="15416" y="66676"/>
                    <a:pt x="15278" y="66261"/>
                  </a:cubicBezTo>
                  <a:cubicBezTo>
                    <a:pt x="15140" y="65985"/>
                    <a:pt x="15002" y="65536"/>
                    <a:pt x="14829" y="65259"/>
                  </a:cubicBezTo>
                  <a:lnTo>
                    <a:pt x="14690" y="65121"/>
                  </a:lnTo>
                  <a:lnTo>
                    <a:pt x="14552" y="64671"/>
                  </a:lnTo>
                  <a:cubicBezTo>
                    <a:pt x="14137" y="63946"/>
                    <a:pt x="13826" y="63081"/>
                    <a:pt x="13412" y="62356"/>
                  </a:cubicBezTo>
                  <a:cubicBezTo>
                    <a:pt x="13273" y="61941"/>
                    <a:pt x="13100" y="61664"/>
                    <a:pt x="12962" y="61215"/>
                  </a:cubicBezTo>
                  <a:lnTo>
                    <a:pt x="12962" y="61077"/>
                  </a:lnTo>
                  <a:lnTo>
                    <a:pt x="12409" y="59936"/>
                  </a:lnTo>
                  <a:cubicBezTo>
                    <a:pt x="11096" y="57033"/>
                    <a:pt x="9817" y="53714"/>
                    <a:pt x="8227" y="50707"/>
                  </a:cubicBezTo>
                  <a:cubicBezTo>
                    <a:pt x="8365" y="50569"/>
                    <a:pt x="8642" y="50431"/>
                    <a:pt x="8953" y="50258"/>
                  </a:cubicBezTo>
                  <a:lnTo>
                    <a:pt x="9091" y="50258"/>
                  </a:lnTo>
                  <a:lnTo>
                    <a:pt x="9091" y="50120"/>
                  </a:lnTo>
                  <a:cubicBezTo>
                    <a:pt x="9367" y="49981"/>
                    <a:pt x="9506" y="49843"/>
                    <a:pt x="9817" y="49705"/>
                  </a:cubicBezTo>
                  <a:cubicBezTo>
                    <a:pt x="9955" y="49566"/>
                    <a:pt x="10093" y="49566"/>
                    <a:pt x="10232" y="49394"/>
                  </a:cubicBezTo>
                  <a:cubicBezTo>
                    <a:pt x="10508" y="49255"/>
                    <a:pt x="10681" y="49255"/>
                    <a:pt x="10957" y="49117"/>
                  </a:cubicBezTo>
                  <a:cubicBezTo>
                    <a:pt x="11096" y="48979"/>
                    <a:pt x="11372" y="48841"/>
                    <a:pt x="11683" y="48841"/>
                  </a:cubicBezTo>
                  <a:lnTo>
                    <a:pt x="11683" y="48702"/>
                  </a:lnTo>
                  <a:lnTo>
                    <a:pt x="11960" y="48702"/>
                  </a:lnTo>
                  <a:lnTo>
                    <a:pt x="12098" y="48530"/>
                  </a:lnTo>
                  <a:lnTo>
                    <a:pt x="12547" y="48391"/>
                  </a:lnTo>
                  <a:close/>
                  <a:moveTo>
                    <a:pt x="36605" y="42481"/>
                  </a:moveTo>
                  <a:cubicBezTo>
                    <a:pt x="37020" y="42653"/>
                    <a:pt x="37296" y="42792"/>
                    <a:pt x="37607" y="42930"/>
                  </a:cubicBezTo>
                  <a:lnTo>
                    <a:pt x="38160" y="43068"/>
                  </a:lnTo>
                  <a:cubicBezTo>
                    <a:pt x="38160" y="43207"/>
                    <a:pt x="38333" y="43207"/>
                    <a:pt x="38333" y="43207"/>
                  </a:cubicBezTo>
                  <a:cubicBezTo>
                    <a:pt x="38886" y="43345"/>
                    <a:pt x="39335" y="43656"/>
                    <a:pt x="39750" y="43794"/>
                  </a:cubicBezTo>
                  <a:cubicBezTo>
                    <a:pt x="40061" y="43794"/>
                    <a:pt x="40200" y="43932"/>
                    <a:pt x="40476" y="43932"/>
                  </a:cubicBezTo>
                  <a:cubicBezTo>
                    <a:pt x="40753" y="44071"/>
                    <a:pt x="41202" y="44209"/>
                    <a:pt x="41617" y="44382"/>
                  </a:cubicBezTo>
                  <a:cubicBezTo>
                    <a:pt x="41340" y="45073"/>
                    <a:pt x="41064" y="45799"/>
                    <a:pt x="40753" y="46525"/>
                  </a:cubicBezTo>
                  <a:lnTo>
                    <a:pt x="40614" y="46801"/>
                  </a:lnTo>
                  <a:lnTo>
                    <a:pt x="40200" y="47665"/>
                  </a:lnTo>
                  <a:cubicBezTo>
                    <a:pt x="39888" y="48253"/>
                    <a:pt x="39612" y="49117"/>
                    <a:pt x="39335" y="49843"/>
                  </a:cubicBezTo>
                  <a:cubicBezTo>
                    <a:pt x="39024" y="50569"/>
                    <a:pt x="38748" y="51433"/>
                    <a:pt x="38471" y="52159"/>
                  </a:cubicBezTo>
                  <a:lnTo>
                    <a:pt x="38471" y="52297"/>
                  </a:lnTo>
                  <a:cubicBezTo>
                    <a:pt x="37884" y="54164"/>
                    <a:pt x="37296" y="56030"/>
                    <a:pt x="36743" y="57758"/>
                  </a:cubicBezTo>
                  <a:cubicBezTo>
                    <a:pt x="36294" y="59487"/>
                    <a:pt x="35741" y="61215"/>
                    <a:pt x="35291" y="62943"/>
                  </a:cubicBezTo>
                  <a:cubicBezTo>
                    <a:pt x="35291" y="63392"/>
                    <a:pt x="35153" y="63807"/>
                    <a:pt x="35015" y="64257"/>
                  </a:cubicBezTo>
                  <a:lnTo>
                    <a:pt x="35015" y="64533"/>
                  </a:lnTo>
                  <a:cubicBezTo>
                    <a:pt x="35015" y="64810"/>
                    <a:pt x="34876" y="65259"/>
                    <a:pt x="34704" y="65536"/>
                  </a:cubicBezTo>
                  <a:cubicBezTo>
                    <a:pt x="34565" y="66538"/>
                    <a:pt x="34289" y="67264"/>
                    <a:pt x="34012" y="67990"/>
                  </a:cubicBezTo>
                  <a:cubicBezTo>
                    <a:pt x="34012" y="68266"/>
                    <a:pt x="33840" y="68404"/>
                    <a:pt x="33701" y="68716"/>
                  </a:cubicBezTo>
                  <a:lnTo>
                    <a:pt x="33701" y="68854"/>
                  </a:lnTo>
                  <a:cubicBezTo>
                    <a:pt x="33286" y="68992"/>
                    <a:pt x="32975" y="69130"/>
                    <a:pt x="32561" y="69269"/>
                  </a:cubicBezTo>
                  <a:cubicBezTo>
                    <a:pt x="32422" y="69269"/>
                    <a:pt x="32284" y="69441"/>
                    <a:pt x="32111" y="69441"/>
                  </a:cubicBezTo>
                  <a:cubicBezTo>
                    <a:pt x="31835" y="69580"/>
                    <a:pt x="31558" y="69580"/>
                    <a:pt x="31247" y="69718"/>
                  </a:cubicBezTo>
                  <a:cubicBezTo>
                    <a:pt x="30832" y="69856"/>
                    <a:pt x="30245" y="69994"/>
                    <a:pt x="29692" y="70133"/>
                  </a:cubicBezTo>
                  <a:cubicBezTo>
                    <a:pt x="29381" y="70133"/>
                    <a:pt x="29242" y="70305"/>
                    <a:pt x="28966" y="70305"/>
                  </a:cubicBezTo>
                  <a:cubicBezTo>
                    <a:pt x="28655" y="70444"/>
                    <a:pt x="28240" y="70444"/>
                    <a:pt x="27791" y="70582"/>
                  </a:cubicBezTo>
                  <a:cubicBezTo>
                    <a:pt x="29104" y="67126"/>
                    <a:pt x="30245" y="63531"/>
                    <a:pt x="31109" y="60627"/>
                  </a:cubicBezTo>
                  <a:cubicBezTo>
                    <a:pt x="31558" y="59487"/>
                    <a:pt x="31835" y="58346"/>
                    <a:pt x="32111" y="57171"/>
                  </a:cubicBezTo>
                  <a:lnTo>
                    <a:pt x="32699" y="55166"/>
                  </a:lnTo>
                  <a:cubicBezTo>
                    <a:pt x="33286" y="53438"/>
                    <a:pt x="33701" y="51710"/>
                    <a:pt x="34289" y="49981"/>
                  </a:cubicBezTo>
                  <a:cubicBezTo>
                    <a:pt x="34876" y="48253"/>
                    <a:pt x="35568" y="45799"/>
                    <a:pt x="36294" y="43518"/>
                  </a:cubicBezTo>
                  <a:cubicBezTo>
                    <a:pt x="36432" y="43207"/>
                    <a:pt x="36605" y="42930"/>
                    <a:pt x="36605" y="42481"/>
                  </a:cubicBezTo>
                  <a:close/>
                  <a:moveTo>
                    <a:pt x="26650" y="864"/>
                  </a:moveTo>
                  <a:cubicBezTo>
                    <a:pt x="26927" y="1003"/>
                    <a:pt x="27099" y="1003"/>
                    <a:pt x="27238" y="1175"/>
                  </a:cubicBezTo>
                  <a:lnTo>
                    <a:pt x="27376" y="1175"/>
                  </a:lnTo>
                  <a:lnTo>
                    <a:pt x="27514" y="1314"/>
                  </a:lnTo>
                  <a:lnTo>
                    <a:pt x="27514" y="1452"/>
                  </a:lnTo>
                  <a:cubicBezTo>
                    <a:pt x="27791" y="4632"/>
                    <a:pt x="28102" y="8227"/>
                    <a:pt x="28240" y="12686"/>
                  </a:cubicBezTo>
                  <a:cubicBezTo>
                    <a:pt x="28378" y="14137"/>
                    <a:pt x="28378" y="15555"/>
                    <a:pt x="28517" y="17145"/>
                  </a:cubicBezTo>
                  <a:lnTo>
                    <a:pt x="28517" y="17594"/>
                  </a:lnTo>
                  <a:cubicBezTo>
                    <a:pt x="28655" y="19737"/>
                    <a:pt x="28828" y="22053"/>
                    <a:pt x="28966" y="24334"/>
                  </a:cubicBezTo>
                  <a:cubicBezTo>
                    <a:pt x="29242" y="28966"/>
                    <a:pt x="29519" y="33839"/>
                    <a:pt x="29968" y="38160"/>
                  </a:cubicBezTo>
                  <a:lnTo>
                    <a:pt x="29968" y="38471"/>
                  </a:lnTo>
                  <a:cubicBezTo>
                    <a:pt x="30245" y="41478"/>
                    <a:pt x="30383" y="44520"/>
                    <a:pt x="30694" y="47527"/>
                  </a:cubicBezTo>
                  <a:cubicBezTo>
                    <a:pt x="30832" y="48979"/>
                    <a:pt x="30971" y="50707"/>
                    <a:pt x="30971" y="52574"/>
                  </a:cubicBezTo>
                  <a:cubicBezTo>
                    <a:pt x="30971" y="54302"/>
                    <a:pt x="31109" y="56030"/>
                    <a:pt x="30971" y="57482"/>
                  </a:cubicBezTo>
                  <a:cubicBezTo>
                    <a:pt x="30971" y="57620"/>
                    <a:pt x="30971" y="57620"/>
                    <a:pt x="31109" y="57758"/>
                  </a:cubicBezTo>
                  <a:lnTo>
                    <a:pt x="30971" y="58035"/>
                  </a:lnTo>
                  <a:lnTo>
                    <a:pt x="30832" y="58346"/>
                  </a:lnTo>
                  <a:lnTo>
                    <a:pt x="30832" y="58484"/>
                  </a:lnTo>
                  <a:lnTo>
                    <a:pt x="30832" y="58623"/>
                  </a:lnTo>
                  <a:lnTo>
                    <a:pt x="30694" y="58899"/>
                  </a:lnTo>
                  <a:lnTo>
                    <a:pt x="30694" y="59210"/>
                  </a:lnTo>
                  <a:cubicBezTo>
                    <a:pt x="30383" y="59936"/>
                    <a:pt x="30245" y="60627"/>
                    <a:pt x="29968" y="61353"/>
                  </a:cubicBezTo>
                  <a:cubicBezTo>
                    <a:pt x="29830" y="61941"/>
                    <a:pt x="29692" y="62356"/>
                    <a:pt x="29519" y="62943"/>
                  </a:cubicBezTo>
                  <a:cubicBezTo>
                    <a:pt x="29381" y="63081"/>
                    <a:pt x="29381" y="63220"/>
                    <a:pt x="29381" y="63392"/>
                  </a:cubicBezTo>
                  <a:lnTo>
                    <a:pt x="29381" y="63531"/>
                  </a:lnTo>
                  <a:cubicBezTo>
                    <a:pt x="29242" y="63669"/>
                    <a:pt x="29242" y="63669"/>
                    <a:pt x="29242" y="63807"/>
                  </a:cubicBezTo>
                  <a:cubicBezTo>
                    <a:pt x="28378" y="66400"/>
                    <a:pt x="27652" y="68716"/>
                    <a:pt x="26788" y="70720"/>
                  </a:cubicBezTo>
                  <a:lnTo>
                    <a:pt x="25786" y="70720"/>
                  </a:lnTo>
                  <a:cubicBezTo>
                    <a:pt x="25509" y="70720"/>
                    <a:pt x="25060" y="70859"/>
                    <a:pt x="24645" y="70859"/>
                  </a:cubicBezTo>
                  <a:cubicBezTo>
                    <a:pt x="23781" y="70859"/>
                    <a:pt x="23055" y="70720"/>
                    <a:pt x="22191" y="70720"/>
                  </a:cubicBezTo>
                  <a:cubicBezTo>
                    <a:pt x="22053" y="70720"/>
                    <a:pt x="21915" y="70582"/>
                    <a:pt x="21742" y="70582"/>
                  </a:cubicBezTo>
                  <a:lnTo>
                    <a:pt x="21603" y="69994"/>
                  </a:lnTo>
                  <a:lnTo>
                    <a:pt x="21603" y="69580"/>
                  </a:lnTo>
                  <a:lnTo>
                    <a:pt x="21603" y="69441"/>
                  </a:lnTo>
                  <a:lnTo>
                    <a:pt x="22606" y="69441"/>
                  </a:lnTo>
                  <a:cubicBezTo>
                    <a:pt x="22917" y="69441"/>
                    <a:pt x="23055" y="69269"/>
                    <a:pt x="23055" y="69130"/>
                  </a:cubicBezTo>
                  <a:lnTo>
                    <a:pt x="23055" y="68716"/>
                  </a:lnTo>
                  <a:cubicBezTo>
                    <a:pt x="22917" y="68577"/>
                    <a:pt x="22917" y="68577"/>
                    <a:pt x="22779" y="68577"/>
                  </a:cubicBezTo>
                  <a:lnTo>
                    <a:pt x="21465" y="68577"/>
                  </a:lnTo>
                  <a:lnTo>
                    <a:pt x="21465" y="67990"/>
                  </a:lnTo>
                  <a:lnTo>
                    <a:pt x="21327" y="67402"/>
                  </a:lnTo>
                  <a:cubicBezTo>
                    <a:pt x="21742" y="67402"/>
                    <a:pt x="22191" y="67264"/>
                    <a:pt x="22606" y="67264"/>
                  </a:cubicBezTo>
                  <a:cubicBezTo>
                    <a:pt x="22779" y="67264"/>
                    <a:pt x="23055" y="66987"/>
                    <a:pt x="22917" y="66849"/>
                  </a:cubicBezTo>
                  <a:cubicBezTo>
                    <a:pt x="22917" y="66538"/>
                    <a:pt x="22779" y="66400"/>
                    <a:pt x="22468" y="66400"/>
                  </a:cubicBezTo>
                  <a:lnTo>
                    <a:pt x="21189" y="66400"/>
                  </a:lnTo>
                  <a:lnTo>
                    <a:pt x="21189" y="66261"/>
                  </a:lnTo>
                  <a:lnTo>
                    <a:pt x="21189" y="65985"/>
                  </a:lnTo>
                  <a:cubicBezTo>
                    <a:pt x="21050" y="65536"/>
                    <a:pt x="21050" y="65121"/>
                    <a:pt x="21050" y="64533"/>
                  </a:cubicBezTo>
                  <a:cubicBezTo>
                    <a:pt x="22191" y="64533"/>
                    <a:pt x="23470" y="64395"/>
                    <a:pt x="24922" y="64084"/>
                  </a:cubicBezTo>
                  <a:cubicBezTo>
                    <a:pt x="25060" y="64084"/>
                    <a:pt x="25198" y="64084"/>
                    <a:pt x="25198" y="63946"/>
                  </a:cubicBezTo>
                  <a:cubicBezTo>
                    <a:pt x="25371" y="63946"/>
                    <a:pt x="25371" y="63807"/>
                    <a:pt x="25371" y="63807"/>
                  </a:cubicBezTo>
                  <a:lnTo>
                    <a:pt x="25371" y="63669"/>
                  </a:lnTo>
                  <a:lnTo>
                    <a:pt x="25371" y="63531"/>
                  </a:lnTo>
                  <a:cubicBezTo>
                    <a:pt x="25198" y="63392"/>
                    <a:pt x="25060" y="63220"/>
                    <a:pt x="24922" y="63220"/>
                  </a:cubicBezTo>
                  <a:cubicBezTo>
                    <a:pt x="23470" y="63531"/>
                    <a:pt x="22053" y="63669"/>
                    <a:pt x="20739" y="63669"/>
                  </a:cubicBezTo>
                  <a:lnTo>
                    <a:pt x="20739" y="62805"/>
                  </a:lnTo>
                  <a:cubicBezTo>
                    <a:pt x="21050" y="62805"/>
                    <a:pt x="21465" y="62805"/>
                    <a:pt x="21742" y="62667"/>
                  </a:cubicBezTo>
                  <a:cubicBezTo>
                    <a:pt x="22053" y="62667"/>
                    <a:pt x="22191" y="62528"/>
                    <a:pt x="22191" y="62217"/>
                  </a:cubicBezTo>
                  <a:cubicBezTo>
                    <a:pt x="22191" y="61941"/>
                    <a:pt x="21915" y="61803"/>
                    <a:pt x="21742" y="61803"/>
                  </a:cubicBezTo>
                  <a:cubicBezTo>
                    <a:pt x="21327" y="61803"/>
                    <a:pt x="21050" y="61941"/>
                    <a:pt x="20739" y="61941"/>
                  </a:cubicBezTo>
                  <a:lnTo>
                    <a:pt x="20739" y="61803"/>
                  </a:lnTo>
                  <a:cubicBezTo>
                    <a:pt x="20739" y="61491"/>
                    <a:pt x="20601" y="61215"/>
                    <a:pt x="20601" y="60800"/>
                  </a:cubicBezTo>
                  <a:lnTo>
                    <a:pt x="21603" y="60800"/>
                  </a:lnTo>
                  <a:cubicBezTo>
                    <a:pt x="21742" y="60627"/>
                    <a:pt x="22053" y="60489"/>
                    <a:pt x="21915" y="60213"/>
                  </a:cubicBezTo>
                  <a:cubicBezTo>
                    <a:pt x="21915" y="60074"/>
                    <a:pt x="21742" y="59763"/>
                    <a:pt x="21465" y="59763"/>
                  </a:cubicBezTo>
                  <a:lnTo>
                    <a:pt x="21327" y="59936"/>
                  </a:lnTo>
                  <a:lnTo>
                    <a:pt x="20601" y="59936"/>
                  </a:lnTo>
                  <a:lnTo>
                    <a:pt x="20601" y="59763"/>
                  </a:lnTo>
                  <a:cubicBezTo>
                    <a:pt x="20601" y="59625"/>
                    <a:pt x="20463" y="59625"/>
                    <a:pt x="20463" y="59487"/>
                  </a:cubicBezTo>
                  <a:lnTo>
                    <a:pt x="20463" y="59348"/>
                  </a:lnTo>
                  <a:lnTo>
                    <a:pt x="20463" y="59072"/>
                  </a:lnTo>
                  <a:cubicBezTo>
                    <a:pt x="20739" y="59072"/>
                    <a:pt x="21050" y="58899"/>
                    <a:pt x="21327" y="58899"/>
                  </a:cubicBezTo>
                  <a:lnTo>
                    <a:pt x="21465" y="58899"/>
                  </a:lnTo>
                  <a:cubicBezTo>
                    <a:pt x="21603" y="58899"/>
                    <a:pt x="21742" y="58899"/>
                    <a:pt x="21742" y="58761"/>
                  </a:cubicBezTo>
                  <a:cubicBezTo>
                    <a:pt x="21915" y="58623"/>
                    <a:pt x="21915" y="58623"/>
                    <a:pt x="21915" y="58484"/>
                  </a:cubicBezTo>
                  <a:cubicBezTo>
                    <a:pt x="21915" y="58208"/>
                    <a:pt x="21603" y="58035"/>
                    <a:pt x="21465" y="58035"/>
                  </a:cubicBezTo>
                  <a:lnTo>
                    <a:pt x="20325" y="58035"/>
                  </a:lnTo>
                  <a:lnTo>
                    <a:pt x="20325" y="57171"/>
                  </a:lnTo>
                  <a:cubicBezTo>
                    <a:pt x="20601" y="57033"/>
                    <a:pt x="20739" y="57033"/>
                    <a:pt x="21050" y="57033"/>
                  </a:cubicBezTo>
                  <a:cubicBezTo>
                    <a:pt x="21327" y="57033"/>
                    <a:pt x="21465" y="56756"/>
                    <a:pt x="21465" y="56618"/>
                  </a:cubicBezTo>
                  <a:cubicBezTo>
                    <a:pt x="21465" y="56307"/>
                    <a:pt x="21327" y="56168"/>
                    <a:pt x="21050" y="56168"/>
                  </a:cubicBezTo>
                  <a:lnTo>
                    <a:pt x="20186" y="56168"/>
                  </a:lnTo>
                  <a:lnTo>
                    <a:pt x="20186" y="55304"/>
                  </a:lnTo>
                  <a:lnTo>
                    <a:pt x="20186" y="55166"/>
                  </a:lnTo>
                  <a:lnTo>
                    <a:pt x="20013" y="55166"/>
                  </a:lnTo>
                  <a:lnTo>
                    <a:pt x="20186" y="55028"/>
                  </a:lnTo>
                  <a:cubicBezTo>
                    <a:pt x="20878" y="54889"/>
                    <a:pt x="21603" y="54889"/>
                    <a:pt x="22329" y="54889"/>
                  </a:cubicBezTo>
                  <a:cubicBezTo>
                    <a:pt x="22779" y="54889"/>
                    <a:pt x="23193" y="54889"/>
                    <a:pt x="23781" y="54751"/>
                  </a:cubicBezTo>
                  <a:cubicBezTo>
                    <a:pt x="24058" y="54751"/>
                    <a:pt x="24196" y="54440"/>
                    <a:pt x="24196" y="54302"/>
                  </a:cubicBezTo>
                  <a:cubicBezTo>
                    <a:pt x="24196" y="54025"/>
                    <a:pt x="23919" y="53887"/>
                    <a:pt x="23781" y="53887"/>
                  </a:cubicBezTo>
                  <a:cubicBezTo>
                    <a:pt x="23193" y="53887"/>
                    <a:pt x="22606" y="53887"/>
                    <a:pt x="22191" y="54025"/>
                  </a:cubicBezTo>
                  <a:lnTo>
                    <a:pt x="21603" y="54025"/>
                  </a:lnTo>
                  <a:cubicBezTo>
                    <a:pt x="21050" y="54025"/>
                    <a:pt x="20463" y="54164"/>
                    <a:pt x="20013" y="54164"/>
                  </a:cubicBezTo>
                  <a:cubicBezTo>
                    <a:pt x="20013" y="53887"/>
                    <a:pt x="19875" y="53438"/>
                    <a:pt x="19875" y="53023"/>
                  </a:cubicBezTo>
                  <a:cubicBezTo>
                    <a:pt x="20325" y="53023"/>
                    <a:pt x="20601" y="53023"/>
                    <a:pt x="20878" y="52850"/>
                  </a:cubicBezTo>
                  <a:cubicBezTo>
                    <a:pt x="21050" y="52850"/>
                    <a:pt x="21050" y="52850"/>
                    <a:pt x="21189" y="52712"/>
                  </a:cubicBezTo>
                  <a:cubicBezTo>
                    <a:pt x="21327" y="52712"/>
                    <a:pt x="21327" y="52574"/>
                    <a:pt x="21327" y="52435"/>
                  </a:cubicBezTo>
                  <a:cubicBezTo>
                    <a:pt x="21327" y="52159"/>
                    <a:pt x="21050" y="51986"/>
                    <a:pt x="20878" y="51986"/>
                  </a:cubicBezTo>
                  <a:cubicBezTo>
                    <a:pt x="20463" y="51986"/>
                    <a:pt x="20013" y="52159"/>
                    <a:pt x="19737" y="52159"/>
                  </a:cubicBezTo>
                  <a:lnTo>
                    <a:pt x="19737" y="51571"/>
                  </a:lnTo>
                  <a:lnTo>
                    <a:pt x="19737" y="51122"/>
                  </a:lnTo>
                  <a:cubicBezTo>
                    <a:pt x="20013" y="51122"/>
                    <a:pt x="20463" y="50984"/>
                    <a:pt x="20878" y="50845"/>
                  </a:cubicBezTo>
                  <a:cubicBezTo>
                    <a:pt x="21050" y="50845"/>
                    <a:pt x="21189" y="50707"/>
                    <a:pt x="21189" y="50707"/>
                  </a:cubicBezTo>
                  <a:cubicBezTo>
                    <a:pt x="21327" y="50569"/>
                    <a:pt x="21327" y="50431"/>
                    <a:pt x="21189" y="50258"/>
                  </a:cubicBezTo>
                  <a:cubicBezTo>
                    <a:pt x="21189" y="50120"/>
                    <a:pt x="21050" y="49981"/>
                    <a:pt x="20739" y="49981"/>
                  </a:cubicBezTo>
                  <a:lnTo>
                    <a:pt x="20601" y="49981"/>
                  </a:lnTo>
                  <a:cubicBezTo>
                    <a:pt x="20463" y="50120"/>
                    <a:pt x="20325" y="50120"/>
                    <a:pt x="20186" y="50120"/>
                  </a:cubicBezTo>
                  <a:cubicBezTo>
                    <a:pt x="20013" y="50120"/>
                    <a:pt x="19737" y="50258"/>
                    <a:pt x="19599" y="50258"/>
                  </a:cubicBezTo>
                  <a:lnTo>
                    <a:pt x="19460" y="49394"/>
                  </a:lnTo>
                  <a:cubicBezTo>
                    <a:pt x="19737" y="49394"/>
                    <a:pt x="20013" y="49255"/>
                    <a:pt x="20463" y="49255"/>
                  </a:cubicBezTo>
                  <a:cubicBezTo>
                    <a:pt x="20463" y="49255"/>
                    <a:pt x="20601" y="49117"/>
                    <a:pt x="20601" y="48979"/>
                  </a:cubicBezTo>
                  <a:cubicBezTo>
                    <a:pt x="20739" y="48841"/>
                    <a:pt x="20739" y="48841"/>
                    <a:pt x="20739" y="48702"/>
                  </a:cubicBezTo>
                  <a:cubicBezTo>
                    <a:pt x="20601" y="48530"/>
                    <a:pt x="20601" y="48391"/>
                    <a:pt x="20463" y="48391"/>
                  </a:cubicBezTo>
                  <a:lnTo>
                    <a:pt x="19875" y="48391"/>
                  </a:lnTo>
                  <a:cubicBezTo>
                    <a:pt x="19737" y="48530"/>
                    <a:pt x="19599" y="48530"/>
                    <a:pt x="19460" y="48530"/>
                  </a:cubicBezTo>
                  <a:lnTo>
                    <a:pt x="19322" y="47838"/>
                  </a:lnTo>
                  <a:cubicBezTo>
                    <a:pt x="19599" y="47665"/>
                    <a:pt x="19875" y="47665"/>
                    <a:pt x="20325" y="47527"/>
                  </a:cubicBezTo>
                  <a:lnTo>
                    <a:pt x="20463" y="47389"/>
                  </a:lnTo>
                  <a:cubicBezTo>
                    <a:pt x="20601" y="47251"/>
                    <a:pt x="20601" y="47112"/>
                    <a:pt x="20463" y="46974"/>
                  </a:cubicBezTo>
                  <a:cubicBezTo>
                    <a:pt x="20463" y="46801"/>
                    <a:pt x="20463" y="46801"/>
                    <a:pt x="20325" y="46663"/>
                  </a:cubicBezTo>
                  <a:lnTo>
                    <a:pt x="19875" y="46663"/>
                  </a:lnTo>
                  <a:cubicBezTo>
                    <a:pt x="19599" y="46801"/>
                    <a:pt x="19460" y="46801"/>
                    <a:pt x="19149" y="46974"/>
                  </a:cubicBezTo>
                  <a:lnTo>
                    <a:pt x="19149" y="46801"/>
                  </a:lnTo>
                  <a:lnTo>
                    <a:pt x="19149" y="46663"/>
                  </a:lnTo>
                  <a:cubicBezTo>
                    <a:pt x="19149" y="46248"/>
                    <a:pt x="19149" y="45799"/>
                    <a:pt x="19011" y="45522"/>
                  </a:cubicBezTo>
                  <a:cubicBezTo>
                    <a:pt x="20013" y="45384"/>
                    <a:pt x="20878" y="45246"/>
                    <a:pt x="21603" y="45246"/>
                  </a:cubicBezTo>
                  <a:cubicBezTo>
                    <a:pt x="22329" y="45073"/>
                    <a:pt x="22917" y="45073"/>
                    <a:pt x="23470" y="44935"/>
                  </a:cubicBezTo>
                  <a:cubicBezTo>
                    <a:pt x="23781" y="44935"/>
                    <a:pt x="23919" y="44797"/>
                    <a:pt x="23919" y="44520"/>
                  </a:cubicBezTo>
                  <a:cubicBezTo>
                    <a:pt x="23919" y="44209"/>
                    <a:pt x="23643" y="44071"/>
                    <a:pt x="23470" y="44071"/>
                  </a:cubicBezTo>
                  <a:cubicBezTo>
                    <a:pt x="22917" y="44071"/>
                    <a:pt x="22329" y="44209"/>
                    <a:pt x="21915" y="44209"/>
                  </a:cubicBezTo>
                  <a:lnTo>
                    <a:pt x="21603" y="44209"/>
                  </a:lnTo>
                  <a:cubicBezTo>
                    <a:pt x="20878" y="44382"/>
                    <a:pt x="19875" y="44520"/>
                    <a:pt x="19011" y="44658"/>
                  </a:cubicBezTo>
                  <a:lnTo>
                    <a:pt x="19011" y="44209"/>
                  </a:lnTo>
                  <a:lnTo>
                    <a:pt x="18873" y="43794"/>
                  </a:lnTo>
                  <a:lnTo>
                    <a:pt x="20013" y="43794"/>
                  </a:lnTo>
                  <a:cubicBezTo>
                    <a:pt x="20325" y="43656"/>
                    <a:pt x="20463" y="43518"/>
                    <a:pt x="20463" y="43207"/>
                  </a:cubicBezTo>
                  <a:cubicBezTo>
                    <a:pt x="20463" y="43068"/>
                    <a:pt x="20325" y="42792"/>
                    <a:pt x="20013" y="42792"/>
                  </a:cubicBezTo>
                  <a:cubicBezTo>
                    <a:pt x="19599" y="42930"/>
                    <a:pt x="19322" y="42930"/>
                    <a:pt x="18873" y="42930"/>
                  </a:cubicBezTo>
                  <a:lnTo>
                    <a:pt x="18873" y="42653"/>
                  </a:lnTo>
                  <a:lnTo>
                    <a:pt x="18735" y="42342"/>
                  </a:lnTo>
                  <a:lnTo>
                    <a:pt x="19011" y="42342"/>
                  </a:lnTo>
                  <a:cubicBezTo>
                    <a:pt x="19322" y="42342"/>
                    <a:pt x="19599" y="42204"/>
                    <a:pt x="19737" y="42204"/>
                  </a:cubicBezTo>
                  <a:cubicBezTo>
                    <a:pt x="19875" y="42204"/>
                    <a:pt x="20013" y="42204"/>
                    <a:pt x="20013" y="42066"/>
                  </a:cubicBezTo>
                  <a:cubicBezTo>
                    <a:pt x="20186" y="41928"/>
                    <a:pt x="20186" y="41789"/>
                    <a:pt x="20186" y="41789"/>
                  </a:cubicBezTo>
                  <a:cubicBezTo>
                    <a:pt x="20186" y="41617"/>
                    <a:pt x="20186" y="41478"/>
                    <a:pt x="20013" y="41478"/>
                  </a:cubicBezTo>
                  <a:cubicBezTo>
                    <a:pt x="20013" y="41340"/>
                    <a:pt x="19875" y="41340"/>
                    <a:pt x="19737" y="41340"/>
                  </a:cubicBezTo>
                  <a:cubicBezTo>
                    <a:pt x="19460" y="41340"/>
                    <a:pt x="19149" y="41340"/>
                    <a:pt x="18873" y="41478"/>
                  </a:cubicBezTo>
                  <a:lnTo>
                    <a:pt x="18735" y="41478"/>
                  </a:lnTo>
                  <a:lnTo>
                    <a:pt x="18735" y="41063"/>
                  </a:lnTo>
                  <a:lnTo>
                    <a:pt x="18735" y="40752"/>
                  </a:lnTo>
                  <a:cubicBezTo>
                    <a:pt x="18873" y="40752"/>
                    <a:pt x="19149" y="40752"/>
                    <a:pt x="19460" y="40614"/>
                  </a:cubicBezTo>
                  <a:cubicBezTo>
                    <a:pt x="19599" y="40614"/>
                    <a:pt x="19599" y="40476"/>
                    <a:pt x="19737" y="40476"/>
                  </a:cubicBezTo>
                  <a:lnTo>
                    <a:pt x="19737" y="40061"/>
                  </a:lnTo>
                  <a:cubicBezTo>
                    <a:pt x="19599" y="40061"/>
                    <a:pt x="19599" y="39888"/>
                    <a:pt x="19460" y="39750"/>
                  </a:cubicBezTo>
                  <a:lnTo>
                    <a:pt x="19149" y="39750"/>
                  </a:lnTo>
                  <a:cubicBezTo>
                    <a:pt x="18873" y="39888"/>
                    <a:pt x="18735" y="39888"/>
                    <a:pt x="18596" y="39888"/>
                  </a:cubicBezTo>
                  <a:lnTo>
                    <a:pt x="18596" y="39024"/>
                  </a:lnTo>
                  <a:cubicBezTo>
                    <a:pt x="18873" y="39024"/>
                    <a:pt x="19149" y="39024"/>
                    <a:pt x="19460" y="38886"/>
                  </a:cubicBezTo>
                  <a:cubicBezTo>
                    <a:pt x="19737" y="38886"/>
                    <a:pt x="19875" y="38748"/>
                    <a:pt x="19875" y="38471"/>
                  </a:cubicBezTo>
                  <a:cubicBezTo>
                    <a:pt x="19875" y="38160"/>
                    <a:pt x="19737" y="38022"/>
                    <a:pt x="19460" y="38022"/>
                  </a:cubicBezTo>
                  <a:cubicBezTo>
                    <a:pt x="19149" y="38160"/>
                    <a:pt x="18735" y="38160"/>
                    <a:pt x="18458" y="38160"/>
                  </a:cubicBezTo>
                  <a:lnTo>
                    <a:pt x="18458" y="37158"/>
                  </a:lnTo>
                  <a:lnTo>
                    <a:pt x="18458" y="37019"/>
                  </a:lnTo>
                  <a:cubicBezTo>
                    <a:pt x="18596" y="36881"/>
                    <a:pt x="18735" y="36881"/>
                    <a:pt x="18873" y="36881"/>
                  </a:cubicBezTo>
                  <a:lnTo>
                    <a:pt x="19011" y="36881"/>
                  </a:lnTo>
                  <a:cubicBezTo>
                    <a:pt x="19737" y="36743"/>
                    <a:pt x="20463" y="36605"/>
                    <a:pt x="21327" y="36605"/>
                  </a:cubicBezTo>
                  <a:cubicBezTo>
                    <a:pt x="21915" y="36605"/>
                    <a:pt x="22468" y="36432"/>
                    <a:pt x="23055" y="36432"/>
                  </a:cubicBezTo>
                  <a:cubicBezTo>
                    <a:pt x="23193" y="36432"/>
                    <a:pt x="23193" y="36432"/>
                    <a:pt x="23332" y="36294"/>
                  </a:cubicBezTo>
                  <a:cubicBezTo>
                    <a:pt x="23332" y="36294"/>
                    <a:pt x="23470" y="36155"/>
                    <a:pt x="23470" y="36017"/>
                  </a:cubicBezTo>
                  <a:cubicBezTo>
                    <a:pt x="23470" y="35740"/>
                    <a:pt x="23332" y="35568"/>
                    <a:pt x="23193" y="35568"/>
                  </a:cubicBezTo>
                  <a:lnTo>
                    <a:pt x="23055" y="35568"/>
                  </a:lnTo>
                  <a:cubicBezTo>
                    <a:pt x="22329" y="35568"/>
                    <a:pt x="21742" y="35740"/>
                    <a:pt x="21327" y="35740"/>
                  </a:cubicBezTo>
                  <a:cubicBezTo>
                    <a:pt x="20325" y="35740"/>
                    <a:pt x="19322" y="35879"/>
                    <a:pt x="18285" y="36017"/>
                  </a:cubicBezTo>
                  <a:lnTo>
                    <a:pt x="18285" y="35568"/>
                  </a:lnTo>
                  <a:lnTo>
                    <a:pt x="18285" y="35153"/>
                  </a:lnTo>
                  <a:lnTo>
                    <a:pt x="18735" y="35153"/>
                  </a:lnTo>
                  <a:cubicBezTo>
                    <a:pt x="19011" y="35015"/>
                    <a:pt x="19322" y="35015"/>
                    <a:pt x="19599" y="35015"/>
                  </a:cubicBezTo>
                  <a:lnTo>
                    <a:pt x="19875" y="34704"/>
                  </a:lnTo>
                  <a:cubicBezTo>
                    <a:pt x="19875" y="34704"/>
                    <a:pt x="20013" y="34565"/>
                    <a:pt x="19875" y="34427"/>
                  </a:cubicBezTo>
                  <a:cubicBezTo>
                    <a:pt x="19875" y="34289"/>
                    <a:pt x="19737" y="34012"/>
                    <a:pt x="19460" y="34012"/>
                  </a:cubicBezTo>
                  <a:cubicBezTo>
                    <a:pt x="19149" y="34150"/>
                    <a:pt x="18873" y="34150"/>
                    <a:pt x="18735" y="34150"/>
                  </a:cubicBezTo>
                  <a:lnTo>
                    <a:pt x="18147" y="34289"/>
                  </a:lnTo>
                  <a:lnTo>
                    <a:pt x="18147" y="33701"/>
                  </a:lnTo>
                  <a:lnTo>
                    <a:pt x="18147" y="33148"/>
                  </a:lnTo>
                  <a:cubicBezTo>
                    <a:pt x="18458" y="33148"/>
                    <a:pt x="18735" y="32975"/>
                    <a:pt x="19011" y="32975"/>
                  </a:cubicBezTo>
                  <a:cubicBezTo>
                    <a:pt x="19322" y="32975"/>
                    <a:pt x="19460" y="32699"/>
                    <a:pt x="19460" y="32561"/>
                  </a:cubicBezTo>
                  <a:cubicBezTo>
                    <a:pt x="19460" y="32284"/>
                    <a:pt x="19149" y="32111"/>
                    <a:pt x="19011" y="32111"/>
                  </a:cubicBezTo>
                  <a:cubicBezTo>
                    <a:pt x="18596" y="32111"/>
                    <a:pt x="18285" y="32111"/>
                    <a:pt x="18009" y="32284"/>
                  </a:cubicBezTo>
                  <a:lnTo>
                    <a:pt x="18009" y="31696"/>
                  </a:lnTo>
                  <a:cubicBezTo>
                    <a:pt x="18147" y="31696"/>
                    <a:pt x="18285" y="31696"/>
                    <a:pt x="18596" y="31558"/>
                  </a:cubicBezTo>
                  <a:lnTo>
                    <a:pt x="18873" y="31558"/>
                  </a:lnTo>
                  <a:cubicBezTo>
                    <a:pt x="19011" y="31558"/>
                    <a:pt x="19322" y="31247"/>
                    <a:pt x="19149" y="31109"/>
                  </a:cubicBezTo>
                  <a:cubicBezTo>
                    <a:pt x="19149" y="30832"/>
                    <a:pt x="19011" y="30694"/>
                    <a:pt x="18735" y="30694"/>
                  </a:cubicBezTo>
                  <a:cubicBezTo>
                    <a:pt x="18458" y="30694"/>
                    <a:pt x="18147" y="30694"/>
                    <a:pt x="18009" y="30832"/>
                  </a:cubicBezTo>
                  <a:lnTo>
                    <a:pt x="17870" y="29968"/>
                  </a:lnTo>
                  <a:cubicBezTo>
                    <a:pt x="18147" y="29968"/>
                    <a:pt x="18285" y="29830"/>
                    <a:pt x="18596" y="29830"/>
                  </a:cubicBezTo>
                  <a:cubicBezTo>
                    <a:pt x="18873" y="29830"/>
                    <a:pt x="19011" y="29519"/>
                    <a:pt x="19011" y="29381"/>
                  </a:cubicBezTo>
                  <a:cubicBezTo>
                    <a:pt x="19011" y="29104"/>
                    <a:pt x="18735" y="28966"/>
                    <a:pt x="18596" y="28966"/>
                  </a:cubicBezTo>
                  <a:cubicBezTo>
                    <a:pt x="18285" y="28966"/>
                    <a:pt x="18009" y="28966"/>
                    <a:pt x="17870" y="29104"/>
                  </a:cubicBezTo>
                  <a:cubicBezTo>
                    <a:pt x="17870" y="28966"/>
                    <a:pt x="17732" y="28827"/>
                    <a:pt x="17732" y="28655"/>
                  </a:cubicBezTo>
                  <a:lnTo>
                    <a:pt x="17732" y="27652"/>
                  </a:lnTo>
                  <a:lnTo>
                    <a:pt x="19149" y="27652"/>
                  </a:lnTo>
                  <a:cubicBezTo>
                    <a:pt x="19875" y="27652"/>
                    <a:pt x="20601" y="27514"/>
                    <a:pt x="21050" y="27376"/>
                  </a:cubicBezTo>
                  <a:cubicBezTo>
                    <a:pt x="21189" y="27376"/>
                    <a:pt x="21327" y="27237"/>
                    <a:pt x="21327" y="27099"/>
                  </a:cubicBezTo>
                  <a:cubicBezTo>
                    <a:pt x="21465" y="27099"/>
                    <a:pt x="21465" y="26926"/>
                    <a:pt x="21327" y="26788"/>
                  </a:cubicBezTo>
                  <a:cubicBezTo>
                    <a:pt x="21327" y="26650"/>
                    <a:pt x="21189" y="26512"/>
                    <a:pt x="20878" y="26512"/>
                  </a:cubicBezTo>
                  <a:lnTo>
                    <a:pt x="20739" y="26512"/>
                  </a:lnTo>
                  <a:cubicBezTo>
                    <a:pt x="20601" y="26512"/>
                    <a:pt x="20601" y="26512"/>
                    <a:pt x="20463" y="26650"/>
                  </a:cubicBezTo>
                  <a:cubicBezTo>
                    <a:pt x="19737" y="26650"/>
                    <a:pt x="19149" y="26788"/>
                    <a:pt x="18596" y="26788"/>
                  </a:cubicBezTo>
                  <a:lnTo>
                    <a:pt x="17594" y="26788"/>
                  </a:lnTo>
                  <a:cubicBezTo>
                    <a:pt x="17594" y="26512"/>
                    <a:pt x="17594" y="26235"/>
                    <a:pt x="17421" y="25924"/>
                  </a:cubicBezTo>
                  <a:lnTo>
                    <a:pt x="18596" y="25924"/>
                  </a:lnTo>
                  <a:cubicBezTo>
                    <a:pt x="18735" y="25786"/>
                    <a:pt x="18873" y="25786"/>
                    <a:pt x="18873" y="25786"/>
                  </a:cubicBezTo>
                  <a:cubicBezTo>
                    <a:pt x="19011" y="25647"/>
                    <a:pt x="19011" y="25509"/>
                    <a:pt x="19011" y="25371"/>
                  </a:cubicBezTo>
                  <a:cubicBezTo>
                    <a:pt x="19011" y="25060"/>
                    <a:pt x="18873" y="24922"/>
                    <a:pt x="18596" y="24922"/>
                  </a:cubicBezTo>
                  <a:cubicBezTo>
                    <a:pt x="18147" y="24922"/>
                    <a:pt x="17732" y="24922"/>
                    <a:pt x="17421" y="25060"/>
                  </a:cubicBezTo>
                  <a:cubicBezTo>
                    <a:pt x="17283" y="24783"/>
                    <a:pt x="17283" y="24507"/>
                    <a:pt x="17283" y="24196"/>
                  </a:cubicBezTo>
                  <a:cubicBezTo>
                    <a:pt x="17594" y="24196"/>
                    <a:pt x="17870" y="24196"/>
                    <a:pt x="18147" y="24058"/>
                  </a:cubicBezTo>
                  <a:cubicBezTo>
                    <a:pt x="18285" y="24058"/>
                    <a:pt x="18458" y="24058"/>
                    <a:pt x="18458" y="23919"/>
                  </a:cubicBezTo>
                  <a:cubicBezTo>
                    <a:pt x="18596" y="23919"/>
                    <a:pt x="18596" y="23781"/>
                    <a:pt x="18596" y="23643"/>
                  </a:cubicBezTo>
                  <a:cubicBezTo>
                    <a:pt x="18596" y="23470"/>
                    <a:pt x="18596" y="23332"/>
                    <a:pt x="18458" y="23332"/>
                  </a:cubicBezTo>
                  <a:cubicBezTo>
                    <a:pt x="18458" y="23193"/>
                    <a:pt x="18285" y="23193"/>
                    <a:pt x="18147" y="23193"/>
                  </a:cubicBezTo>
                  <a:cubicBezTo>
                    <a:pt x="17870" y="23193"/>
                    <a:pt x="17421" y="23332"/>
                    <a:pt x="17145" y="23332"/>
                  </a:cubicBezTo>
                  <a:lnTo>
                    <a:pt x="17145" y="23055"/>
                  </a:lnTo>
                  <a:lnTo>
                    <a:pt x="17145" y="22606"/>
                  </a:lnTo>
                  <a:lnTo>
                    <a:pt x="18009" y="22606"/>
                  </a:lnTo>
                  <a:cubicBezTo>
                    <a:pt x="18147" y="22606"/>
                    <a:pt x="18285" y="22468"/>
                    <a:pt x="18285" y="22468"/>
                  </a:cubicBezTo>
                  <a:cubicBezTo>
                    <a:pt x="18458" y="22329"/>
                    <a:pt x="18458" y="22191"/>
                    <a:pt x="18458" y="22053"/>
                  </a:cubicBezTo>
                  <a:cubicBezTo>
                    <a:pt x="18458" y="21914"/>
                    <a:pt x="18147" y="21742"/>
                    <a:pt x="18009" y="21742"/>
                  </a:cubicBezTo>
                  <a:lnTo>
                    <a:pt x="17006" y="21742"/>
                  </a:lnTo>
                  <a:cubicBezTo>
                    <a:pt x="17006" y="21603"/>
                    <a:pt x="16868" y="21327"/>
                    <a:pt x="16868" y="21189"/>
                  </a:cubicBezTo>
                  <a:lnTo>
                    <a:pt x="17732" y="21189"/>
                  </a:lnTo>
                  <a:cubicBezTo>
                    <a:pt x="17870" y="21189"/>
                    <a:pt x="18009" y="21050"/>
                    <a:pt x="18147" y="21050"/>
                  </a:cubicBezTo>
                  <a:lnTo>
                    <a:pt x="18147" y="20601"/>
                  </a:lnTo>
                  <a:cubicBezTo>
                    <a:pt x="18147" y="20463"/>
                    <a:pt x="18009" y="20324"/>
                    <a:pt x="17732" y="20324"/>
                  </a:cubicBezTo>
                  <a:lnTo>
                    <a:pt x="16730" y="20324"/>
                  </a:lnTo>
                  <a:lnTo>
                    <a:pt x="16730" y="20013"/>
                  </a:lnTo>
                  <a:lnTo>
                    <a:pt x="16557" y="19737"/>
                  </a:lnTo>
                  <a:cubicBezTo>
                    <a:pt x="17283" y="19599"/>
                    <a:pt x="18147" y="19599"/>
                    <a:pt x="18735" y="19460"/>
                  </a:cubicBezTo>
                  <a:lnTo>
                    <a:pt x="20186" y="19460"/>
                  </a:lnTo>
                  <a:cubicBezTo>
                    <a:pt x="20325" y="19322"/>
                    <a:pt x="20601" y="19149"/>
                    <a:pt x="20463" y="18873"/>
                  </a:cubicBezTo>
                  <a:cubicBezTo>
                    <a:pt x="20463" y="18734"/>
                    <a:pt x="20325" y="18458"/>
                    <a:pt x="20013" y="18458"/>
                  </a:cubicBezTo>
                  <a:cubicBezTo>
                    <a:pt x="19599" y="18596"/>
                    <a:pt x="19149" y="18596"/>
                    <a:pt x="18735" y="18596"/>
                  </a:cubicBezTo>
                  <a:cubicBezTo>
                    <a:pt x="18009" y="18596"/>
                    <a:pt x="17145" y="18734"/>
                    <a:pt x="16419" y="18873"/>
                  </a:cubicBezTo>
                  <a:lnTo>
                    <a:pt x="16419" y="18596"/>
                  </a:lnTo>
                  <a:lnTo>
                    <a:pt x="16419" y="18285"/>
                  </a:lnTo>
                  <a:cubicBezTo>
                    <a:pt x="16868" y="18285"/>
                    <a:pt x="17145" y="18285"/>
                    <a:pt x="17421" y="18147"/>
                  </a:cubicBezTo>
                  <a:cubicBezTo>
                    <a:pt x="17594" y="18147"/>
                    <a:pt x="17732" y="18147"/>
                    <a:pt x="17732" y="18009"/>
                  </a:cubicBezTo>
                  <a:cubicBezTo>
                    <a:pt x="17870" y="18009"/>
                    <a:pt x="17870" y="17870"/>
                    <a:pt x="17870" y="17732"/>
                  </a:cubicBezTo>
                  <a:cubicBezTo>
                    <a:pt x="17870" y="17421"/>
                    <a:pt x="17732" y="17283"/>
                    <a:pt x="17421" y="17283"/>
                  </a:cubicBezTo>
                  <a:cubicBezTo>
                    <a:pt x="17006" y="17283"/>
                    <a:pt x="16557" y="17421"/>
                    <a:pt x="16280" y="17421"/>
                  </a:cubicBezTo>
                  <a:lnTo>
                    <a:pt x="16142" y="17283"/>
                  </a:lnTo>
                  <a:cubicBezTo>
                    <a:pt x="16419" y="17145"/>
                    <a:pt x="16730" y="17145"/>
                    <a:pt x="17006" y="17006"/>
                  </a:cubicBezTo>
                  <a:lnTo>
                    <a:pt x="17145" y="17006"/>
                  </a:lnTo>
                  <a:cubicBezTo>
                    <a:pt x="17145" y="17006"/>
                    <a:pt x="17283" y="17006"/>
                    <a:pt x="17421" y="16868"/>
                  </a:cubicBezTo>
                  <a:lnTo>
                    <a:pt x="17421" y="16557"/>
                  </a:lnTo>
                  <a:cubicBezTo>
                    <a:pt x="17421" y="16419"/>
                    <a:pt x="17421" y="16280"/>
                    <a:pt x="17283" y="16280"/>
                  </a:cubicBezTo>
                  <a:cubicBezTo>
                    <a:pt x="17283" y="16142"/>
                    <a:pt x="17145" y="16142"/>
                    <a:pt x="17006" y="16142"/>
                  </a:cubicBezTo>
                  <a:cubicBezTo>
                    <a:pt x="16730" y="16142"/>
                    <a:pt x="16280" y="16280"/>
                    <a:pt x="16004" y="16419"/>
                  </a:cubicBezTo>
                  <a:lnTo>
                    <a:pt x="16004" y="16280"/>
                  </a:lnTo>
                  <a:lnTo>
                    <a:pt x="16004" y="16004"/>
                  </a:lnTo>
                  <a:lnTo>
                    <a:pt x="16004" y="15866"/>
                  </a:lnTo>
                  <a:lnTo>
                    <a:pt x="16004" y="15693"/>
                  </a:lnTo>
                  <a:cubicBezTo>
                    <a:pt x="16280" y="15693"/>
                    <a:pt x="16419" y="15693"/>
                    <a:pt x="16730" y="15555"/>
                  </a:cubicBezTo>
                  <a:cubicBezTo>
                    <a:pt x="16868" y="15555"/>
                    <a:pt x="16868" y="15555"/>
                    <a:pt x="17006" y="15416"/>
                  </a:cubicBezTo>
                  <a:cubicBezTo>
                    <a:pt x="17145" y="15416"/>
                    <a:pt x="17145" y="15278"/>
                    <a:pt x="17145" y="15140"/>
                  </a:cubicBezTo>
                  <a:cubicBezTo>
                    <a:pt x="17145" y="15001"/>
                    <a:pt x="17006" y="14829"/>
                    <a:pt x="17006" y="14829"/>
                  </a:cubicBezTo>
                  <a:cubicBezTo>
                    <a:pt x="16868" y="14829"/>
                    <a:pt x="16868" y="14690"/>
                    <a:pt x="16730" y="14690"/>
                  </a:cubicBezTo>
                  <a:cubicBezTo>
                    <a:pt x="16280" y="14829"/>
                    <a:pt x="16004" y="14829"/>
                    <a:pt x="15866" y="14829"/>
                  </a:cubicBezTo>
                  <a:lnTo>
                    <a:pt x="15693" y="14552"/>
                  </a:lnTo>
                  <a:lnTo>
                    <a:pt x="15693" y="14414"/>
                  </a:lnTo>
                  <a:lnTo>
                    <a:pt x="15693" y="13965"/>
                  </a:lnTo>
                  <a:lnTo>
                    <a:pt x="16142" y="13965"/>
                  </a:lnTo>
                  <a:cubicBezTo>
                    <a:pt x="16280" y="13965"/>
                    <a:pt x="16419" y="13965"/>
                    <a:pt x="16419" y="13826"/>
                  </a:cubicBezTo>
                  <a:cubicBezTo>
                    <a:pt x="16557" y="13688"/>
                    <a:pt x="16557" y="13550"/>
                    <a:pt x="16557" y="13550"/>
                  </a:cubicBezTo>
                  <a:cubicBezTo>
                    <a:pt x="16557" y="13273"/>
                    <a:pt x="16280" y="13100"/>
                    <a:pt x="16142" y="13100"/>
                  </a:cubicBezTo>
                  <a:lnTo>
                    <a:pt x="15555" y="13100"/>
                  </a:lnTo>
                  <a:cubicBezTo>
                    <a:pt x="15555" y="12686"/>
                    <a:pt x="15416" y="12236"/>
                    <a:pt x="15416" y="11683"/>
                  </a:cubicBezTo>
                  <a:lnTo>
                    <a:pt x="15693" y="11683"/>
                  </a:lnTo>
                  <a:cubicBezTo>
                    <a:pt x="16419" y="11545"/>
                    <a:pt x="17006" y="11372"/>
                    <a:pt x="17594" y="11372"/>
                  </a:cubicBezTo>
                  <a:cubicBezTo>
                    <a:pt x="18147" y="11372"/>
                    <a:pt x="18596" y="11234"/>
                    <a:pt x="19149" y="11234"/>
                  </a:cubicBezTo>
                  <a:cubicBezTo>
                    <a:pt x="19322" y="11234"/>
                    <a:pt x="19460" y="11096"/>
                    <a:pt x="19460" y="11096"/>
                  </a:cubicBezTo>
                  <a:cubicBezTo>
                    <a:pt x="19599" y="10957"/>
                    <a:pt x="19599" y="10819"/>
                    <a:pt x="19599" y="10681"/>
                  </a:cubicBezTo>
                  <a:cubicBezTo>
                    <a:pt x="19599" y="10508"/>
                    <a:pt x="19322" y="10232"/>
                    <a:pt x="19149" y="10232"/>
                  </a:cubicBezTo>
                  <a:cubicBezTo>
                    <a:pt x="18596" y="10370"/>
                    <a:pt x="18009" y="10370"/>
                    <a:pt x="17421" y="10508"/>
                  </a:cubicBezTo>
                  <a:lnTo>
                    <a:pt x="17006" y="10508"/>
                  </a:lnTo>
                  <a:cubicBezTo>
                    <a:pt x="16280" y="10681"/>
                    <a:pt x="15866" y="10681"/>
                    <a:pt x="15278" y="10819"/>
                  </a:cubicBezTo>
                  <a:lnTo>
                    <a:pt x="15278" y="10370"/>
                  </a:lnTo>
                  <a:lnTo>
                    <a:pt x="15278" y="9367"/>
                  </a:lnTo>
                  <a:cubicBezTo>
                    <a:pt x="15416" y="9367"/>
                    <a:pt x="15555" y="9367"/>
                    <a:pt x="15693" y="9229"/>
                  </a:cubicBezTo>
                  <a:lnTo>
                    <a:pt x="16142" y="9229"/>
                  </a:lnTo>
                  <a:cubicBezTo>
                    <a:pt x="16280" y="9229"/>
                    <a:pt x="16419" y="9091"/>
                    <a:pt x="16419" y="9091"/>
                  </a:cubicBezTo>
                  <a:cubicBezTo>
                    <a:pt x="16557" y="8953"/>
                    <a:pt x="16557" y="8780"/>
                    <a:pt x="16557" y="8642"/>
                  </a:cubicBezTo>
                  <a:cubicBezTo>
                    <a:pt x="16557" y="8503"/>
                    <a:pt x="16419" y="8365"/>
                    <a:pt x="16142" y="8365"/>
                  </a:cubicBezTo>
                  <a:cubicBezTo>
                    <a:pt x="15866" y="8365"/>
                    <a:pt x="15416" y="8365"/>
                    <a:pt x="15140" y="8503"/>
                  </a:cubicBezTo>
                  <a:lnTo>
                    <a:pt x="15140" y="8088"/>
                  </a:lnTo>
                  <a:lnTo>
                    <a:pt x="15140" y="7501"/>
                  </a:lnTo>
                  <a:lnTo>
                    <a:pt x="15278" y="7501"/>
                  </a:lnTo>
                  <a:cubicBezTo>
                    <a:pt x="15555" y="7501"/>
                    <a:pt x="16004" y="7363"/>
                    <a:pt x="16280" y="7363"/>
                  </a:cubicBezTo>
                  <a:cubicBezTo>
                    <a:pt x="16419" y="7363"/>
                    <a:pt x="16557" y="7363"/>
                    <a:pt x="16557" y="7224"/>
                  </a:cubicBezTo>
                  <a:cubicBezTo>
                    <a:pt x="16730" y="7052"/>
                    <a:pt x="16730" y="6913"/>
                    <a:pt x="16730" y="6913"/>
                  </a:cubicBezTo>
                  <a:cubicBezTo>
                    <a:pt x="16730" y="6775"/>
                    <a:pt x="16730" y="6637"/>
                    <a:pt x="16557" y="6498"/>
                  </a:cubicBezTo>
                  <a:lnTo>
                    <a:pt x="15140" y="6498"/>
                  </a:lnTo>
                  <a:lnTo>
                    <a:pt x="15278" y="5911"/>
                  </a:lnTo>
                  <a:cubicBezTo>
                    <a:pt x="15555" y="5911"/>
                    <a:pt x="15866" y="5773"/>
                    <a:pt x="16142" y="5773"/>
                  </a:cubicBezTo>
                  <a:cubicBezTo>
                    <a:pt x="16280" y="5773"/>
                    <a:pt x="16280" y="5773"/>
                    <a:pt x="16419" y="5634"/>
                  </a:cubicBezTo>
                  <a:cubicBezTo>
                    <a:pt x="16419" y="5496"/>
                    <a:pt x="16557" y="5323"/>
                    <a:pt x="16557" y="5323"/>
                  </a:cubicBezTo>
                  <a:cubicBezTo>
                    <a:pt x="16419" y="5185"/>
                    <a:pt x="16419" y="5047"/>
                    <a:pt x="16280" y="4908"/>
                  </a:cubicBezTo>
                  <a:lnTo>
                    <a:pt x="15555" y="4908"/>
                  </a:lnTo>
                  <a:lnTo>
                    <a:pt x="15278" y="5047"/>
                  </a:lnTo>
                  <a:lnTo>
                    <a:pt x="15278" y="4770"/>
                  </a:lnTo>
                  <a:lnTo>
                    <a:pt x="15416" y="4321"/>
                  </a:lnTo>
                  <a:lnTo>
                    <a:pt x="16142" y="4321"/>
                  </a:lnTo>
                  <a:cubicBezTo>
                    <a:pt x="16280" y="4321"/>
                    <a:pt x="16280" y="4321"/>
                    <a:pt x="16419" y="4183"/>
                  </a:cubicBezTo>
                  <a:cubicBezTo>
                    <a:pt x="16557" y="4044"/>
                    <a:pt x="16557" y="3906"/>
                    <a:pt x="16557" y="3906"/>
                  </a:cubicBezTo>
                  <a:cubicBezTo>
                    <a:pt x="16557" y="3595"/>
                    <a:pt x="16280" y="3457"/>
                    <a:pt x="16142" y="3457"/>
                  </a:cubicBezTo>
                  <a:lnTo>
                    <a:pt x="15555" y="3457"/>
                  </a:lnTo>
                  <a:lnTo>
                    <a:pt x="15555" y="3042"/>
                  </a:lnTo>
                  <a:lnTo>
                    <a:pt x="15693" y="2731"/>
                  </a:lnTo>
                  <a:cubicBezTo>
                    <a:pt x="16557" y="2731"/>
                    <a:pt x="17594" y="2731"/>
                    <a:pt x="18458" y="2593"/>
                  </a:cubicBezTo>
                  <a:lnTo>
                    <a:pt x="18873" y="2593"/>
                  </a:lnTo>
                  <a:cubicBezTo>
                    <a:pt x="19149" y="2593"/>
                    <a:pt x="19322" y="2316"/>
                    <a:pt x="19322" y="2040"/>
                  </a:cubicBezTo>
                  <a:cubicBezTo>
                    <a:pt x="19322" y="1895"/>
                    <a:pt x="19104" y="1677"/>
                    <a:pt x="18952" y="1610"/>
                  </a:cubicBezTo>
                  <a:lnTo>
                    <a:pt x="18952" y="1610"/>
                  </a:lnTo>
                  <a:cubicBezTo>
                    <a:pt x="19016" y="1598"/>
                    <a:pt x="19083" y="1590"/>
                    <a:pt x="19149" y="1590"/>
                  </a:cubicBezTo>
                  <a:lnTo>
                    <a:pt x="19460" y="1452"/>
                  </a:lnTo>
                  <a:cubicBezTo>
                    <a:pt x="19875" y="1452"/>
                    <a:pt x="20463" y="1314"/>
                    <a:pt x="20878" y="1314"/>
                  </a:cubicBezTo>
                  <a:cubicBezTo>
                    <a:pt x="21742" y="1175"/>
                    <a:pt x="22606" y="1003"/>
                    <a:pt x="23470" y="1003"/>
                  </a:cubicBezTo>
                  <a:cubicBezTo>
                    <a:pt x="24058" y="864"/>
                    <a:pt x="24645" y="864"/>
                    <a:pt x="25198" y="864"/>
                  </a:cubicBezTo>
                  <a:close/>
                  <a:moveTo>
                    <a:pt x="24196" y="0"/>
                  </a:moveTo>
                  <a:cubicBezTo>
                    <a:pt x="22468" y="139"/>
                    <a:pt x="20739" y="450"/>
                    <a:pt x="19149" y="726"/>
                  </a:cubicBezTo>
                  <a:lnTo>
                    <a:pt x="18147" y="864"/>
                  </a:lnTo>
                  <a:lnTo>
                    <a:pt x="17421" y="864"/>
                  </a:lnTo>
                  <a:cubicBezTo>
                    <a:pt x="17283" y="1003"/>
                    <a:pt x="17145" y="1003"/>
                    <a:pt x="16868" y="1003"/>
                  </a:cubicBezTo>
                  <a:lnTo>
                    <a:pt x="15866" y="1003"/>
                  </a:lnTo>
                  <a:cubicBezTo>
                    <a:pt x="15555" y="1175"/>
                    <a:pt x="15416" y="1175"/>
                    <a:pt x="15140" y="1452"/>
                  </a:cubicBezTo>
                  <a:cubicBezTo>
                    <a:pt x="15002" y="1590"/>
                    <a:pt x="14829" y="1729"/>
                    <a:pt x="14690" y="2178"/>
                  </a:cubicBezTo>
                  <a:cubicBezTo>
                    <a:pt x="14690" y="2178"/>
                    <a:pt x="14690" y="2316"/>
                    <a:pt x="14829" y="2454"/>
                  </a:cubicBezTo>
                  <a:cubicBezTo>
                    <a:pt x="13965" y="6049"/>
                    <a:pt x="14276" y="9817"/>
                    <a:pt x="14552" y="12686"/>
                  </a:cubicBezTo>
                  <a:cubicBezTo>
                    <a:pt x="14829" y="14137"/>
                    <a:pt x="15002" y="15866"/>
                    <a:pt x="15416" y="17870"/>
                  </a:cubicBezTo>
                  <a:lnTo>
                    <a:pt x="15555" y="18873"/>
                  </a:lnTo>
                  <a:lnTo>
                    <a:pt x="15555" y="19149"/>
                  </a:lnTo>
                  <a:cubicBezTo>
                    <a:pt x="15693" y="19599"/>
                    <a:pt x="15693" y="20013"/>
                    <a:pt x="15866" y="20463"/>
                  </a:cubicBezTo>
                  <a:cubicBezTo>
                    <a:pt x="16004" y="21327"/>
                    <a:pt x="16142" y="22329"/>
                    <a:pt x="16280" y="23332"/>
                  </a:cubicBezTo>
                  <a:lnTo>
                    <a:pt x="16280" y="23470"/>
                  </a:lnTo>
                  <a:cubicBezTo>
                    <a:pt x="16419" y="24334"/>
                    <a:pt x="16557" y="25198"/>
                    <a:pt x="16557" y="26062"/>
                  </a:cubicBezTo>
                  <a:cubicBezTo>
                    <a:pt x="16868" y="28378"/>
                    <a:pt x="17006" y="30556"/>
                    <a:pt x="17145" y="32561"/>
                  </a:cubicBezTo>
                  <a:cubicBezTo>
                    <a:pt x="17283" y="34012"/>
                    <a:pt x="17421" y="35291"/>
                    <a:pt x="17421" y="36605"/>
                  </a:cubicBezTo>
                  <a:cubicBezTo>
                    <a:pt x="17594" y="38333"/>
                    <a:pt x="17732" y="40061"/>
                    <a:pt x="17870" y="41928"/>
                  </a:cubicBezTo>
                  <a:lnTo>
                    <a:pt x="17870" y="42066"/>
                  </a:lnTo>
                  <a:lnTo>
                    <a:pt x="18009" y="43207"/>
                  </a:lnTo>
                  <a:cubicBezTo>
                    <a:pt x="18009" y="44382"/>
                    <a:pt x="18147" y="45522"/>
                    <a:pt x="18285" y="46525"/>
                  </a:cubicBezTo>
                  <a:cubicBezTo>
                    <a:pt x="18285" y="47251"/>
                    <a:pt x="18458" y="48115"/>
                    <a:pt x="18596" y="48841"/>
                  </a:cubicBezTo>
                  <a:lnTo>
                    <a:pt x="18596" y="49843"/>
                  </a:lnTo>
                  <a:cubicBezTo>
                    <a:pt x="19011" y="52574"/>
                    <a:pt x="19149" y="55304"/>
                    <a:pt x="19460" y="58035"/>
                  </a:cubicBezTo>
                  <a:lnTo>
                    <a:pt x="19599" y="59072"/>
                  </a:lnTo>
                  <a:cubicBezTo>
                    <a:pt x="19149" y="59072"/>
                    <a:pt x="18735" y="59210"/>
                    <a:pt x="18285" y="59348"/>
                  </a:cubicBezTo>
                  <a:cubicBezTo>
                    <a:pt x="16557" y="55615"/>
                    <a:pt x="14829" y="51848"/>
                    <a:pt x="13550" y="48391"/>
                  </a:cubicBezTo>
                  <a:lnTo>
                    <a:pt x="13412" y="48253"/>
                  </a:lnTo>
                  <a:lnTo>
                    <a:pt x="13412" y="48115"/>
                  </a:lnTo>
                  <a:cubicBezTo>
                    <a:pt x="13412" y="48115"/>
                    <a:pt x="13412" y="47976"/>
                    <a:pt x="13550" y="47976"/>
                  </a:cubicBezTo>
                  <a:lnTo>
                    <a:pt x="13688" y="47976"/>
                  </a:lnTo>
                  <a:lnTo>
                    <a:pt x="13688" y="47838"/>
                  </a:lnTo>
                  <a:lnTo>
                    <a:pt x="13965" y="47838"/>
                  </a:lnTo>
                  <a:cubicBezTo>
                    <a:pt x="13965" y="47665"/>
                    <a:pt x="14137" y="47665"/>
                    <a:pt x="14137" y="47527"/>
                  </a:cubicBezTo>
                  <a:lnTo>
                    <a:pt x="14276" y="47527"/>
                  </a:lnTo>
                  <a:cubicBezTo>
                    <a:pt x="14276" y="47389"/>
                    <a:pt x="14414" y="47389"/>
                    <a:pt x="14414" y="47251"/>
                  </a:cubicBezTo>
                  <a:lnTo>
                    <a:pt x="14414" y="46974"/>
                  </a:lnTo>
                  <a:cubicBezTo>
                    <a:pt x="14137" y="46248"/>
                    <a:pt x="13826" y="45661"/>
                    <a:pt x="13550" y="45073"/>
                  </a:cubicBezTo>
                  <a:cubicBezTo>
                    <a:pt x="13273" y="44520"/>
                    <a:pt x="12962" y="43932"/>
                    <a:pt x="12686" y="43207"/>
                  </a:cubicBezTo>
                  <a:cubicBezTo>
                    <a:pt x="11960" y="42066"/>
                    <a:pt x="11234" y="40925"/>
                    <a:pt x="10508" y="39888"/>
                  </a:cubicBezTo>
                  <a:cubicBezTo>
                    <a:pt x="8780" y="37469"/>
                    <a:pt x="6913" y="35568"/>
                    <a:pt x="5047" y="34012"/>
                  </a:cubicBezTo>
                  <a:lnTo>
                    <a:pt x="4459" y="34012"/>
                  </a:lnTo>
                  <a:cubicBezTo>
                    <a:pt x="3906" y="34150"/>
                    <a:pt x="3457" y="34289"/>
                    <a:pt x="3042" y="34565"/>
                  </a:cubicBezTo>
                  <a:lnTo>
                    <a:pt x="2731" y="34565"/>
                  </a:lnTo>
                  <a:cubicBezTo>
                    <a:pt x="2731" y="34704"/>
                    <a:pt x="2593" y="34876"/>
                    <a:pt x="2593" y="34876"/>
                  </a:cubicBezTo>
                  <a:cubicBezTo>
                    <a:pt x="2316" y="36432"/>
                    <a:pt x="2178" y="37884"/>
                    <a:pt x="2316" y="39335"/>
                  </a:cubicBezTo>
                  <a:cubicBezTo>
                    <a:pt x="2316" y="39888"/>
                    <a:pt x="2316" y="40614"/>
                    <a:pt x="2454" y="41202"/>
                  </a:cubicBezTo>
                  <a:cubicBezTo>
                    <a:pt x="1867" y="41617"/>
                    <a:pt x="1452" y="42066"/>
                    <a:pt x="1003" y="42342"/>
                  </a:cubicBezTo>
                  <a:cubicBezTo>
                    <a:pt x="726" y="42792"/>
                    <a:pt x="450" y="43345"/>
                    <a:pt x="139" y="43932"/>
                  </a:cubicBezTo>
                  <a:cubicBezTo>
                    <a:pt x="0" y="44382"/>
                    <a:pt x="0" y="44935"/>
                    <a:pt x="0" y="45522"/>
                  </a:cubicBezTo>
                  <a:cubicBezTo>
                    <a:pt x="0" y="46110"/>
                    <a:pt x="139" y="46663"/>
                    <a:pt x="450" y="47389"/>
                  </a:cubicBezTo>
                  <a:cubicBezTo>
                    <a:pt x="588" y="48253"/>
                    <a:pt x="1003" y="49255"/>
                    <a:pt x="1314" y="49843"/>
                  </a:cubicBezTo>
                  <a:cubicBezTo>
                    <a:pt x="1590" y="50707"/>
                    <a:pt x="1867" y="51571"/>
                    <a:pt x="2316" y="52435"/>
                  </a:cubicBezTo>
                  <a:cubicBezTo>
                    <a:pt x="3042" y="54025"/>
                    <a:pt x="3906" y="55615"/>
                    <a:pt x="4770" y="57033"/>
                  </a:cubicBezTo>
                  <a:lnTo>
                    <a:pt x="4909" y="57482"/>
                  </a:lnTo>
                  <a:cubicBezTo>
                    <a:pt x="5185" y="57758"/>
                    <a:pt x="5323" y="58208"/>
                    <a:pt x="5634" y="58484"/>
                  </a:cubicBezTo>
                  <a:cubicBezTo>
                    <a:pt x="5911" y="58899"/>
                    <a:pt x="6360" y="59348"/>
                    <a:pt x="6913" y="59487"/>
                  </a:cubicBezTo>
                  <a:lnTo>
                    <a:pt x="7052" y="59487"/>
                  </a:lnTo>
                  <a:cubicBezTo>
                    <a:pt x="7224" y="59487"/>
                    <a:pt x="7501" y="59348"/>
                    <a:pt x="7639" y="59210"/>
                  </a:cubicBezTo>
                  <a:cubicBezTo>
                    <a:pt x="7777" y="59072"/>
                    <a:pt x="7916" y="58899"/>
                    <a:pt x="7916" y="58623"/>
                  </a:cubicBezTo>
                  <a:lnTo>
                    <a:pt x="7916" y="58346"/>
                  </a:lnTo>
                  <a:cubicBezTo>
                    <a:pt x="7777" y="58208"/>
                    <a:pt x="7777" y="58208"/>
                    <a:pt x="7777" y="58035"/>
                  </a:cubicBezTo>
                  <a:cubicBezTo>
                    <a:pt x="7639" y="57758"/>
                    <a:pt x="7639" y="57482"/>
                    <a:pt x="7501" y="57344"/>
                  </a:cubicBezTo>
                  <a:cubicBezTo>
                    <a:pt x="7224" y="56894"/>
                    <a:pt x="6913" y="56479"/>
                    <a:pt x="6775" y="56030"/>
                  </a:cubicBezTo>
                  <a:cubicBezTo>
                    <a:pt x="6499" y="55754"/>
                    <a:pt x="6360" y="55304"/>
                    <a:pt x="6049" y="55028"/>
                  </a:cubicBezTo>
                  <a:lnTo>
                    <a:pt x="6049" y="54889"/>
                  </a:lnTo>
                  <a:lnTo>
                    <a:pt x="5911" y="54751"/>
                  </a:lnTo>
                  <a:cubicBezTo>
                    <a:pt x="5185" y="53438"/>
                    <a:pt x="4321" y="51986"/>
                    <a:pt x="3595" y="50569"/>
                  </a:cubicBezTo>
                  <a:cubicBezTo>
                    <a:pt x="3319" y="50120"/>
                    <a:pt x="3180" y="49566"/>
                    <a:pt x="2904" y="49117"/>
                  </a:cubicBezTo>
                  <a:cubicBezTo>
                    <a:pt x="2593" y="48391"/>
                    <a:pt x="2316" y="47527"/>
                    <a:pt x="2178" y="46525"/>
                  </a:cubicBezTo>
                  <a:lnTo>
                    <a:pt x="2178" y="45522"/>
                  </a:lnTo>
                  <a:cubicBezTo>
                    <a:pt x="2316" y="45246"/>
                    <a:pt x="2316" y="44935"/>
                    <a:pt x="2454" y="44658"/>
                  </a:cubicBezTo>
                  <a:cubicBezTo>
                    <a:pt x="2454" y="44520"/>
                    <a:pt x="2593" y="44382"/>
                    <a:pt x="2731" y="44209"/>
                  </a:cubicBezTo>
                  <a:lnTo>
                    <a:pt x="2904" y="44071"/>
                  </a:lnTo>
                  <a:lnTo>
                    <a:pt x="3042" y="43932"/>
                  </a:lnTo>
                  <a:cubicBezTo>
                    <a:pt x="3595" y="46663"/>
                    <a:pt x="4632" y="49394"/>
                    <a:pt x="5634" y="51571"/>
                  </a:cubicBezTo>
                  <a:cubicBezTo>
                    <a:pt x="5634" y="51710"/>
                    <a:pt x="5773" y="51848"/>
                    <a:pt x="5911" y="51848"/>
                  </a:cubicBezTo>
                  <a:lnTo>
                    <a:pt x="6360" y="51848"/>
                  </a:lnTo>
                  <a:cubicBezTo>
                    <a:pt x="6637" y="51710"/>
                    <a:pt x="7052" y="51433"/>
                    <a:pt x="7363" y="51295"/>
                  </a:cubicBezTo>
                  <a:cubicBezTo>
                    <a:pt x="8953" y="54025"/>
                    <a:pt x="10093" y="56894"/>
                    <a:pt x="11545" y="60213"/>
                  </a:cubicBezTo>
                  <a:cubicBezTo>
                    <a:pt x="11822" y="60800"/>
                    <a:pt x="12098" y="61353"/>
                    <a:pt x="12236" y="61941"/>
                  </a:cubicBezTo>
                  <a:cubicBezTo>
                    <a:pt x="12409" y="61941"/>
                    <a:pt x="12409" y="61941"/>
                    <a:pt x="12409" y="62079"/>
                  </a:cubicBezTo>
                  <a:cubicBezTo>
                    <a:pt x="12236" y="62079"/>
                    <a:pt x="12236" y="62079"/>
                    <a:pt x="12098" y="62217"/>
                  </a:cubicBezTo>
                  <a:cubicBezTo>
                    <a:pt x="11683" y="62667"/>
                    <a:pt x="11096" y="63081"/>
                    <a:pt x="10681" y="63669"/>
                  </a:cubicBezTo>
                  <a:cubicBezTo>
                    <a:pt x="10370" y="64257"/>
                    <a:pt x="10093" y="64810"/>
                    <a:pt x="9817" y="65397"/>
                  </a:cubicBezTo>
                  <a:cubicBezTo>
                    <a:pt x="9644" y="65536"/>
                    <a:pt x="9644" y="65536"/>
                    <a:pt x="9644" y="65674"/>
                  </a:cubicBezTo>
                  <a:lnTo>
                    <a:pt x="9644" y="65812"/>
                  </a:lnTo>
                  <a:cubicBezTo>
                    <a:pt x="9506" y="66123"/>
                    <a:pt x="9367" y="66400"/>
                    <a:pt x="9367" y="66538"/>
                  </a:cubicBezTo>
                  <a:cubicBezTo>
                    <a:pt x="9229" y="66849"/>
                    <a:pt x="9229" y="67126"/>
                    <a:pt x="9091" y="67540"/>
                  </a:cubicBezTo>
                  <a:cubicBezTo>
                    <a:pt x="8953" y="68266"/>
                    <a:pt x="8953" y="68854"/>
                    <a:pt x="8953" y="69718"/>
                  </a:cubicBezTo>
                  <a:cubicBezTo>
                    <a:pt x="8953" y="70720"/>
                    <a:pt x="9091" y="71723"/>
                    <a:pt x="9091" y="72725"/>
                  </a:cubicBezTo>
                  <a:cubicBezTo>
                    <a:pt x="9091" y="73036"/>
                    <a:pt x="9229" y="73451"/>
                    <a:pt x="9229" y="73900"/>
                  </a:cubicBezTo>
                  <a:lnTo>
                    <a:pt x="9229" y="76043"/>
                  </a:lnTo>
                  <a:lnTo>
                    <a:pt x="9229" y="77357"/>
                  </a:lnTo>
                  <a:lnTo>
                    <a:pt x="9229" y="78636"/>
                  </a:lnTo>
                  <a:cubicBezTo>
                    <a:pt x="9229" y="80226"/>
                    <a:pt x="9229" y="82092"/>
                    <a:pt x="9367" y="84131"/>
                  </a:cubicBezTo>
                  <a:lnTo>
                    <a:pt x="9367" y="84408"/>
                  </a:lnTo>
                  <a:cubicBezTo>
                    <a:pt x="9506" y="84546"/>
                    <a:pt x="9644" y="84685"/>
                    <a:pt x="9817" y="84685"/>
                  </a:cubicBezTo>
                  <a:cubicBezTo>
                    <a:pt x="9955" y="84685"/>
                    <a:pt x="9955" y="84546"/>
                    <a:pt x="10093" y="84546"/>
                  </a:cubicBezTo>
                  <a:cubicBezTo>
                    <a:pt x="10232" y="84408"/>
                    <a:pt x="10232" y="84270"/>
                    <a:pt x="10232" y="84131"/>
                  </a:cubicBezTo>
                  <a:cubicBezTo>
                    <a:pt x="10093" y="82542"/>
                    <a:pt x="10093" y="80813"/>
                    <a:pt x="10093" y="79500"/>
                  </a:cubicBezTo>
                  <a:lnTo>
                    <a:pt x="10093" y="77910"/>
                  </a:lnTo>
                  <a:lnTo>
                    <a:pt x="10093" y="77218"/>
                  </a:lnTo>
                  <a:lnTo>
                    <a:pt x="10093" y="76631"/>
                  </a:lnTo>
                  <a:lnTo>
                    <a:pt x="10093" y="76354"/>
                  </a:lnTo>
                  <a:lnTo>
                    <a:pt x="10093" y="75041"/>
                  </a:lnTo>
                  <a:cubicBezTo>
                    <a:pt x="10093" y="74177"/>
                    <a:pt x="10093" y="73313"/>
                    <a:pt x="9955" y="72587"/>
                  </a:cubicBezTo>
                  <a:lnTo>
                    <a:pt x="9955" y="71446"/>
                  </a:lnTo>
                  <a:cubicBezTo>
                    <a:pt x="9817" y="70444"/>
                    <a:pt x="9817" y="69130"/>
                    <a:pt x="9955" y="67851"/>
                  </a:cubicBezTo>
                  <a:cubicBezTo>
                    <a:pt x="10093" y="67402"/>
                    <a:pt x="10093" y="67126"/>
                    <a:pt x="10232" y="66849"/>
                  </a:cubicBezTo>
                  <a:lnTo>
                    <a:pt x="10232" y="66538"/>
                  </a:lnTo>
                  <a:cubicBezTo>
                    <a:pt x="10232" y="66676"/>
                    <a:pt x="10370" y="66676"/>
                    <a:pt x="10370" y="66676"/>
                  </a:cubicBezTo>
                  <a:cubicBezTo>
                    <a:pt x="11960" y="68266"/>
                    <a:pt x="13965" y="69580"/>
                    <a:pt x="16557" y="70444"/>
                  </a:cubicBezTo>
                  <a:cubicBezTo>
                    <a:pt x="17870" y="70859"/>
                    <a:pt x="19322" y="71170"/>
                    <a:pt x="20739" y="71446"/>
                  </a:cubicBezTo>
                  <a:cubicBezTo>
                    <a:pt x="22053" y="71584"/>
                    <a:pt x="23332" y="71723"/>
                    <a:pt x="24645" y="71723"/>
                  </a:cubicBezTo>
                  <a:lnTo>
                    <a:pt x="24783" y="71723"/>
                  </a:lnTo>
                  <a:cubicBezTo>
                    <a:pt x="26235" y="71723"/>
                    <a:pt x="27514" y="71584"/>
                    <a:pt x="28655" y="71308"/>
                  </a:cubicBezTo>
                  <a:cubicBezTo>
                    <a:pt x="29381" y="71170"/>
                    <a:pt x="29968" y="70997"/>
                    <a:pt x="30556" y="70859"/>
                  </a:cubicBezTo>
                  <a:cubicBezTo>
                    <a:pt x="31109" y="70720"/>
                    <a:pt x="31696" y="70444"/>
                    <a:pt x="32422" y="70305"/>
                  </a:cubicBezTo>
                  <a:cubicBezTo>
                    <a:pt x="33840" y="69718"/>
                    <a:pt x="35153" y="69269"/>
                    <a:pt x="36432" y="68577"/>
                  </a:cubicBezTo>
                  <a:cubicBezTo>
                    <a:pt x="37884" y="67851"/>
                    <a:pt x="39024" y="67126"/>
                    <a:pt x="39888" y="66261"/>
                  </a:cubicBezTo>
                  <a:cubicBezTo>
                    <a:pt x="40200" y="65985"/>
                    <a:pt x="40476" y="65674"/>
                    <a:pt x="40753" y="65397"/>
                  </a:cubicBezTo>
                  <a:cubicBezTo>
                    <a:pt x="40925" y="68128"/>
                    <a:pt x="41064" y="70720"/>
                    <a:pt x="41064" y="73313"/>
                  </a:cubicBezTo>
                  <a:lnTo>
                    <a:pt x="41064" y="73451"/>
                  </a:lnTo>
                  <a:lnTo>
                    <a:pt x="41064" y="76182"/>
                  </a:lnTo>
                  <a:cubicBezTo>
                    <a:pt x="41064" y="77218"/>
                    <a:pt x="41064" y="78083"/>
                    <a:pt x="41202" y="79085"/>
                  </a:cubicBezTo>
                  <a:lnTo>
                    <a:pt x="41202" y="80364"/>
                  </a:lnTo>
                  <a:cubicBezTo>
                    <a:pt x="41202" y="80813"/>
                    <a:pt x="41340" y="81366"/>
                    <a:pt x="41340" y="81816"/>
                  </a:cubicBezTo>
                  <a:cubicBezTo>
                    <a:pt x="41478" y="83682"/>
                    <a:pt x="41478" y="85549"/>
                    <a:pt x="41617" y="87588"/>
                  </a:cubicBezTo>
                  <a:lnTo>
                    <a:pt x="41617" y="95054"/>
                  </a:lnTo>
                  <a:lnTo>
                    <a:pt x="41617" y="97646"/>
                  </a:lnTo>
                  <a:cubicBezTo>
                    <a:pt x="41617" y="99098"/>
                    <a:pt x="41478" y="100688"/>
                    <a:pt x="41617" y="102278"/>
                  </a:cubicBezTo>
                  <a:lnTo>
                    <a:pt x="41617" y="102416"/>
                  </a:lnTo>
                  <a:lnTo>
                    <a:pt x="41478" y="102555"/>
                  </a:lnTo>
                  <a:lnTo>
                    <a:pt x="41478" y="102693"/>
                  </a:lnTo>
                  <a:lnTo>
                    <a:pt x="41064" y="104006"/>
                  </a:lnTo>
                  <a:cubicBezTo>
                    <a:pt x="40753" y="104559"/>
                    <a:pt x="40338" y="105147"/>
                    <a:pt x="39888" y="105562"/>
                  </a:cubicBezTo>
                  <a:cubicBezTo>
                    <a:pt x="39474" y="106149"/>
                    <a:pt x="38748" y="106737"/>
                    <a:pt x="37884" y="107290"/>
                  </a:cubicBezTo>
                  <a:cubicBezTo>
                    <a:pt x="36605" y="108154"/>
                    <a:pt x="35153" y="108742"/>
                    <a:pt x="33840" y="109329"/>
                  </a:cubicBezTo>
                  <a:cubicBezTo>
                    <a:pt x="32837" y="109744"/>
                    <a:pt x="32111" y="110194"/>
                    <a:pt x="31247" y="110608"/>
                  </a:cubicBezTo>
                  <a:cubicBezTo>
                    <a:pt x="31109" y="110608"/>
                    <a:pt x="30971" y="110747"/>
                    <a:pt x="30971" y="110919"/>
                  </a:cubicBezTo>
                  <a:cubicBezTo>
                    <a:pt x="30971" y="111058"/>
                    <a:pt x="30971" y="111058"/>
                    <a:pt x="31109" y="111196"/>
                  </a:cubicBezTo>
                  <a:cubicBezTo>
                    <a:pt x="31109" y="111334"/>
                    <a:pt x="31247" y="111334"/>
                    <a:pt x="31420" y="111334"/>
                  </a:cubicBezTo>
                  <a:lnTo>
                    <a:pt x="31696" y="111334"/>
                  </a:lnTo>
                  <a:cubicBezTo>
                    <a:pt x="32561" y="110919"/>
                    <a:pt x="33286" y="110608"/>
                    <a:pt x="34151" y="110194"/>
                  </a:cubicBezTo>
                  <a:cubicBezTo>
                    <a:pt x="35430" y="109606"/>
                    <a:pt x="36743" y="109018"/>
                    <a:pt x="37884" y="108327"/>
                  </a:cubicBezTo>
                  <a:cubicBezTo>
                    <a:pt x="38471" y="108016"/>
                    <a:pt x="39024" y="107601"/>
                    <a:pt x="39474" y="107290"/>
                  </a:cubicBezTo>
                  <a:cubicBezTo>
                    <a:pt x="39888" y="107014"/>
                    <a:pt x="40338" y="106599"/>
                    <a:pt x="40753" y="106149"/>
                  </a:cubicBezTo>
                  <a:cubicBezTo>
                    <a:pt x="41064" y="105735"/>
                    <a:pt x="41478" y="105147"/>
                    <a:pt x="41617" y="104698"/>
                  </a:cubicBezTo>
                  <a:cubicBezTo>
                    <a:pt x="41928" y="104421"/>
                    <a:pt x="42066" y="104145"/>
                    <a:pt x="42066" y="103834"/>
                  </a:cubicBezTo>
                  <a:cubicBezTo>
                    <a:pt x="42204" y="103419"/>
                    <a:pt x="42343" y="103142"/>
                    <a:pt x="42481" y="102693"/>
                  </a:cubicBezTo>
                  <a:lnTo>
                    <a:pt x="42481" y="102555"/>
                  </a:lnTo>
                  <a:lnTo>
                    <a:pt x="42481" y="102278"/>
                  </a:lnTo>
                  <a:lnTo>
                    <a:pt x="42481" y="97785"/>
                  </a:lnTo>
                  <a:lnTo>
                    <a:pt x="42481" y="96644"/>
                  </a:lnTo>
                  <a:lnTo>
                    <a:pt x="42481" y="94052"/>
                  </a:lnTo>
                  <a:lnTo>
                    <a:pt x="42481" y="93775"/>
                  </a:lnTo>
                  <a:lnTo>
                    <a:pt x="42481" y="90872"/>
                  </a:lnTo>
                  <a:cubicBezTo>
                    <a:pt x="42481" y="88867"/>
                    <a:pt x="42481" y="86862"/>
                    <a:pt x="42343" y="85134"/>
                  </a:cubicBezTo>
                  <a:cubicBezTo>
                    <a:pt x="42343" y="83406"/>
                    <a:pt x="42204" y="81539"/>
                    <a:pt x="42066" y="79362"/>
                  </a:cubicBezTo>
                  <a:cubicBezTo>
                    <a:pt x="41928" y="77357"/>
                    <a:pt x="41928" y="75317"/>
                    <a:pt x="41928" y="73313"/>
                  </a:cubicBezTo>
                  <a:cubicBezTo>
                    <a:pt x="41928" y="70859"/>
                    <a:pt x="41928" y="68128"/>
                    <a:pt x="41617" y="65536"/>
                  </a:cubicBezTo>
                  <a:cubicBezTo>
                    <a:pt x="41617" y="65397"/>
                    <a:pt x="41478" y="65121"/>
                    <a:pt x="41478" y="64810"/>
                  </a:cubicBezTo>
                  <a:cubicBezTo>
                    <a:pt x="41478" y="64671"/>
                    <a:pt x="41478" y="64533"/>
                    <a:pt x="41340" y="64395"/>
                  </a:cubicBezTo>
                  <a:cubicBezTo>
                    <a:pt x="41340" y="63946"/>
                    <a:pt x="41340" y="63531"/>
                    <a:pt x="41064" y="62943"/>
                  </a:cubicBezTo>
                  <a:cubicBezTo>
                    <a:pt x="40753" y="62356"/>
                    <a:pt x="40476" y="61941"/>
                    <a:pt x="39888" y="61353"/>
                  </a:cubicBezTo>
                  <a:cubicBezTo>
                    <a:pt x="39474" y="60938"/>
                    <a:pt x="39024" y="60627"/>
                    <a:pt x="38610" y="60213"/>
                  </a:cubicBezTo>
                  <a:cubicBezTo>
                    <a:pt x="38022" y="59936"/>
                    <a:pt x="37607" y="59763"/>
                    <a:pt x="37158" y="59625"/>
                  </a:cubicBezTo>
                  <a:lnTo>
                    <a:pt x="37296" y="59072"/>
                  </a:lnTo>
                  <a:lnTo>
                    <a:pt x="37469" y="58484"/>
                  </a:lnTo>
                  <a:cubicBezTo>
                    <a:pt x="38022" y="56756"/>
                    <a:pt x="38471" y="55028"/>
                    <a:pt x="39197" y="53161"/>
                  </a:cubicBezTo>
                  <a:cubicBezTo>
                    <a:pt x="39474" y="52297"/>
                    <a:pt x="39750" y="51295"/>
                    <a:pt x="40061" y="50431"/>
                  </a:cubicBezTo>
                  <a:cubicBezTo>
                    <a:pt x="40338" y="49705"/>
                    <a:pt x="40614" y="48979"/>
                    <a:pt x="40925" y="48391"/>
                  </a:cubicBezTo>
                  <a:cubicBezTo>
                    <a:pt x="41064" y="47838"/>
                    <a:pt x="41340" y="47389"/>
                    <a:pt x="41478" y="46974"/>
                  </a:cubicBezTo>
                  <a:cubicBezTo>
                    <a:pt x="41928" y="45937"/>
                    <a:pt x="42343" y="44797"/>
                    <a:pt x="42792" y="43794"/>
                  </a:cubicBezTo>
                  <a:cubicBezTo>
                    <a:pt x="43518" y="41928"/>
                    <a:pt x="43933" y="40476"/>
                    <a:pt x="44071" y="39024"/>
                  </a:cubicBezTo>
                  <a:cubicBezTo>
                    <a:pt x="44209" y="38333"/>
                    <a:pt x="44382" y="37469"/>
                    <a:pt x="44382" y="36743"/>
                  </a:cubicBezTo>
                  <a:cubicBezTo>
                    <a:pt x="44382" y="36017"/>
                    <a:pt x="44209" y="35429"/>
                    <a:pt x="43933" y="35015"/>
                  </a:cubicBezTo>
                  <a:cubicBezTo>
                    <a:pt x="43794" y="34427"/>
                    <a:pt x="43345" y="34012"/>
                    <a:pt x="42930" y="33839"/>
                  </a:cubicBezTo>
                  <a:cubicBezTo>
                    <a:pt x="42654" y="33563"/>
                    <a:pt x="42204" y="33563"/>
                    <a:pt x="41790" y="33563"/>
                  </a:cubicBezTo>
                  <a:lnTo>
                    <a:pt x="41064" y="33563"/>
                  </a:lnTo>
                  <a:cubicBezTo>
                    <a:pt x="40753" y="33701"/>
                    <a:pt x="40476" y="33839"/>
                    <a:pt x="40061" y="34012"/>
                  </a:cubicBezTo>
                  <a:cubicBezTo>
                    <a:pt x="39888" y="34150"/>
                    <a:pt x="39612" y="34289"/>
                    <a:pt x="39335" y="34565"/>
                  </a:cubicBezTo>
                  <a:cubicBezTo>
                    <a:pt x="39024" y="34876"/>
                    <a:pt x="38748" y="35153"/>
                    <a:pt x="38610" y="35429"/>
                  </a:cubicBezTo>
                  <a:cubicBezTo>
                    <a:pt x="38471" y="35568"/>
                    <a:pt x="38333" y="35879"/>
                    <a:pt x="38022" y="36294"/>
                  </a:cubicBezTo>
                  <a:cubicBezTo>
                    <a:pt x="37745" y="36881"/>
                    <a:pt x="37469" y="37469"/>
                    <a:pt x="37296" y="38022"/>
                  </a:cubicBezTo>
                  <a:lnTo>
                    <a:pt x="37158" y="38471"/>
                  </a:lnTo>
                  <a:cubicBezTo>
                    <a:pt x="36881" y="39197"/>
                    <a:pt x="36605" y="40061"/>
                    <a:pt x="36294" y="41063"/>
                  </a:cubicBezTo>
                  <a:cubicBezTo>
                    <a:pt x="35015" y="44658"/>
                    <a:pt x="33840" y="48253"/>
                    <a:pt x="32837" y="51571"/>
                  </a:cubicBezTo>
                  <a:cubicBezTo>
                    <a:pt x="32561" y="52712"/>
                    <a:pt x="32284" y="53714"/>
                    <a:pt x="31835" y="54889"/>
                  </a:cubicBezTo>
                  <a:cubicBezTo>
                    <a:pt x="31973" y="53887"/>
                    <a:pt x="31835" y="52850"/>
                    <a:pt x="31835" y="51710"/>
                  </a:cubicBezTo>
                  <a:cubicBezTo>
                    <a:pt x="31696" y="49843"/>
                    <a:pt x="31558" y="47838"/>
                    <a:pt x="31420" y="45937"/>
                  </a:cubicBezTo>
                  <a:cubicBezTo>
                    <a:pt x="31247" y="43656"/>
                    <a:pt x="31109" y="41202"/>
                    <a:pt x="30971" y="38886"/>
                  </a:cubicBezTo>
                  <a:lnTo>
                    <a:pt x="30832" y="37884"/>
                  </a:lnTo>
                  <a:lnTo>
                    <a:pt x="30556" y="34289"/>
                  </a:lnTo>
                  <a:cubicBezTo>
                    <a:pt x="30245" y="30832"/>
                    <a:pt x="29968" y="26788"/>
                    <a:pt x="29692" y="22606"/>
                  </a:cubicBezTo>
                  <a:cubicBezTo>
                    <a:pt x="29692" y="21327"/>
                    <a:pt x="29519" y="19875"/>
                    <a:pt x="29519" y="18596"/>
                  </a:cubicBezTo>
                  <a:lnTo>
                    <a:pt x="29381" y="16868"/>
                  </a:lnTo>
                  <a:cubicBezTo>
                    <a:pt x="29381" y="14829"/>
                    <a:pt x="29242" y="12962"/>
                    <a:pt x="29104" y="10957"/>
                  </a:cubicBezTo>
                  <a:cubicBezTo>
                    <a:pt x="28966" y="7052"/>
                    <a:pt x="28655" y="3906"/>
                    <a:pt x="28378" y="1003"/>
                  </a:cubicBezTo>
                  <a:cubicBezTo>
                    <a:pt x="28378" y="864"/>
                    <a:pt x="28378" y="864"/>
                    <a:pt x="28240" y="726"/>
                  </a:cubicBezTo>
                  <a:cubicBezTo>
                    <a:pt x="28240" y="726"/>
                    <a:pt x="28240" y="588"/>
                    <a:pt x="28102" y="588"/>
                  </a:cubicBezTo>
                  <a:cubicBezTo>
                    <a:pt x="27791" y="311"/>
                    <a:pt x="27514" y="139"/>
                    <a:pt x="269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2203682" y="2661054"/>
              <a:ext cx="41595" cy="63399"/>
            </a:xfrm>
            <a:custGeom>
              <a:avLst/>
              <a:gdLst/>
              <a:ahLst/>
              <a:cxnLst/>
              <a:rect l="l" t="t" r="r" b="b"/>
              <a:pathLst>
                <a:path w="2316" h="3530" extrusionOk="0">
                  <a:moveTo>
                    <a:pt x="449" y="1"/>
                  </a:moveTo>
                  <a:lnTo>
                    <a:pt x="311" y="174"/>
                  </a:lnTo>
                  <a:cubicBezTo>
                    <a:pt x="173" y="312"/>
                    <a:pt x="0" y="588"/>
                    <a:pt x="173" y="727"/>
                  </a:cubicBezTo>
                  <a:cubicBezTo>
                    <a:pt x="173" y="865"/>
                    <a:pt x="311" y="1038"/>
                    <a:pt x="311" y="1176"/>
                  </a:cubicBezTo>
                  <a:cubicBezTo>
                    <a:pt x="588" y="1591"/>
                    <a:pt x="726" y="2040"/>
                    <a:pt x="1037" y="2455"/>
                  </a:cubicBezTo>
                  <a:cubicBezTo>
                    <a:pt x="1175" y="2766"/>
                    <a:pt x="1314" y="3043"/>
                    <a:pt x="1452" y="3319"/>
                  </a:cubicBezTo>
                  <a:cubicBezTo>
                    <a:pt x="1452" y="3416"/>
                    <a:pt x="1588" y="3530"/>
                    <a:pt x="1776" y="3530"/>
                  </a:cubicBezTo>
                  <a:cubicBezTo>
                    <a:pt x="1856" y="3530"/>
                    <a:pt x="1946" y="3509"/>
                    <a:pt x="2039" y="3457"/>
                  </a:cubicBezTo>
                  <a:cubicBezTo>
                    <a:pt x="2178" y="3319"/>
                    <a:pt x="2316" y="3043"/>
                    <a:pt x="2178" y="2904"/>
                  </a:cubicBezTo>
                  <a:cubicBezTo>
                    <a:pt x="2178" y="2766"/>
                    <a:pt x="2178" y="2766"/>
                    <a:pt x="2039" y="2766"/>
                  </a:cubicBezTo>
                  <a:cubicBezTo>
                    <a:pt x="1728" y="1902"/>
                    <a:pt x="1452" y="1038"/>
                    <a:pt x="864" y="312"/>
                  </a:cubicBezTo>
                  <a:cubicBezTo>
                    <a:pt x="726" y="174"/>
                    <a:pt x="588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2222306" y="2640580"/>
              <a:ext cx="40985" cy="62088"/>
            </a:xfrm>
            <a:custGeom>
              <a:avLst/>
              <a:gdLst/>
              <a:ahLst/>
              <a:cxnLst/>
              <a:rect l="l" t="t" r="r" b="b"/>
              <a:pathLst>
                <a:path w="2282" h="3457" extrusionOk="0">
                  <a:moveTo>
                    <a:pt x="277" y="0"/>
                  </a:moveTo>
                  <a:cubicBezTo>
                    <a:pt x="277" y="138"/>
                    <a:pt x="138" y="138"/>
                    <a:pt x="138" y="277"/>
                  </a:cubicBezTo>
                  <a:cubicBezTo>
                    <a:pt x="0" y="277"/>
                    <a:pt x="0" y="449"/>
                    <a:pt x="0" y="588"/>
                  </a:cubicBezTo>
                  <a:cubicBezTo>
                    <a:pt x="138" y="726"/>
                    <a:pt x="138" y="864"/>
                    <a:pt x="138" y="1003"/>
                  </a:cubicBezTo>
                  <a:cubicBezTo>
                    <a:pt x="277" y="1314"/>
                    <a:pt x="553" y="1728"/>
                    <a:pt x="691" y="2005"/>
                  </a:cubicBezTo>
                  <a:lnTo>
                    <a:pt x="1555" y="3318"/>
                  </a:lnTo>
                  <a:cubicBezTo>
                    <a:pt x="1728" y="3457"/>
                    <a:pt x="1867" y="3457"/>
                    <a:pt x="1867" y="3457"/>
                  </a:cubicBezTo>
                  <a:cubicBezTo>
                    <a:pt x="2005" y="3457"/>
                    <a:pt x="2143" y="3457"/>
                    <a:pt x="2281" y="3318"/>
                  </a:cubicBezTo>
                  <a:lnTo>
                    <a:pt x="2281" y="3042"/>
                  </a:lnTo>
                  <a:lnTo>
                    <a:pt x="2281" y="2869"/>
                  </a:lnTo>
                  <a:lnTo>
                    <a:pt x="2281" y="2731"/>
                  </a:lnTo>
                  <a:cubicBezTo>
                    <a:pt x="2143" y="2731"/>
                    <a:pt x="2143" y="2593"/>
                    <a:pt x="2143" y="2593"/>
                  </a:cubicBezTo>
                  <a:cubicBezTo>
                    <a:pt x="1728" y="2005"/>
                    <a:pt x="1279" y="1314"/>
                    <a:pt x="1002" y="588"/>
                  </a:cubicBezTo>
                  <a:lnTo>
                    <a:pt x="864" y="449"/>
                  </a:lnTo>
                  <a:lnTo>
                    <a:pt x="864" y="277"/>
                  </a:lnTo>
                  <a:cubicBezTo>
                    <a:pt x="864" y="138"/>
                    <a:pt x="691" y="138"/>
                    <a:pt x="691" y="138"/>
                  </a:cubicBezTo>
                  <a:cubicBezTo>
                    <a:pt x="553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2661823" y="2620087"/>
              <a:ext cx="28574" cy="69541"/>
            </a:xfrm>
            <a:custGeom>
              <a:avLst/>
              <a:gdLst/>
              <a:ahLst/>
              <a:cxnLst/>
              <a:rect l="l" t="t" r="r" b="b"/>
              <a:pathLst>
                <a:path w="1591" h="3872" extrusionOk="0">
                  <a:moveTo>
                    <a:pt x="277" y="1"/>
                  </a:moveTo>
                  <a:cubicBezTo>
                    <a:pt x="138" y="1"/>
                    <a:pt x="138" y="139"/>
                    <a:pt x="0" y="139"/>
                  </a:cubicBezTo>
                  <a:lnTo>
                    <a:pt x="0" y="554"/>
                  </a:lnTo>
                  <a:cubicBezTo>
                    <a:pt x="0" y="865"/>
                    <a:pt x="138" y="1141"/>
                    <a:pt x="138" y="1590"/>
                  </a:cubicBezTo>
                  <a:cubicBezTo>
                    <a:pt x="277" y="1867"/>
                    <a:pt x="277" y="2144"/>
                    <a:pt x="415" y="2455"/>
                  </a:cubicBezTo>
                  <a:cubicBezTo>
                    <a:pt x="415" y="2593"/>
                    <a:pt x="415" y="2869"/>
                    <a:pt x="588" y="3008"/>
                  </a:cubicBezTo>
                  <a:lnTo>
                    <a:pt x="726" y="3008"/>
                  </a:lnTo>
                  <a:cubicBezTo>
                    <a:pt x="864" y="3008"/>
                    <a:pt x="864" y="3146"/>
                    <a:pt x="1003" y="3146"/>
                  </a:cubicBezTo>
                  <a:lnTo>
                    <a:pt x="1003" y="3595"/>
                  </a:lnTo>
                  <a:cubicBezTo>
                    <a:pt x="1003" y="3595"/>
                    <a:pt x="1003" y="3734"/>
                    <a:pt x="864" y="3872"/>
                  </a:cubicBezTo>
                  <a:lnTo>
                    <a:pt x="1279" y="3872"/>
                  </a:lnTo>
                  <a:cubicBezTo>
                    <a:pt x="1452" y="3872"/>
                    <a:pt x="1452" y="3734"/>
                    <a:pt x="1590" y="3734"/>
                  </a:cubicBezTo>
                  <a:lnTo>
                    <a:pt x="1590" y="3595"/>
                  </a:lnTo>
                  <a:lnTo>
                    <a:pt x="1590" y="3319"/>
                  </a:lnTo>
                  <a:cubicBezTo>
                    <a:pt x="1141" y="2455"/>
                    <a:pt x="1003" y="1279"/>
                    <a:pt x="864" y="277"/>
                  </a:cubicBezTo>
                  <a:cubicBezTo>
                    <a:pt x="864" y="139"/>
                    <a:pt x="726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2682298" y="2594009"/>
              <a:ext cx="36656" cy="113633"/>
            </a:xfrm>
            <a:custGeom>
              <a:avLst/>
              <a:gdLst/>
              <a:ahLst/>
              <a:cxnLst/>
              <a:rect l="l" t="t" r="r" b="b"/>
              <a:pathLst>
                <a:path w="2041" h="6327" extrusionOk="0">
                  <a:moveTo>
                    <a:pt x="450" y="1"/>
                  </a:moveTo>
                  <a:cubicBezTo>
                    <a:pt x="312" y="1"/>
                    <a:pt x="139" y="139"/>
                    <a:pt x="1" y="277"/>
                  </a:cubicBezTo>
                  <a:lnTo>
                    <a:pt x="1" y="450"/>
                  </a:lnTo>
                  <a:cubicBezTo>
                    <a:pt x="139" y="2178"/>
                    <a:pt x="588" y="3907"/>
                    <a:pt x="1003" y="5635"/>
                  </a:cubicBezTo>
                  <a:cubicBezTo>
                    <a:pt x="1003" y="5773"/>
                    <a:pt x="1003" y="5911"/>
                    <a:pt x="1176" y="6050"/>
                  </a:cubicBezTo>
                  <a:cubicBezTo>
                    <a:pt x="1176" y="6188"/>
                    <a:pt x="1453" y="6326"/>
                    <a:pt x="1591" y="6326"/>
                  </a:cubicBezTo>
                  <a:cubicBezTo>
                    <a:pt x="1867" y="6188"/>
                    <a:pt x="2040" y="6050"/>
                    <a:pt x="2040" y="5773"/>
                  </a:cubicBezTo>
                  <a:cubicBezTo>
                    <a:pt x="1867" y="5635"/>
                    <a:pt x="1867" y="5635"/>
                    <a:pt x="1867" y="5462"/>
                  </a:cubicBezTo>
                  <a:cubicBezTo>
                    <a:pt x="1453" y="4183"/>
                    <a:pt x="1176" y="2870"/>
                    <a:pt x="1003" y="1591"/>
                  </a:cubicBezTo>
                  <a:lnTo>
                    <a:pt x="1003" y="727"/>
                  </a:lnTo>
                  <a:cubicBezTo>
                    <a:pt x="865" y="588"/>
                    <a:pt x="865" y="450"/>
                    <a:pt x="865" y="450"/>
                  </a:cubicBezTo>
                  <a:cubicBezTo>
                    <a:pt x="865" y="277"/>
                    <a:pt x="865" y="139"/>
                    <a:pt x="727" y="139"/>
                  </a:cubicBezTo>
                  <a:cubicBezTo>
                    <a:pt x="727" y="1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2708376" y="2607048"/>
              <a:ext cx="31053" cy="83622"/>
            </a:xfrm>
            <a:custGeom>
              <a:avLst/>
              <a:gdLst/>
              <a:ahLst/>
              <a:cxnLst/>
              <a:rect l="l" t="t" r="r" b="b"/>
              <a:pathLst>
                <a:path w="1729" h="4656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cubicBezTo>
                    <a:pt x="1" y="139"/>
                    <a:pt x="1" y="277"/>
                    <a:pt x="1" y="277"/>
                  </a:cubicBezTo>
                  <a:lnTo>
                    <a:pt x="1" y="415"/>
                  </a:lnTo>
                  <a:cubicBezTo>
                    <a:pt x="139" y="1729"/>
                    <a:pt x="415" y="3008"/>
                    <a:pt x="726" y="4321"/>
                  </a:cubicBezTo>
                  <a:lnTo>
                    <a:pt x="865" y="4460"/>
                  </a:lnTo>
                  <a:cubicBezTo>
                    <a:pt x="865" y="4557"/>
                    <a:pt x="1003" y="4655"/>
                    <a:pt x="1133" y="4655"/>
                  </a:cubicBezTo>
                  <a:cubicBezTo>
                    <a:pt x="1187" y="4655"/>
                    <a:pt x="1239" y="4638"/>
                    <a:pt x="1279" y="4598"/>
                  </a:cubicBezTo>
                  <a:cubicBezTo>
                    <a:pt x="1591" y="4598"/>
                    <a:pt x="1729" y="4321"/>
                    <a:pt x="1591" y="4045"/>
                  </a:cubicBezTo>
                  <a:cubicBezTo>
                    <a:pt x="1591" y="3872"/>
                    <a:pt x="1591" y="3734"/>
                    <a:pt x="1452" y="3734"/>
                  </a:cubicBezTo>
                  <a:cubicBezTo>
                    <a:pt x="1279" y="2870"/>
                    <a:pt x="1141" y="2144"/>
                    <a:pt x="1003" y="1280"/>
                  </a:cubicBezTo>
                  <a:cubicBezTo>
                    <a:pt x="1003" y="1003"/>
                    <a:pt x="865" y="865"/>
                    <a:pt x="865" y="588"/>
                  </a:cubicBezTo>
                  <a:lnTo>
                    <a:pt x="865" y="415"/>
                  </a:lnTo>
                  <a:cubicBezTo>
                    <a:pt x="865" y="277"/>
                    <a:pt x="865" y="277"/>
                    <a:pt x="726" y="139"/>
                  </a:cubicBezTo>
                  <a:cubicBezTo>
                    <a:pt x="588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2260795" y="2692107"/>
              <a:ext cx="26078" cy="59609"/>
            </a:xfrm>
            <a:custGeom>
              <a:avLst/>
              <a:gdLst/>
              <a:ahLst/>
              <a:cxnLst/>
              <a:rect l="l" t="t" r="r" b="b"/>
              <a:pathLst>
                <a:path w="1452" h="3319" extrusionOk="0">
                  <a:moveTo>
                    <a:pt x="1002" y="0"/>
                  </a:moveTo>
                  <a:cubicBezTo>
                    <a:pt x="726" y="0"/>
                    <a:pt x="588" y="173"/>
                    <a:pt x="588" y="449"/>
                  </a:cubicBezTo>
                  <a:cubicBezTo>
                    <a:pt x="449" y="588"/>
                    <a:pt x="449" y="726"/>
                    <a:pt x="449" y="864"/>
                  </a:cubicBezTo>
                  <a:cubicBezTo>
                    <a:pt x="277" y="1314"/>
                    <a:pt x="138" y="1901"/>
                    <a:pt x="138" y="2316"/>
                  </a:cubicBezTo>
                  <a:cubicBezTo>
                    <a:pt x="0" y="2454"/>
                    <a:pt x="0" y="2592"/>
                    <a:pt x="0" y="2765"/>
                  </a:cubicBezTo>
                  <a:cubicBezTo>
                    <a:pt x="0" y="2904"/>
                    <a:pt x="138" y="3180"/>
                    <a:pt x="277" y="3318"/>
                  </a:cubicBezTo>
                  <a:cubicBezTo>
                    <a:pt x="588" y="3318"/>
                    <a:pt x="864" y="3180"/>
                    <a:pt x="864" y="2904"/>
                  </a:cubicBezTo>
                  <a:lnTo>
                    <a:pt x="864" y="2765"/>
                  </a:lnTo>
                  <a:cubicBezTo>
                    <a:pt x="1002" y="2316"/>
                    <a:pt x="1002" y="2039"/>
                    <a:pt x="1141" y="1590"/>
                  </a:cubicBezTo>
                  <a:cubicBezTo>
                    <a:pt x="1141" y="1314"/>
                    <a:pt x="1314" y="864"/>
                    <a:pt x="1452" y="588"/>
                  </a:cubicBezTo>
                  <a:cubicBezTo>
                    <a:pt x="1452" y="449"/>
                    <a:pt x="1314" y="173"/>
                    <a:pt x="1002" y="173"/>
                  </a:cubicBezTo>
                  <a:lnTo>
                    <a:pt x="10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2641331" y="2674093"/>
              <a:ext cx="38506" cy="69272"/>
            </a:xfrm>
            <a:custGeom>
              <a:avLst/>
              <a:gdLst/>
              <a:ahLst/>
              <a:cxnLst/>
              <a:rect l="l" t="t" r="r" b="b"/>
              <a:pathLst>
                <a:path w="2144" h="3857" extrusionOk="0">
                  <a:moveTo>
                    <a:pt x="1556" y="1"/>
                  </a:moveTo>
                  <a:cubicBezTo>
                    <a:pt x="1418" y="139"/>
                    <a:pt x="1418" y="139"/>
                    <a:pt x="1279" y="312"/>
                  </a:cubicBezTo>
                  <a:lnTo>
                    <a:pt x="1279" y="450"/>
                  </a:lnTo>
                  <a:cubicBezTo>
                    <a:pt x="1003" y="1003"/>
                    <a:pt x="692" y="1591"/>
                    <a:pt x="415" y="2178"/>
                  </a:cubicBezTo>
                  <a:cubicBezTo>
                    <a:pt x="277" y="2455"/>
                    <a:pt x="139" y="2904"/>
                    <a:pt x="0" y="3181"/>
                  </a:cubicBezTo>
                  <a:lnTo>
                    <a:pt x="0" y="3457"/>
                  </a:lnTo>
                  <a:cubicBezTo>
                    <a:pt x="0" y="3595"/>
                    <a:pt x="0" y="3768"/>
                    <a:pt x="139" y="3768"/>
                  </a:cubicBezTo>
                  <a:cubicBezTo>
                    <a:pt x="249" y="3824"/>
                    <a:pt x="360" y="3857"/>
                    <a:pt x="453" y="3857"/>
                  </a:cubicBezTo>
                  <a:cubicBezTo>
                    <a:pt x="592" y="3857"/>
                    <a:pt x="692" y="3782"/>
                    <a:pt x="692" y="3595"/>
                  </a:cubicBezTo>
                  <a:cubicBezTo>
                    <a:pt x="865" y="3457"/>
                    <a:pt x="1003" y="3181"/>
                    <a:pt x="1003" y="3042"/>
                  </a:cubicBezTo>
                  <a:cubicBezTo>
                    <a:pt x="1418" y="2317"/>
                    <a:pt x="1729" y="1729"/>
                    <a:pt x="2005" y="1003"/>
                  </a:cubicBezTo>
                  <a:lnTo>
                    <a:pt x="2005" y="865"/>
                  </a:lnTo>
                  <a:cubicBezTo>
                    <a:pt x="2144" y="727"/>
                    <a:pt x="2144" y="588"/>
                    <a:pt x="2144" y="588"/>
                  </a:cubicBezTo>
                  <a:lnTo>
                    <a:pt x="2144" y="139"/>
                  </a:lnTo>
                  <a:cubicBezTo>
                    <a:pt x="2005" y="139"/>
                    <a:pt x="2005" y="1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2708376" y="2148907"/>
              <a:ext cx="15535" cy="72648"/>
            </a:xfrm>
            <a:custGeom>
              <a:avLst/>
              <a:gdLst/>
              <a:ahLst/>
              <a:cxnLst/>
              <a:rect l="l" t="t" r="r" b="b"/>
              <a:pathLst>
                <a:path w="865" h="4045" extrusionOk="0">
                  <a:moveTo>
                    <a:pt x="588" y="1"/>
                  </a:moveTo>
                  <a:cubicBezTo>
                    <a:pt x="415" y="1"/>
                    <a:pt x="277" y="173"/>
                    <a:pt x="277" y="312"/>
                  </a:cubicBezTo>
                  <a:cubicBezTo>
                    <a:pt x="139" y="727"/>
                    <a:pt x="139" y="1038"/>
                    <a:pt x="139" y="1452"/>
                  </a:cubicBezTo>
                  <a:cubicBezTo>
                    <a:pt x="1" y="2178"/>
                    <a:pt x="1" y="2904"/>
                    <a:pt x="1" y="3630"/>
                  </a:cubicBezTo>
                  <a:lnTo>
                    <a:pt x="1" y="3768"/>
                  </a:lnTo>
                  <a:cubicBezTo>
                    <a:pt x="1" y="3907"/>
                    <a:pt x="139" y="4045"/>
                    <a:pt x="277" y="4045"/>
                  </a:cubicBezTo>
                  <a:cubicBezTo>
                    <a:pt x="588" y="4045"/>
                    <a:pt x="588" y="3907"/>
                    <a:pt x="588" y="3768"/>
                  </a:cubicBezTo>
                  <a:cubicBezTo>
                    <a:pt x="588" y="3042"/>
                    <a:pt x="588" y="2317"/>
                    <a:pt x="726" y="1591"/>
                  </a:cubicBezTo>
                  <a:cubicBezTo>
                    <a:pt x="726" y="1176"/>
                    <a:pt x="726" y="865"/>
                    <a:pt x="865" y="450"/>
                  </a:cubicBezTo>
                  <a:cubicBezTo>
                    <a:pt x="865" y="312"/>
                    <a:pt x="865" y="312"/>
                    <a:pt x="726" y="312"/>
                  </a:cubicBezTo>
                  <a:cubicBezTo>
                    <a:pt x="726" y="173"/>
                    <a:pt x="726" y="173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2726372" y="2133389"/>
              <a:ext cx="18032" cy="101205"/>
            </a:xfrm>
            <a:custGeom>
              <a:avLst/>
              <a:gdLst/>
              <a:ahLst/>
              <a:cxnLst/>
              <a:rect l="l" t="t" r="r" b="b"/>
              <a:pathLst>
                <a:path w="1004" h="5635" extrusionOk="0">
                  <a:moveTo>
                    <a:pt x="727" y="1"/>
                  </a:moveTo>
                  <a:cubicBezTo>
                    <a:pt x="589" y="1"/>
                    <a:pt x="450" y="173"/>
                    <a:pt x="277" y="312"/>
                  </a:cubicBezTo>
                  <a:lnTo>
                    <a:pt x="277" y="588"/>
                  </a:lnTo>
                  <a:cubicBezTo>
                    <a:pt x="139" y="1902"/>
                    <a:pt x="1" y="3319"/>
                    <a:pt x="1" y="4771"/>
                  </a:cubicBezTo>
                  <a:lnTo>
                    <a:pt x="1" y="5358"/>
                  </a:lnTo>
                  <a:cubicBezTo>
                    <a:pt x="1" y="5496"/>
                    <a:pt x="139" y="5635"/>
                    <a:pt x="277" y="5635"/>
                  </a:cubicBezTo>
                  <a:cubicBezTo>
                    <a:pt x="450" y="5635"/>
                    <a:pt x="589" y="5496"/>
                    <a:pt x="589" y="5358"/>
                  </a:cubicBezTo>
                  <a:lnTo>
                    <a:pt x="589" y="4909"/>
                  </a:lnTo>
                  <a:lnTo>
                    <a:pt x="589" y="3768"/>
                  </a:lnTo>
                  <a:cubicBezTo>
                    <a:pt x="727" y="2593"/>
                    <a:pt x="865" y="1452"/>
                    <a:pt x="865" y="450"/>
                  </a:cubicBezTo>
                  <a:cubicBezTo>
                    <a:pt x="1003" y="312"/>
                    <a:pt x="1003" y="173"/>
                    <a:pt x="865" y="173"/>
                  </a:cubicBezTo>
                  <a:cubicBezTo>
                    <a:pt x="865" y="1"/>
                    <a:pt x="727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2749971" y="2120979"/>
              <a:ext cx="15535" cy="116093"/>
            </a:xfrm>
            <a:custGeom>
              <a:avLst/>
              <a:gdLst/>
              <a:ahLst/>
              <a:cxnLst/>
              <a:rect l="l" t="t" r="r" b="b"/>
              <a:pathLst>
                <a:path w="865" h="6464" extrusionOk="0">
                  <a:moveTo>
                    <a:pt x="553" y="0"/>
                  </a:moveTo>
                  <a:cubicBezTo>
                    <a:pt x="415" y="0"/>
                    <a:pt x="277" y="138"/>
                    <a:pt x="277" y="277"/>
                  </a:cubicBezTo>
                  <a:lnTo>
                    <a:pt x="277" y="553"/>
                  </a:lnTo>
                  <a:lnTo>
                    <a:pt x="277" y="2282"/>
                  </a:lnTo>
                  <a:lnTo>
                    <a:pt x="277" y="2420"/>
                  </a:lnTo>
                  <a:cubicBezTo>
                    <a:pt x="139" y="3595"/>
                    <a:pt x="0" y="4736"/>
                    <a:pt x="0" y="5876"/>
                  </a:cubicBezTo>
                  <a:lnTo>
                    <a:pt x="0" y="6187"/>
                  </a:lnTo>
                  <a:cubicBezTo>
                    <a:pt x="0" y="6326"/>
                    <a:pt x="139" y="6464"/>
                    <a:pt x="277" y="6464"/>
                  </a:cubicBezTo>
                  <a:cubicBezTo>
                    <a:pt x="415" y="6464"/>
                    <a:pt x="415" y="6464"/>
                    <a:pt x="553" y="6326"/>
                  </a:cubicBezTo>
                  <a:lnTo>
                    <a:pt x="553" y="6187"/>
                  </a:lnTo>
                  <a:lnTo>
                    <a:pt x="553" y="6049"/>
                  </a:lnTo>
                  <a:lnTo>
                    <a:pt x="553" y="4736"/>
                  </a:lnTo>
                  <a:cubicBezTo>
                    <a:pt x="692" y="3284"/>
                    <a:pt x="865" y="1867"/>
                    <a:pt x="865" y="415"/>
                  </a:cubicBezTo>
                  <a:lnTo>
                    <a:pt x="865" y="277"/>
                  </a:lnTo>
                  <a:cubicBezTo>
                    <a:pt x="865" y="138"/>
                    <a:pt x="692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2770463" y="2125936"/>
              <a:ext cx="13039" cy="121697"/>
            </a:xfrm>
            <a:custGeom>
              <a:avLst/>
              <a:gdLst/>
              <a:ahLst/>
              <a:cxnLst/>
              <a:rect l="l" t="t" r="r" b="b"/>
              <a:pathLst>
                <a:path w="726" h="6776" extrusionOk="0">
                  <a:moveTo>
                    <a:pt x="277" y="1"/>
                  </a:moveTo>
                  <a:lnTo>
                    <a:pt x="138" y="139"/>
                  </a:lnTo>
                  <a:lnTo>
                    <a:pt x="138" y="416"/>
                  </a:lnTo>
                  <a:cubicBezTo>
                    <a:pt x="138" y="2317"/>
                    <a:pt x="0" y="4183"/>
                    <a:pt x="0" y="6050"/>
                  </a:cubicBezTo>
                  <a:lnTo>
                    <a:pt x="0" y="6464"/>
                  </a:lnTo>
                  <a:cubicBezTo>
                    <a:pt x="0" y="6637"/>
                    <a:pt x="138" y="6775"/>
                    <a:pt x="277" y="6775"/>
                  </a:cubicBezTo>
                  <a:cubicBezTo>
                    <a:pt x="277" y="6775"/>
                    <a:pt x="415" y="6775"/>
                    <a:pt x="415" y="6637"/>
                  </a:cubicBezTo>
                  <a:cubicBezTo>
                    <a:pt x="588" y="6637"/>
                    <a:pt x="588" y="6464"/>
                    <a:pt x="588" y="6464"/>
                  </a:cubicBezTo>
                  <a:lnTo>
                    <a:pt x="588" y="6326"/>
                  </a:lnTo>
                  <a:cubicBezTo>
                    <a:pt x="588" y="4321"/>
                    <a:pt x="726" y="2455"/>
                    <a:pt x="726" y="416"/>
                  </a:cubicBezTo>
                  <a:lnTo>
                    <a:pt x="726" y="277"/>
                  </a:lnTo>
                  <a:cubicBezTo>
                    <a:pt x="726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0" name="Google Shape;2220;p15"/>
          <p:cNvSpPr/>
          <p:nvPr/>
        </p:nvSpPr>
        <p:spPr>
          <a:xfrm rot="7742116">
            <a:off x="-1068688" y="-809093"/>
            <a:ext cx="3985717" cy="2134183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1" name="Google Shape;2221;p15"/>
          <p:cNvSpPr/>
          <p:nvPr/>
        </p:nvSpPr>
        <p:spPr>
          <a:xfrm rot="5400000">
            <a:off x="4064996" y="1559256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2" name="Google Shape;2222;p15"/>
          <p:cNvSpPr/>
          <p:nvPr/>
        </p:nvSpPr>
        <p:spPr>
          <a:xfrm rot="5400000">
            <a:off x="3802578" y="1696483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3" name="Google Shape;2223;p15"/>
          <p:cNvSpPr/>
          <p:nvPr/>
        </p:nvSpPr>
        <p:spPr>
          <a:xfrm rot="5400000">
            <a:off x="3339475" y="420410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4" name="Google Shape;2224;p15"/>
          <p:cNvSpPr/>
          <p:nvPr/>
        </p:nvSpPr>
        <p:spPr>
          <a:xfrm rot="5400000" flipH="1">
            <a:off x="2309078" y="977114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5" name="Google Shape;2225;p15"/>
          <p:cNvSpPr/>
          <p:nvPr/>
        </p:nvSpPr>
        <p:spPr>
          <a:xfrm rot="5400000">
            <a:off x="2597471" y="1319931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6" name="Google Shape;2226;p15"/>
          <p:cNvGrpSpPr/>
          <p:nvPr/>
        </p:nvGrpSpPr>
        <p:grpSpPr>
          <a:xfrm>
            <a:off x="1583002" y="199073"/>
            <a:ext cx="446304" cy="481146"/>
            <a:chOff x="7769968" y="3326773"/>
            <a:chExt cx="1079332" cy="1163594"/>
          </a:xfrm>
        </p:grpSpPr>
        <p:sp>
          <p:nvSpPr>
            <p:cNvPr id="2227" name="Google Shape;2227;p15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7" name="Google Shape;2237;p15"/>
          <p:cNvSpPr/>
          <p:nvPr/>
        </p:nvSpPr>
        <p:spPr>
          <a:xfrm>
            <a:off x="1360743" y="1230762"/>
            <a:ext cx="252704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8" name="Google Shape;2238;p15"/>
          <p:cNvSpPr/>
          <p:nvPr/>
        </p:nvSpPr>
        <p:spPr>
          <a:xfrm>
            <a:off x="4572788" y="487800"/>
            <a:ext cx="4167900" cy="4167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9"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306" name="Google Shape;2306;p17"/>
          <p:cNvGrpSpPr/>
          <p:nvPr/>
        </p:nvGrpSpPr>
        <p:grpSpPr>
          <a:xfrm>
            <a:off x="142975" y="118750"/>
            <a:ext cx="878525" cy="627975"/>
            <a:chOff x="142975" y="118750"/>
            <a:chExt cx="878525" cy="627975"/>
          </a:xfrm>
        </p:grpSpPr>
        <p:sp>
          <p:nvSpPr>
            <p:cNvPr id="2307" name="Google Shape;2307;p17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7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7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17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17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17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17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17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17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17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17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7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17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17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7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7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7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7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17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17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7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8" name="Google Shape;2328;p17"/>
          <p:cNvGrpSpPr/>
          <p:nvPr/>
        </p:nvGrpSpPr>
        <p:grpSpPr>
          <a:xfrm>
            <a:off x="8043068" y="66315"/>
            <a:ext cx="1006274" cy="876685"/>
            <a:chOff x="8043068" y="66315"/>
            <a:chExt cx="1006274" cy="876685"/>
          </a:xfrm>
        </p:grpSpPr>
        <p:sp>
          <p:nvSpPr>
            <p:cNvPr id="2329" name="Google Shape;2329;p17"/>
            <p:cNvSpPr/>
            <p:nvPr/>
          </p:nvSpPr>
          <p:spPr>
            <a:xfrm rot="-3439216">
              <a:off x="8199825" y="438753"/>
              <a:ext cx="186964" cy="111391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7"/>
            <p:cNvSpPr/>
            <p:nvPr/>
          </p:nvSpPr>
          <p:spPr>
            <a:xfrm rot="-3439216">
              <a:off x="8350564" y="297962"/>
              <a:ext cx="155846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7"/>
            <p:cNvSpPr/>
            <p:nvPr/>
          </p:nvSpPr>
          <p:spPr>
            <a:xfrm rot="-3439216">
              <a:off x="8438759" y="443508"/>
              <a:ext cx="140858" cy="85353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7"/>
            <p:cNvSpPr/>
            <p:nvPr/>
          </p:nvSpPr>
          <p:spPr>
            <a:xfrm rot="-3439216">
              <a:off x="8522236" y="315416"/>
              <a:ext cx="141493" cy="85226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7"/>
            <p:cNvSpPr/>
            <p:nvPr/>
          </p:nvSpPr>
          <p:spPr>
            <a:xfrm rot="-3439216">
              <a:off x="8369635" y="170263"/>
              <a:ext cx="167404" cy="113677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7"/>
            <p:cNvSpPr/>
            <p:nvPr/>
          </p:nvSpPr>
          <p:spPr>
            <a:xfrm rot="-3439216">
              <a:off x="8695895" y="94902"/>
              <a:ext cx="119647" cy="94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7"/>
            <p:cNvSpPr/>
            <p:nvPr/>
          </p:nvSpPr>
          <p:spPr>
            <a:xfrm rot="-3439216">
              <a:off x="8738948" y="353955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7"/>
            <p:cNvSpPr/>
            <p:nvPr/>
          </p:nvSpPr>
          <p:spPr>
            <a:xfrm rot="-3439216">
              <a:off x="8852924" y="138209"/>
              <a:ext cx="105294" cy="80908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7"/>
            <p:cNvSpPr/>
            <p:nvPr/>
          </p:nvSpPr>
          <p:spPr>
            <a:xfrm rot="-3439216">
              <a:off x="8496075" y="648999"/>
              <a:ext cx="129427" cy="90053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7"/>
            <p:cNvSpPr/>
            <p:nvPr/>
          </p:nvSpPr>
          <p:spPr>
            <a:xfrm rot="-3439216">
              <a:off x="8225122" y="689079"/>
              <a:ext cx="139207" cy="95133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7"/>
            <p:cNvSpPr/>
            <p:nvPr/>
          </p:nvSpPr>
          <p:spPr>
            <a:xfrm rot="-3439216">
              <a:off x="8653687" y="509329"/>
              <a:ext cx="132221" cy="104405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7"/>
            <p:cNvSpPr/>
            <p:nvPr/>
          </p:nvSpPr>
          <p:spPr>
            <a:xfrm rot="-3439216">
              <a:off x="8930200" y="348632"/>
              <a:ext cx="110375" cy="81162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7"/>
            <p:cNvSpPr/>
            <p:nvPr/>
          </p:nvSpPr>
          <p:spPr>
            <a:xfrm rot="-3439216">
              <a:off x="8892801" y="554689"/>
              <a:ext cx="105294" cy="84083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7"/>
            <p:cNvSpPr/>
            <p:nvPr/>
          </p:nvSpPr>
          <p:spPr>
            <a:xfrm rot="-3439216">
              <a:off x="8053999" y="644117"/>
              <a:ext cx="139080" cy="101992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7"/>
            <p:cNvSpPr/>
            <p:nvPr/>
          </p:nvSpPr>
          <p:spPr>
            <a:xfrm rot="-3439216">
              <a:off x="8632796" y="768265"/>
              <a:ext cx="122568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7"/>
            <p:cNvSpPr/>
            <p:nvPr/>
          </p:nvSpPr>
          <p:spPr>
            <a:xfrm rot="-3439216">
              <a:off x="8304129" y="810219"/>
              <a:ext cx="143779" cy="9386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5" name="Google Shape;2345;p17"/>
          <p:cNvGrpSpPr/>
          <p:nvPr/>
        </p:nvGrpSpPr>
        <p:grpSpPr>
          <a:xfrm>
            <a:off x="67029" y="4188513"/>
            <a:ext cx="769875" cy="829975"/>
            <a:chOff x="67029" y="4188513"/>
            <a:chExt cx="769875" cy="829975"/>
          </a:xfrm>
        </p:grpSpPr>
        <p:sp>
          <p:nvSpPr>
            <p:cNvPr id="2346" name="Google Shape;2346;p17"/>
            <p:cNvSpPr/>
            <p:nvPr/>
          </p:nvSpPr>
          <p:spPr>
            <a:xfrm>
              <a:off x="67029" y="4556599"/>
              <a:ext cx="126747" cy="95563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7"/>
            <p:cNvSpPr/>
            <p:nvPr/>
          </p:nvSpPr>
          <p:spPr>
            <a:xfrm>
              <a:off x="193106" y="4750827"/>
              <a:ext cx="139405" cy="111574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7"/>
            <p:cNvSpPr/>
            <p:nvPr/>
          </p:nvSpPr>
          <p:spPr>
            <a:xfrm>
              <a:off x="359421" y="4885286"/>
              <a:ext cx="155165" cy="133202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7"/>
            <p:cNvSpPr/>
            <p:nvPr/>
          </p:nvSpPr>
          <p:spPr>
            <a:xfrm>
              <a:off x="560272" y="4595494"/>
              <a:ext cx="172349" cy="127166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7"/>
            <p:cNvSpPr/>
            <p:nvPr/>
          </p:nvSpPr>
          <p:spPr>
            <a:xfrm>
              <a:off x="356319" y="4514014"/>
              <a:ext cx="159775" cy="142591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7"/>
            <p:cNvSpPr/>
            <p:nvPr/>
          </p:nvSpPr>
          <p:spPr>
            <a:xfrm>
              <a:off x="680482" y="4820739"/>
              <a:ext cx="156422" cy="14845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7"/>
            <p:cNvSpPr/>
            <p:nvPr/>
          </p:nvSpPr>
          <p:spPr>
            <a:xfrm>
              <a:off x="228565" y="4341246"/>
              <a:ext cx="92965" cy="7921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7"/>
            <p:cNvSpPr/>
            <p:nvPr/>
          </p:nvSpPr>
          <p:spPr>
            <a:xfrm>
              <a:off x="365875" y="4188513"/>
              <a:ext cx="189618" cy="138651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7"/>
            <p:cNvSpPr/>
            <p:nvPr/>
          </p:nvSpPr>
          <p:spPr>
            <a:xfrm>
              <a:off x="536465" y="4831636"/>
              <a:ext cx="69493" cy="57003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7"/>
            <p:cNvSpPr/>
            <p:nvPr/>
          </p:nvSpPr>
          <p:spPr>
            <a:xfrm>
              <a:off x="613838" y="4349796"/>
              <a:ext cx="109311" cy="7477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8_3"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2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3035" name="Google Shape;3035;p28"/>
          <p:cNvGrpSpPr/>
          <p:nvPr/>
        </p:nvGrpSpPr>
        <p:grpSpPr>
          <a:xfrm flipH="1">
            <a:off x="226544" y="200567"/>
            <a:ext cx="629701" cy="678865"/>
            <a:chOff x="8299398" y="200567"/>
            <a:chExt cx="629701" cy="678865"/>
          </a:xfrm>
        </p:grpSpPr>
        <p:sp>
          <p:nvSpPr>
            <p:cNvPr id="3036" name="Google Shape;3036;p28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28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28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28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28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28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28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28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28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28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6" name="Google Shape;3046;p28"/>
          <p:cNvGrpSpPr/>
          <p:nvPr/>
        </p:nvGrpSpPr>
        <p:grpSpPr>
          <a:xfrm flipH="1">
            <a:off x="8237065" y="4272023"/>
            <a:ext cx="818894" cy="778408"/>
            <a:chOff x="127263" y="4272023"/>
            <a:chExt cx="818894" cy="778408"/>
          </a:xfrm>
        </p:grpSpPr>
        <p:sp>
          <p:nvSpPr>
            <p:cNvPr id="3047" name="Google Shape;3047;p28"/>
            <p:cNvSpPr/>
            <p:nvPr/>
          </p:nvSpPr>
          <p:spPr>
            <a:xfrm rot="2741762" flipH="1">
              <a:off x="660635" y="4674489"/>
              <a:ext cx="167823" cy="4542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28"/>
            <p:cNvSpPr/>
            <p:nvPr/>
          </p:nvSpPr>
          <p:spPr>
            <a:xfrm rot="2741762" flipH="1">
              <a:off x="583583" y="4530796"/>
              <a:ext cx="138985" cy="43257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28"/>
            <p:cNvSpPr/>
            <p:nvPr/>
          </p:nvSpPr>
          <p:spPr>
            <a:xfrm rot="2741762" flipH="1">
              <a:off x="501056" y="4638745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28"/>
            <p:cNvSpPr/>
            <p:nvPr/>
          </p:nvSpPr>
          <p:spPr>
            <a:xfrm rot="2741762" flipH="1">
              <a:off x="450477" y="4516771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28"/>
            <p:cNvSpPr/>
            <p:nvPr/>
          </p:nvSpPr>
          <p:spPr>
            <a:xfrm rot="2741762" flipH="1">
              <a:off x="571356" y="4421327"/>
              <a:ext cx="157524" cy="5420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28"/>
            <p:cNvSpPr/>
            <p:nvPr/>
          </p:nvSpPr>
          <p:spPr>
            <a:xfrm rot="2741762" flipH="1">
              <a:off x="351360" y="4305055"/>
              <a:ext cx="114375" cy="5236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28"/>
            <p:cNvSpPr/>
            <p:nvPr/>
          </p:nvSpPr>
          <p:spPr>
            <a:xfrm rot="2741762" flipH="1">
              <a:off x="283133" y="4515636"/>
              <a:ext cx="106570" cy="40763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28"/>
            <p:cNvSpPr/>
            <p:nvPr/>
          </p:nvSpPr>
          <p:spPr>
            <a:xfrm rot="2741762" flipH="1">
              <a:off x="228409" y="4316843"/>
              <a:ext cx="100173" cy="46184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28"/>
            <p:cNvSpPr/>
            <p:nvPr/>
          </p:nvSpPr>
          <p:spPr>
            <a:xfrm rot="2741762" flipH="1">
              <a:off x="429201" y="4801840"/>
              <a:ext cx="120772" cy="457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28"/>
            <p:cNvSpPr/>
            <p:nvPr/>
          </p:nvSpPr>
          <p:spPr>
            <a:xfrm rot="2741762" flipH="1">
              <a:off x="641406" y="4876480"/>
              <a:ext cx="130529" cy="47160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28"/>
            <p:cNvSpPr/>
            <p:nvPr/>
          </p:nvSpPr>
          <p:spPr>
            <a:xfrm rot="2741762" flipH="1">
              <a:off x="311970" y="4662036"/>
              <a:ext cx="128578" cy="5604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28"/>
            <p:cNvSpPr/>
            <p:nvPr/>
          </p:nvSpPr>
          <p:spPr>
            <a:xfrm rot="2741762" flipH="1">
              <a:off x="127554" y="4482768"/>
              <a:ext cx="104076" cy="44666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28"/>
            <p:cNvSpPr/>
            <p:nvPr/>
          </p:nvSpPr>
          <p:spPr>
            <a:xfrm rot="2741762" flipH="1">
              <a:off x="809743" y="4599887"/>
              <a:ext cx="136925" cy="5626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28"/>
            <p:cNvSpPr/>
            <p:nvPr/>
          </p:nvSpPr>
          <p:spPr>
            <a:xfrm rot="2741762" flipH="1">
              <a:off x="131590" y="4660419"/>
              <a:ext cx="100607" cy="4997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28"/>
            <p:cNvSpPr/>
            <p:nvPr/>
          </p:nvSpPr>
          <p:spPr>
            <a:xfrm rot="2741762" flipH="1">
              <a:off x="791888" y="4864025"/>
              <a:ext cx="130637" cy="52255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28"/>
            <p:cNvSpPr/>
            <p:nvPr/>
          </p:nvSpPr>
          <p:spPr>
            <a:xfrm rot="2741762" flipH="1">
              <a:off x="303451" y="4880599"/>
              <a:ext cx="114375" cy="46184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28"/>
            <p:cNvSpPr/>
            <p:nvPr/>
          </p:nvSpPr>
          <p:spPr>
            <a:xfrm rot="2741762" flipH="1">
              <a:off x="555906" y="4965846"/>
              <a:ext cx="128578" cy="4542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4" name="Google Shape;3064;p28"/>
          <p:cNvSpPr/>
          <p:nvPr/>
        </p:nvSpPr>
        <p:spPr>
          <a:xfrm>
            <a:off x="321134" y="4789011"/>
            <a:ext cx="64825" cy="64825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5" name="Google Shape;3065;p28"/>
          <p:cNvSpPr/>
          <p:nvPr/>
        </p:nvSpPr>
        <p:spPr>
          <a:xfrm>
            <a:off x="399443" y="4632808"/>
            <a:ext cx="56942" cy="56839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6" name="Google Shape;3066;p28"/>
          <p:cNvSpPr/>
          <p:nvPr/>
        </p:nvSpPr>
        <p:spPr>
          <a:xfrm>
            <a:off x="616736" y="4698878"/>
            <a:ext cx="50719" cy="51238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7" name="Google Shape;3067;p28"/>
          <p:cNvSpPr/>
          <p:nvPr/>
        </p:nvSpPr>
        <p:spPr>
          <a:xfrm>
            <a:off x="655630" y="4515500"/>
            <a:ext cx="40969" cy="40866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8" name="Google Shape;3068;p28"/>
          <p:cNvSpPr/>
          <p:nvPr/>
        </p:nvSpPr>
        <p:spPr>
          <a:xfrm>
            <a:off x="501295" y="4885783"/>
            <a:ext cx="29145" cy="29353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9" name="Google Shape;3069;p28"/>
          <p:cNvSpPr/>
          <p:nvPr/>
        </p:nvSpPr>
        <p:spPr>
          <a:xfrm>
            <a:off x="538323" y="4658116"/>
            <a:ext cx="39102" cy="39828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0" name="Google Shape;3070;p28"/>
          <p:cNvSpPr/>
          <p:nvPr/>
        </p:nvSpPr>
        <p:spPr>
          <a:xfrm>
            <a:off x="278402" y="4585823"/>
            <a:ext cx="40969" cy="42318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1" name="Google Shape;3071;p28"/>
          <p:cNvSpPr/>
          <p:nvPr/>
        </p:nvSpPr>
        <p:spPr>
          <a:xfrm>
            <a:off x="112347" y="4755717"/>
            <a:ext cx="31012" cy="29664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2" name="Google Shape;3072;p28"/>
          <p:cNvSpPr/>
          <p:nvPr/>
        </p:nvSpPr>
        <p:spPr>
          <a:xfrm>
            <a:off x="348828" y="4482102"/>
            <a:ext cx="66173" cy="66796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3" name="Google Shape;3073;p28"/>
          <p:cNvSpPr/>
          <p:nvPr/>
        </p:nvSpPr>
        <p:spPr>
          <a:xfrm>
            <a:off x="759350" y="4718481"/>
            <a:ext cx="40866" cy="36717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4" name="Google Shape;3074;p28"/>
          <p:cNvSpPr/>
          <p:nvPr/>
        </p:nvSpPr>
        <p:spPr>
          <a:xfrm>
            <a:off x="706349" y="4906319"/>
            <a:ext cx="80279" cy="77168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5" name="Google Shape;3075;p28"/>
          <p:cNvSpPr/>
          <p:nvPr/>
        </p:nvSpPr>
        <p:spPr>
          <a:xfrm>
            <a:off x="884125" y="4673570"/>
            <a:ext cx="35265" cy="39517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6" name="Google Shape;3076;p28"/>
          <p:cNvSpPr/>
          <p:nvPr/>
        </p:nvSpPr>
        <p:spPr>
          <a:xfrm>
            <a:off x="895845" y="4826040"/>
            <a:ext cx="61091" cy="47089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7" name="Google Shape;3077;p28"/>
          <p:cNvSpPr/>
          <p:nvPr/>
        </p:nvSpPr>
        <p:spPr>
          <a:xfrm>
            <a:off x="342708" y="5008173"/>
            <a:ext cx="51238" cy="48852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8" name="Google Shape;3078;p28"/>
          <p:cNvSpPr/>
          <p:nvPr/>
        </p:nvSpPr>
        <p:spPr>
          <a:xfrm>
            <a:off x="561764" y="5053188"/>
            <a:ext cx="33502" cy="31012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9" name="Google Shape;3079;p28"/>
          <p:cNvSpPr/>
          <p:nvPr/>
        </p:nvSpPr>
        <p:spPr>
          <a:xfrm>
            <a:off x="839525" y="4947600"/>
            <a:ext cx="89718" cy="89718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0" name="Google Shape;3080;p28"/>
          <p:cNvSpPr/>
          <p:nvPr/>
        </p:nvSpPr>
        <p:spPr>
          <a:xfrm>
            <a:off x="153108" y="4898333"/>
            <a:ext cx="54972" cy="54972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1" name="Google Shape;3081;p28"/>
          <p:cNvSpPr/>
          <p:nvPr/>
        </p:nvSpPr>
        <p:spPr>
          <a:xfrm>
            <a:off x="487708" y="4423500"/>
            <a:ext cx="50719" cy="50719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2" name="Google Shape;3082;p28"/>
          <p:cNvSpPr/>
          <p:nvPr/>
        </p:nvSpPr>
        <p:spPr>
          <a:xfrm>
            <a:off x="829672" y="4534688"/>
            <a:ext cx="64410" cy="66692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3" name="Google Shape;3083;p28"/>
          <p:cNvSpPr/>
          <p:nvPr/>
        </p:nvSpPr>
        <p:spPr>
          <a:xfrm>
            <a:off x="1001432" y="4742130"/>
            <a:ext cx="35265" cy="3153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4" name="Google Shape;3084;p28"/>
          <p:cNvSpPr/>
          <p:nvPr/>
        </p:nvSpPr>
        <p:spPr>
          <a:xfrm>
            <a:off x="458148" y="4773557"/>
            <a:ext cx="37132" cy="37132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5" name="Google Shape;3085;p28"/>
          <p:cNvSpPr/>
          <p:nvPr/>
        </p:nvSpPr>
        <p:spPr>
          <a:xfrm rot="-35">
            <a:off x="112338" y="1854926"/>
            <a:ext cx="3159556" cy="2518054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6" name="Google Shape;3086;p28"/>
          <p:cNvSpPr/>
          <p:nvPr/>
        </p:nvSpPr>
        <p:spPr>
          <a:xfrm rot="-4313996" flipH="1">
            <a:off x="3574165" y="2209022"/>
            <a:ext cx="2683349" cy="213855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7" name="Google Shape;3087;p28"/>
          <p:cNvSpPr/>
          <p:nvPr/>
        </p:nvSpPr>
        <p:spPr>
          <a:xfrm rot="-427696" flipH="1">
            <a:off x="6250264" y="1954493"/>
            <a:ext cx="2683378" cy="2138579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8" name="Google Shape;3088;p28"/>
          <p:cNvSpPr/>
          <p:nvPr/>
        </p:nvSpPr>
        <p:spPr>
          <a:xfrm rot="-8999984" flipH="1">
            <a:off x="7168490" y="-190209"/>
            <a:ext cx="3132992" cy="1289619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7" r:id="rId5"/>
    <p:sldLayoutId id="2147483658" r:id="rId6"/>
    <p:sldLayoutId id="2147483661" r:id="rId7"/>
    <p:sldLayoutId id="2147483663" r:id="rId8"/>
    <p:sldLayoutId id="2147483674" r:id="rId9"/>
    <p:sldLayoutId id="2147483678" r:id="rId10"/>
    <p:sldLayoutId id="2147483679" r:id="rId11"/>
    <p:sldLayoutId id="2147483680" r:id="rId12"/>
    <p:sldLayoutId id="214748368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2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9.png"/><Relationship Id="rId25" Type="http://schemas.microsoft.com/office/2007/relationships/hdphoto" Target="../media/hdphoto8.wdp"/><Relationship Id="rId2" Type="http://schemas.openxmlformats.org/officeDocument/2006/relationships/audio" Target="../media/media1.wav"/><Relationship Id="rId16" Type="http://schemas.microsoft.com/office/2007/relationships/hdphoto" Target="../media/hdphoto5.wdp"/><Relationship Id="rId20" Type="http://schemas.openxmlformats.org/officeDocument/2006/relationships/image" Target="../media/image11.png"/><Relationship Id="rId29" Type="http://schemas.openxmlformats.org/officeDocument/2006/relationships/image" Target="../media/image17.png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openxmlformats.org/officeDocument/2006/relationships/image" Target="../media/image5.png"/><Relationship Id="rId24" Type="http://schemas.openxmlformats.org/officeDocument/2006/relationships/image" Target="../media/image14.png"/><Relationship Id="rId5" Type="http://schemas.openxmlformats.org/officeDocument/2006/relationships/image" Target="../media/image2.png"/><Relationship Id="rId15" Type="http://schemas.openxmlformats.org/officeDocument/2006/relationships/image" Target="../media/image8.png"/><Relationship Id="rId23" Type="http://schemas.microsoft.com/office/2007/relationships/hdphoto" Target="../media/hdphoto7.wdp"/><Relationship Id="rId28" Type="http://schemas.microsoft.com/office/2007/relationships/hdphoto" Target="../media/hdphoto9.wdp"/><Relationship Id="rId10" Type="http://schemas.microsoft.com/office/2007/relationships/hdphoto" Target="../media/hdphoto3.wdp"/><Relationship Id="rId19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openxmlformats.org/officeDocument/2006/relationships/image" Target="../media/image13.png"/><Relationship Id="rId27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emf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14.wdp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microsoft.com/office/2007/relationships/hdphoto" Target="../media/hdphoto13.wdp"/><Relationship Id="rId5" Type="http://schemas.openxmlformats.org/officeDocument/2006/relationships/image" Target="../media/image2.png"/><Relationship Id="rId10" Type="http://schemas.openxmlformats.org/officeDocument/2006/relationships/image" Target="../media/image50.png"/><Relationship Id="rId4" Type="http://schemas.microsoft.com/office/2007/relationships/hdphoto" Target="../media/hdphoto3.wdp"/><Relationship Id="rId9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microsoft.com/office/2007/relationships/hdphoto" Target="../media/hdphoto15.wdp"/><Relationship Id="rId3" Type="http://schemas.openxmlformats.org/officeDocument/2006/relationships/image" Target="../media/image12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microsoft.com/office/2007/relationships/hdphoto" Target="../media/hdphoto17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56.png"/><Relationship Id="rId5" Type="http://schemas.openxmlformats.org/officeDocument/2006/relationships/image" Target="../media/image2.png"/><Relationship Id="rId15" Type="http://schemas.microsoft.com/office/2007/relationships/hdphoto" Target="../media/hdphoto16.wdp"/><Relationship Id="rId10" Type="http://schemas.openxmlformats.org/officeDocument/2006/relationships/image" Target="../media/image55.png"/><Relationship Id="rId4" Type="http://schemas.microsoft.com/office/2007/relationships/hdphoto" Target="../media/hdphoto3.wdp"/><Relationship Id="rId9" Type="http://schemas.openxmlformats.org/officeDocument/2006/relationships/image" Target="../media/image54.png"/><Relationship Id="rId1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14.wdp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microsoft.com/office/2007/relationships/hdphoto" Target="../media/hdphoto13.wdp"/><Relationship Id="rId5" Type="http://schemas.openxmlformats.org/officeDocument/2006/relationships/image" Target="../media/image2.png"/><Relationship Id="rId10" Type="http://schemas.openxmlformats.org/officeDocument/2006/relationships/image" Target="../media/image50.png"/><Relationship Id="rId4" Type="http://schemas.microsoft.com/office/2007/relationships/hdphoto" Target="../media/hdphoto3.wdp"/><Relationship Id="rId9" Type="http://schemas.microsoft.com/office/2007/relationships/hdphoto" Target="../media/hdphoto12.wdp"/><Relationship Id="rId1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14.wdp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microsoft.com/office/2007/relationships/hdphoto" Target="../media/hdphoto13.wdp"/><Relationship Id="rId5" Type="http://schemas.openxmlformats.org/officeDocument/2006/relationships/image" Target="../media/image2.png"/><Relationship Id="rId10" Type="http://schemas.openxmlformats.org/officeDocument/2006/relationships/image" Target="../media/image50.png"/><Relationship Id="rId4" Type="http://schemas.microsoft.com/office/2007/relationships/hdphoto" Target="../media/hdphoto3.wdp"/><Relationship Id="rId9" Type="http://schemas.microsoft.com/office/2007/relationships/hdphoto" Target="../media/hdphoto12.wdp"/><Relationship Id="rId1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1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microsoft.com/office/2007/relationships/hdphoto" Target="../media/hdphoto13.wdp"/><Relationship Id="rId5" Type="http://schemas.openxmlformats.org/officeDocument/2006/relationships/image" Target="../media/image2.png"/><Relationship Id="rId10" Type="http://schemas.openxmlformats.org/officeDocument/2006/relationships/image" Target="../media/image50.png"/><Relationship Id="rId4" Type="http://schemas.microsoft.com/office/2007/relationships/hdphoto" Target="../media/hdphoto3.wdp"/><Relationship Id="rId9" Type="http://schemas.microsoft.com/office/2007/relationships/hdphoto" Target="../media/hdphoto12.wdp"/><Relationship Id="rId14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50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microsoft.com/office/2007/relationships/hdphoto" Target="../media/hdphoto18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62.png"/><Relationship Id="rId5" Type="http://schemas.openxmlformats.org/officeDocument/2006/relationships/image" Target="../media/image2.png"/><Relationship Id="rId10" Type="http://schemas.openxmlformats.org/officeDocument/2006/relationships/image" Target="../media/image60.png"/><Relationship Id="rId4" Type="http://schemas.microsoft.com/office/2007/relationships/hdphoto" Target="../media/hdphoto3.wdp"/><Relationship Id="rId9" Type="http://schemas.microsoft.com/office/2007/relationships/hdphoto" Target="../media/hdphoto14.wdp"/><Relationship Id="rId14" Type="http://schemas.microsoft.com/office/2007/relationships/hdphoto" Target="../media/hdphoto1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0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microsoft.com/office/2007/relationships/hdphoto" Target="../media/hdphoto18.wdp"/><Relationship Id="rId2" Type="http://schemas.openxmlformats.org/officeDocument/2006/relationships/notesSlide" Target="../notesSlides/notesSlide13.xml"/><Relationship Id="rId16" Type="http://schemas.microsoft.com/office/2007/relationships/hdphoto" Target="../media/hdphoto19.wdp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62.png"/><Relationship Id="rId5" Type="http://schemas.openxmlformats.org/officeDocument/2006/relationships/image" Target="../media/image2.png"/><Relationship Id="rId15" Type="http://schemas.openxmlformats.org/officeDocument/2006/relationships/image" Target="../media/image63.png"/><Relationship Id="rId10" Type="http://schemas.openxmlformats.org/officeDocument/2006/relationships/image" Target="../media/image60.png"/><Relationship Id="rId4" Type="http://schemas.microsoft.com/office/2007/relationships/hdphoto" Target="../media/hdphoto3.wdp"/><Relationship Id="rId9" Type="http://schemas.microsoft.com/office/2007/relationships/hdphoto" Target="../media/hdphoto14.wdp"/><Relationship Id="rId14" Type="http://schemas.microsoft.com/office/2007/relationships/hdphoto" Target="../media/hdphoto1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50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microsoft.com/office/2007/relationships/hdphoto" Target="../media/hdphoto18.wdp"/><Relationship Id="rId2" Type="http://schemas.openxmlformats.org/officeDocument/2006/relationships/notesSlide" Target="../notesSlides/notesSlide14.xml"/><Relationship Id="rId16" Type="http://schemas.microsoft.com/office/2007/relationships/hdphoto" Target="../media/hdphoto20.wdp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62.png"/><Relationship Id="rId5" Type="http://schemas.openxmlformats.org/officeDocument/2006/relationships/image" Target="../media/image2.png"/><Relationship Id="rId15" Type="http://schemas.openxmlformats.org/officeDocument/2006/relationships/image" Target="../media/image64.png"/><Relationship Id="rId10" Type="http://schemas.openxmlformats.org/officeDocument/2006/relationships/image" Target="../media/image60.png"/><Relationship Id="rId4" Type="http://schemas.microsoft.com/office/2007/relationships/hdphoto" Target="../media/hdphoto3.wdp"/><Relationship Id="rId9" Type="http://schemas.microsoft.com/office/2007/relationships/hdphoto" Target="../media/hdphoto14.wdp"/><Relationship Id="rId14" Type="http://schemas.microsoft.com/office/2007/relationships/hdphoto" Target="../media/hdphoto13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6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microsoft.com/office/2007/relationships/hdphoto" Target="../media/hdphoto2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70.png"/><Relationship Id="rId5" Type="http://schemas.openxmlformats.org/officeDocument/2006/relationships/image" Target="../media/image2.png"/><Relationship Id="rId10" Type="http://schemas.microsoft.com/office/2007/relationships/hdphoto" Target="../media/hdphoto22.wdp"/><Relationship Id="rId4" Type="http://schemas.microsoft.com/office/2007/relationships/hdphoto" Target="../media/hdphoto3.wdp"/><Relationship Id="rId9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microsoft.com/office/2007/relationships/hdphoto" Target="../media/hdphoto23.wdp"/><Relationship Id="rId18" Type="http://schemas.microsoft.com/office/2007/relationships/hdphoto" Target="../media/hdphoto25.wdp"/><Relationship Id="rId3" Type="http://schemas.openxmlformats.org/officeDocument/2006/relationships/image" Target="../media/image12.png"/><Relationship Id="rId7" Type="http://schemas.openxmlformats.org/officeDocument/2006/relationships/image" Target="../media/image52.png"/><Relationship Id="rId12" Type="http://schemas.openxmlformats.org/officeDocument/2006/relationships/image" Target="../media/image70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18.xml"/><Relationship Id="rId16" Type="http://schemas.microsoft.com/office/2007/relationships/hdphoto" Target="../media/hdphoto24.wdp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microsoft.com/office/2007/relationships/hdphoto" Target="../media/hdphoto22.wdp"/><Relationship Id="rId5" Type="http://schemas.openxmlformats.org/officeDocument/2006/relationships/image" Target="../media/image2.png"/><Relationship Id="rId15" Type="http://schemas.openxmlformats.org/officeDocument/2006/relationships/image" Target="../media/image71.png"/><Relationship Id="rId10" Type="http://schemas.openxmlformats.org/officeDocument/2006/relationships/image" Target="../media/image69.png"/><Relationship Id="rId4" Type="http://schemas.microsoft.com/office/2007/relationships/hdphoto" Target="../media/hdphoto3.wdp"/><Relationship Id="rId9" Type="http://schemas.openxmlformats.org/officeDocument/2006/relationships/image" Target="../media/image56.png"/><Relationship Id="rId1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microsoft.com/office/2007/relationships/hdphoto" Target="../media/hdphoto23.wdp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microsoft.com/office/2007/relationships/hdphoto" Target="../media/hdphoto22.wdp"/><Relationship Id="rId5" Type="http://schemas.openxmlformats.org/officeDocument/2006/relationships/image" Target="../media/image2.png"/><Relationship Id="rId10" Type="http://schemas.openxmlformats.org/officeDocument/2006/relationships/image" Target="../media/image69.png"/><Relationship Id="rId4" Type="http://schemas.microsoft.com/office/2007/relationships/hdphoto" Target="../media/hdphoto3.wdp"/><Relationship Id="rId9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75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openxmlformats.org/officeDocument/2006/relationships/image" Target="../media/image56.png"/><Relationship Id="rId17" Type="http://schemas.microsoft.com/office/2007/relationships/hdphoto" Target="../media/hdphoto22.wdp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74.jpeg"/><Relationship Id="rId5" Type="http://schemas.openxmlformats.org/officeDocument/2006/relationships/image" Target="../media/image2.png"/><Relationship Id="rId15" Type="http://schemas.openxmlformats.org/officeDocument/2006/relationships/image" Target="../media/image76.png"/><Relationship Id="rId10" Type="http://schemas.openxmlformats.org/officeDocument/2006/relationships/image" Target="../media/image73.jpeg"/><Relationship Id="rId4" Type="http://schemas.microsoft.com/office/2007/relationships/hdphoto" Target="../media/hdphoto3.wdp"/><Relationship Id="rId9" Type="http://schemas.openxmlformats.org/officeDocument/2006/relationships/image" Target="../media/image68.png"/><Relationship Id="rId14" Type="http://schemas.microsoft.com/office/2007/relationships/hdphoto" Target="../media/hdphoto26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microsoft.com/office/2007/relationships/hdphoto" Target="../media/hdphoto23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70.png"/><Relationship Id="rId5" Type="http://schemas.openxmlformats.org/officeDocument/2006/relationships/image" Target="../media/image2.png"/><Relationship Id="rId10" Type="http://schemas.microsoft.com/office/2007/relationships/hdphoto" Target="../media/hdphoto22.wdp"/><Relationship Id="rId4" Type="http://schemas.microsoft.com/office/2007/relationships/hdphoto" Target="../media/hdphoto3.wdp"/><Relationship Id="rId9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80.jpeg"/><Relationship Id="rId3" Type="http://schemas.openxmlformats.org/officeDocument/2006/relationships/image" Target="../media/image12.png"/><Relationship Id="rId7" Type="http://schemas.openxmlformats.org/officeDocument/2006/relationships/image" Target="../media/image68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78.jpeg"/><Relationship Id="rId5" Type="http://schemas.openxmlformats.org/officeDocument/2006/relationships/image" Target="../media/image2.png"/><Relationship Id="rId10" Type="http://schemas.openxmlformats.org/officeDocument/2006/relationships/image" Target="../media/image77.png"/><Relationship Id="rId4" Type="http://schemas.microsoft.com/office/2007/relationships/hdphoto" Target="../media/hdphoto3.wdp"/><Relationship Id="rId9" Type="http://schemas.microsoft.com/office/2007/relationships/hdphoto" Target="../media/hdphoto23.wdp"/><Relationship Id="rId14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2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82.png"/><Relationship Id="rId5" Type="http://schemas.openxmlformats.org/officeDocument/2006/relationships/image" Target="../media/image2.png"/><Relationship Id="rId10" Type="http://schemas.openxmlformats.org/officeDocument/2006/relationships/image" Target="../media/image77.png"/><Relationship Id="rId4" Type="http://schemas.microsoft.com/office/2007/relationships/hdphoto" Target="../media/hdphoto3.wdp"/><Relationship Id="rId9" Type="http://schemas.microsoft.com/office/2007/relationships/hdphoto" Target="../media/hdphoto23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2.png"/><Relationship Id="rId7" Type="http://schemas.openxmlformats.org/officeDocument/2006/relationships/image" Target="../media/image68.png"/><Relationship Id="rId12" Type="http://schemas.microsoft.com/office/2007/relationships/hdphoto" Target="../media/hdphoto27.wd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83.png"/><Relationship Id="rId5" Type="http://schemas.openxmlformats.org/officeDocument/2006/relationships/image" Target="../media/image2.png"/><Relationship Id="rId10" Type="http://schemas.openxmlformats.org/officeDocument/2006/relationships/image" Target="../media/image77.png"/><Relationship Id="rId4" Type="http://schemas.microsoft.com/office/2007/relationships/hdphoto" Target="../media/hdphoto3.wdp"/><Relationship Id="rId9" Type="http://schemas.microsoft.com/office/2007/relationships/hdphoto" Target="../media/hdphoto23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12" Type="http://schemas.microsoft.com/office/2007/relationships/hdphoto" Target="../media/hdphoto23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70.png"/><Relationship Id="rId5" Type="http://schemas.openxmlformats.org/officeDocument/2006/relationships/image" Target="../media/image2.png"/><Relationship Id="rId10" Type="http://schemas.microsoft.com/office/2007/relationships/hdphoto" Target="../media/hdphoto22.wdp"/><Relationship Id="rId4" Type="http://schemas.microsoft.com/office/2007/relationships/hdphoto" Target="../media/hdphoto3.wdp"/><Relationship Id="rId9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86.jpeg"/><Relationship Id="rId3" Type="http://schemas.openxmlformats.org/officeDocument/2006/relationships/image" Target="../media/image12.png"/><Relationship Id="rId7" Type="http://schemas.openxmlformats.org/officeDocument/2006/relationships/image" Target="../media/image68.png"/><Relationship Id="rId12" Type="http://schemas.openxmlformats.org/officeDocument/2006/relationships/image" Target="../media/image8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openxmlformats.org/officeDocument/2006/relationships/image" Target="../media/image84.jpeg"/><Relationship Id="rId5" Type="http://schemas.openxmlformats.org/officeDocument/2006/relationships/image" Target="../media/image2.png"/><Relationship Id="rId10" Type="http://schemas.openxmlformats.org/officeDocument/2006/relationships/image" Target="../media/image77.png"/><Relationship Id="rId4" Type="http://schemas.microsoft.com/office/2007/relationships/hdphoto" Target="../media/hdphoto3.wdp"/><Relationship Id="rId9" Type="http://schemas.microsoft.com/office/2007/relationships/hdphoto" Target="../media/hdphoto23.wdp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6.pn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12.png"/><Relationship Id="rId7" Type="http://schemas.openxmlformats.org/officeDocument/2006/relationships/image" Target="../media/image88.png"/><Relationship Id="rId12" Type="http://schemas.microsoft.com/office/2007/relationships/hdphoto" Target="../media/hdphoto30.wdp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11" Type="http://schemas.openxmlformats.org/officeDocument/2006/relationships/image" Target="../media/image90.png"/><Relationship Id="rId5" Type="http://schemas.openxmlformats.org/officeDocument/2006/relationships/image" Target="../media/image2.png"/><Relationship Id="rId10" Type="http://schemas.microsoft.com/office/2007/relationships/hdphoto" Target="../media/hdphoto29.wdp"/><Relationship Id="rId4" Type="http://schemas.microsoft.com/office/2007/relationships/hdphoto" Target="../media/hdphoto3.wdp"/><Relationship Id="rId9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12.png"/><Relationship Id="rId7" Type="http://schemas.openxmlformats.org/officeDocument/2006/relationships/image" Target="../media/image91.png"/><Relationship Id="rId12" Type="http://schemas.microsoft.com/office/2007/relationships/hdphoto" Target="../media/hdphoto31.wd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11" Type="http://schemas.openxmlformats.org/officeDocument/2006/relationships/image" Target="../media/image92.png"/><Relationship Id="rId5" Type="http://schemas.openxmlformats.org/officeDocument/2006/relationships/image" Target="../media/image2.png"/><Relationship Id="rId10" Type="http://schemas.microsoft.com/office/2007/relationships/hdphoto" Target="../media/hdphoto29.wdp"/><Relationship Id="rId4" Type="http://schemas.microsoft.com/office/2007/relationships/hdphoto" Target="../media/hdphoto3.wdp"/><Relationship Id="rId9" Type="http://schemas.openxmlformats.org/officeDocument/2006/relationships/image" Target="../media/image89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12.png"/><Relationship Id="rId7" Type="http://schemas.openxmlformats.org/officeDocument/2006/relationships/image" Target="../media/image91.png"/><Relationship Id="rId12" Type="http://schemas.microsoft.com/office/2007/relationships/hdphoto" Target="../media/hdphoto32.wd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11" Type="http://schemas.openxmlformats.org/officeDocument/2006/relationships/image" Target="../media/image93.png"/><Relationship Id="rId5" Type="http://schemas.openxmlformats.org/officeDocument/2006/relationships/image" Target="../media/image2.png"/><Relationship Id="rId10" Type="http://schemas.microsoft.com/office/2007/relationships/hdphoto" Target="../media/hdphoto29.wdp"/><Relationship Id="rId4" Type="http://schemas.microsoft.com/office/2007/relationships/hdphoto" Target="../media/hdphoto3.wdp"/><Relationship Id="rId9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25.png"/><Relationship Id="rId18" Type="http://schemas.openxmlformats.org/officeDocument/2006/relationships/slide" Target="slide8.xml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8.gif"/><Relationship Id="rId7" Type="http://schemas.openxmlformats.org/officeDocument/2006/relationships/audio" Target="../media/audio4.wav"/><Relationship Id="rId12" Type="http://schemas.openxmlformats.org/officeDocument/2006/relationships/image" Target="../media/image24.gif"/><Relationship Id="rId17" Type="http://schemas.openxmlformats.org/officeDocument/2006/relationships/slide" Target="slide7.xml"/><Relationship Id="rId25" Type="http://schemas.openxmlformats.org/officeDocument/2006/relationships/image" Target="../media/image29.gif"/><Relationship Id="rId2" Type="http://schemas.openxmlformats.org/officeDocument/2006/relationships/audio" Target="../media/media2.wav"/><Relationship Id="rId16" Type="http://schemas.openxmlformats.org/officeDocument/2006/relationships/slide" Target="slide6.xml"/><Relationship Id="rId20" Type="http://schemas.openxmlformats.org/officeDocument/2006/relationships/slide" Target="slide10.xml"/><Relationship Id="rId1" Type="http://schemas.microsoft.com/office/2007/relationships/media" Target="../media/media2.wav"/><Relationship Id="rId6" Type="http://schemas.openxmlformats.org/officeDocument/2006/relationships/audio" Target="../media/audio3.wav"/><Relationship Id="rId11" Type="http://schemas.openxmlformats.org/officeDocument/2006/relationships/image" Target="../media/image23.gif"/><Relationship Id="rId24" Type="http://schemas.openxmlformats.org/officeDocument/2006/relationships/slide" Target="slide25.xml"/><Relationship Id="rId5" Type="http://schemas.openxmlformats.org/officeDocument/2006/relationships/audio" Target="../media/audio2.wav"/><Relationship Id="rId15" Type="http://schemas.openxmlformats.org/officeDocument/2006/relationships/slide" Target="slide5.xml"/><Relationship Id="rId23" Type="http://schemas.openxmlformats.org/officeDocument/2006/relationships/image" Target="../media/image17.png"/><Relationship Id="rId10" Type="http://schemas.openxmlformats.org/officeDocument/2006/relationships/image" Target="../media/image22.gif"/><Relationship Id="rId19" Type="http://schemas.openxmlformats.org/officeDocument/2006/relationships/image" Target="../media/image27.gif"/><Relationship Id="rId4" Type="http://schemas.openxmlformats.org/officeDocument/2006/relationships/audio" Target="../media/audio1.wav"/><Relationship Id="rId9" Type="http://schemas.openxmlformats.org/officeDocument/2006/relationships/image" Target="../media/image21.jpg"/><Relationship Id="rId14" Type="http://schemas.openxmlformats.org/officeDocument/2006/relationships/image" Target="../media/image26.gif"/><Relationship Id="rId22" Type="http://schemas.openxmlformats.org/officeDocument/2006/relationships/slide" Target="slide9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5.png"/><Relationship Id="rId7" Type="http://schemas.microsoft.com/office/2007/relationships/hdphoto" Target="../media/hdphoto21.wdp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png"/><Relationship Id="rId11" Type="http://schemas.microsoft.com/office/2007/relationships/hdphoto" Target="../media/hdphoto29.wdp"/><Relationship Id="rId5" Type="http://schemas.microsoft.com/office/2007/relationships/hdphoto" Target="../media/hdphoto3.wdp"/><Relationship Id="rId10" Type="http://schemas.openxmlformats.org/officeDocument/2006/relationships/image" Target="../media/image89.png"/><Relationship Id="rId4" Type="http://schemas.openxmlformats.org/officeDocument/2006/relationships/image" Target="../media/image12.png"/><Relationship Id="rId9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image" Target="../media/image12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33.wdp"/><Relationship Id="rId5" Type="http://schemas.openxmlformats.org/officeDocument/2006/relationships/image" Target="../media/image94.png"/><Relationship Id="rId4" Type="http://schemas.microsoft.com/office/2007/relationships/hdphoto" Target="../media/hdphoto3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7.wav"/><Relationship Id="rId7" Type="http://schemas.openxmlformats.org/officeDocument/2006/relationships/slide" Target="slide4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0.wdp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7.wav"/><Relationship Id="rId7" Type="http://schemas.openxmlformats.org/officeDocument/2006/relationships/slide" Target="slide4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0.wdp"/><Relationship Id="rId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6.wav"/><Relationship Id="rId7" Type="http://schemas.openxmlformats.org/officeDocument/2006/relationships/slide" Target="slide4.xm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0.wdp"/><Relationship Id="rId5" Type="http://schemas.openxmlformats.org/officeDocument/2006/relationships/image" Target="../media/image36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7.wav"/><Relationship Id="rId7" Type="http://schemas.openxmlformats.org/officeDocument/2006/relationships/slide" Target="slide4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0.wdp"/><Relationship Id="rId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7.wav"/><Relationship Id="rId7" Type="http://schemas.microsoft.com/office/2007/relationships/hdphoto" Target="../media/hdphoto10.wdp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0" Type="http://schemas.openxmlformats.org/officeDocument/2006/relationships/image" Target="../media/image33.gif"/><Relationship Id="rId4" Type="http://schemas.openxmlformats.org/officeDocument/2006/relationships/audio" Target="../media/audio8.wav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568020" y="-563118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oogle Shape;255;p2"/>
          <p:cNvGrpSpPr/>
          <p:nvPr/>
        </p:nvGrpSpPr>
        <p:grpSpPr>
          <a:xfrm>
            <a:off x="-152390" y="4113661"/>
            <a:ext cx="1652623" cy="1202646"/>
            <a:chOff x="-152390" y="4113661"/>
            <a:chExt cx="1652623" cy="1202646"/>
          </a:xfrm>
        </p:grpSpPr>
        <p:grpSp>
          <p:nvGrpSpPr>
            <p:cNvPr id="7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32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9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1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" name="Google Shape;352;p2"/>
          <p:cNvGrpSpPr/>
          <p:nvPr/>
        </p:nvGrpSpPr>
        <p:grpSpPr>
          <a:xfrm>
            <a:off x="7573606" y="4093261"/>
            <a:ext cx="1722790" cy="1202646"/>
            <a:chOff x="7573606" y="4093261"/>
            <a:chExt cx="1722790" cy="1202646"/>
          </a:xfrm>
        </p:grpSpPr>
        <p:grpSp>
          <p:nvGrpSpPr>
            <p:cNvPr id="37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9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" name="Google Shape;388;p2"/>
          <p:cNvSpPr/>
          <p:nvPr/>
        </p:nvSpPr>
        <p:spPr>
          <a:xfrm>
            <a:off x="2406975" y="3647350"/>
            <a:ext cx="17575" cy="17575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8" name="Google Shape;238;p2"/>
          <p:cNvGrpSpPr/>
          <p:nvPr/>
        </p:nvGrpSpPr>
        <p:grpSpPr>
          <a:xfrm rot="131350">
            <a:off x="-1147864" y="-369662"/>
            <a:ext cx="11572591" cy="3956056"/>
            <a:chOff x="889515" y="534935"/>
            <a:chExt cx="7364580" cy="1987306"/>
          </a:xfrm>
          <a:solidFill>
            <a:schemeClr val="bg1"/>
          </a:solidFill>
          <a:effectLst>
            <a:glow rad="63500">
              <a:schemeClr val="accent4">
                <a:satMod val="175000"/>
                <a:alpha val="40000"/>
              </a:schemeClr>
            </a:glow>
          </a:effectLst>
        </p:grpSpPr>
        <p:grpSp>
          <p:nvGrpSpPr>
            <p:cNvPr id="349" name="Google Shape;239;p2"/>
            <p:cNvGrpSpPr/>
            <p:nvPr/>
          </p:nvGrpSpPr>
          <p:grpSpPr>
            <a:xfrm>
              <a:off x="889515" y="534935"/>
              <a:ext cx="7364580" cy="1987306"/>
              <a:chOff x="4627500" y="4135832"/>
              <a:chExt cx="797300" cy="242443"/>
            </a:xfrm>
            <a:grpFill/>
          </p:grpSpPr>
          <p:sp>
            <p:nvSpPr>
              <p:cNvPr id="351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244;p2"/>
              <p:cNvSpPr/>
              <p:nvPr/>
            </p:nvSpPr>
            <p:spPr>
              <a:xfrm>
                <a:off x="4735571" y="4135832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grpFill/>
              <a:ln w="57150">
                <a:solidFill>
                  <a:srgbClr val="0070C0"/>
                </a:solidFill>
                <a:prstDash val="solid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0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grpFill/>
            <a:ln w="57150">
              <a:solidFill>
                <a:srgbClr val="0070C0"/>
              </a:solidFill>
              <a:prstDash val="soli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65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713" y="930781"/>
            <a:ext cx="1014113" cy="126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6" name="Picture 3" descr="C:\Users\HP\Downloads\2-removebg-preview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67" y="2782827"/>
            <a:ext cx="660140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7" name="Picture 3" descr="C:\Users\HP\Downloads\2-removebg-preview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336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57" y="1965515"/>
            <a:ext cx="660140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1" name="Picture 2" descr="C:\Users\HP\Downloads\1-removebg-preview.png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31084">
            <a:off x="10040690" y="3395434"/>
            <a:ext cx="2948498" cy="229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" name="Picture 2" descr="C:\Users\HP\Downloads\1-removebg-preview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65259">
            <a:off x="-3017109" y="2112463"/>
            <a:ext cx="2891766" cy="225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" name="Picture 3" descr="C:\Users\HP\Downloads\2-removebg-preview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336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703" y="2474151"/>
            <a:ext cx="660140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0" name="Picture 8" descr="C:\Users\HP\Downloads\images-removebg-preview.pn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82" y="-162998"/>
            <a:ext cx="2417986" cy="188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816953"/>
            <a:ext cx="8371202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err="1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Nước</a:t>
            </a:r>
            <a:r>
              <a:rPr lang="en-US" sz="4800" b="1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4800" b="1" dirty="0" err="1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bị</a:t>
            </a:r>
            <a:r>
              <a:rPr lang="en-US" sz="4800" b="1" dirty="0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 ô </a:t>
            </a:r>
            <a:r>
              <a:rPr lang="en-US" sz="4800" b="1" dirty="0" err="1" smtClean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nhiễm</a:t>
            </a:r>
            <a:endParaRPr lang="en-US" sz="4800" b="1" dirty="0">
              <a:ln w="11430"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#9Slide03 Nok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2004" y="1119485"/>
            <a:ext cx="3191899" cy="461665"/>
          </a:xfrm>
          <a:prstGeom prst="rect">
            <a:avLst/>
          </a:prstGeom>
          <a:noFill/>
          <a:ln w="88900">
            <a:noFill/>
            <a:prstDash val="sysDot"/>
          </a:ln>
        </p:spPr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3 NguyenHa 01" pitchFamily="18" charset="0"/>
              </a:rPr>
              <a:t>Khoa</a:t>
            </a:r>
            <a:r>
              <a:rPr lang="en-US" sz="24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3 NguyenHa 01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3 NguyenHa 01" pitchFamily="18" charset="0"/>
              </a:rPr>
              <a:t>học</a:t>
            </a:r>
            <a:r>
              <a:rPr lang="en-US" sz="24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3 NguyenHa 01" pitchFamily="18" charset="0"/>
              </a:rPr>
              <a:t> 4</a:t>
            </a:r>
            <a:endParaRPr lang="en-US" sz="24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#9Slide03 NguyenHa 01" pitchFamily="18" charset="0"/>
            </a:endParaRPr>
          </a:p>
        </p:txBody>
      </p:sp>
      <p:pic>
        <p:nvPicPr>
          <p:cNvPr id="103" name="Picture 3" descr="C:\Users\HP\Downloads\2-removebg-preview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37" y="2201518"/>
            <a:ext cx="7815079" cy="608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9" descr="C:\Users\HP\Downloads\nc_14-removebg-preview.pn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157" y="-3089663"/>
            <a:ext cx="5477564" cy="303943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12" descr="C:\Users\HP\Downloads\nc_3-removebg-preview (1).pn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4" t="-577" r="-4254" b="577"/>
          <a:stretch/>
        </p:blipFill>
        <p:spPr bwMode="auto">
          <a:xfrm>
            <a:off x="8754029" y="605887"/>
            <a:ext cx="1532971" cy="668068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19">
            <a:duotone>
              <a:prstClr val="black"/>
              <a:schemeClr val="tx2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571"/>
          <a:stretch/>
        </p:blipFill>
        <p:spPr bwMode="auto">
          <a:xfrm>
            <a:off x="-3106919" y="6153150"/>
            <a:ext cx="9634898" cy="517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TextBox 121"/>
          <p:cNvSpPr txBox="1"/>
          <p:nvPr/>
        </p:nvSpPr>
        <p:spPr>
          <a:xfrm>
            <a:off x="381000" y="1816953"/>
            <a:ext cx="8371202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err="1" smtClean="0">
                <a:ln w="11430">
                  <a:solidFill>
                    <a:srgbClr val="0070C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Nước</a:t>
            </a:r>
            <a:r>
              <a:rPr lang="en-US" sz="4800" b="1" dirty="0" smtClean="0">
                <a:ln w="11430">
                  <a:solidFill>
                    <a:srgbClr val="0070C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4800" b="1" dirty="0" err="1" smtClean="0">
                <a:ln w="11430">
                  <a:solidFill>
                    <a:srgbClr val="0070C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bị</a:t>
            </a:r>
            <a:r>
              <a:rPr lang="en-US" sz="4800" b="1" dirty="0" smtClean="0">
                <a:ln w="11430">
                  <a:solidFill>
                    <a:srgbClr val="0070C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 ô </a:t>
            </a:r>
            <a:r>
              <a:rPr lang="en-US" sz="4800" b="1" dirty="0" err="1" smtClean="0">
                <a:ln w="11430">
                  <a:solidFill>
                    <a:srgbClr val="0070C0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#9Slide03 Nokia" pitchFamily="18" charset="0"/>
              </a:rPr>
              <a:t>nhiễm</a:t>
            </a:r>
            <a:endParaRPr lang="en-US" sz="4800" b="1" dirty="0">
              <a:ln w="11430">
                <a:solidFill>
                  <a:srgbClr val="0070C0"/>
                </a:solidFill>
              </a:ln>
              <a:solidFill>
                <a:schemeClr val="accent4">
                  <a:lumMod val="10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#9Slide03 Nokia" pitchFamily="18" charset="0"/>
            </a:endParaRPr>
          </a:p>
        </p:txBody>
      </p:sp>
      <p:pic>
        <p:nvPicPr>
          <p:cNvPr id="1034" name="Picture 10" descr="C:\Users\HP\Downloads\24049740-removebg-preview.png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796" b="62995"/>
          <a:stretch/>
        </p:blipFill>
        <p:spPr bwMode="auto">
          <a:xfrm rot="2479343">
            <a:off x="3496352" y="2922658"/>
            <a:ext cx="820524" cy="125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HP\Downloads\24049740-removebg-preview.png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4" r="45757" b="61715"/>
          <a:stretch/>
        </p:blipFill>
        <p:spPr bwMode="auto">
          <a:xfrm rot="765300">
            <a:off x="1219200" y="2701419"/>
            <a:ext cx="826182" cy="110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HP\Downloads\24049740-removebg-preview.png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73" t="34402" b="31005"/>
          <a:stretch/>
        </p:blipFill>
        <p:spPr bwMode="auto">
          <a:xfrm>
            <a:off x="4696507" y="3539832"/>
            <a:ext cx="748436" cy="73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12" descr="C:\Users\HP\Downloads\24049740-removebg-preview.png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" t="35549" r="74125" b="33590"/>
          <a:stretch/>
        </p:blipFill>
        <p:spPr bwMode="auto">
          <a:xfrm rot="19570247">
            <a:off x="2333921" y="2857258"/>
            <a:ext cx="798773" cy="115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21">
            <a:duotone>
              <a:prstClr val="black"/>
              <a:srgbClr val="3366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748" b="22308"/>
          <a:stretch/>
        </p:blipFill>
        <p:spPr bwMode="auto">
          <a:xfrm rot="530864">
            <a:off x="-4503064" y="2867282"/>
            <a:ext cx="12664440" cy="389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8" descr="C:\Users\HP\Desktop\stock-photography-fish-clip-art-png-favpng-PWa2PMDqswptTij1gy68QSnT3.jp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8848" l="2317" r="985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481" y="3371877"/>
            <a:ext cx="1716011" cy="100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7" descr="C:\Users\HP\Desktop\sick-fish-fi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99000">
                        <a14:foregroundMark x1="63286" y1="4604" x2="65000" y2="194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289" y="4009970"/>
            <a:ext cx="2584847" cy="123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9" descr="C:\Users\HP\Desktop\unnamed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169" y="3917953"/>
            <a:ext cx="1805631" cy="113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5" descr="C:\Users\HP\Desktop\nuoc.jpg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3673" b="90000" l="0" r="97222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588" y="2409129"/>
            <a:ext cx="2386707" cy="1694126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12700" stA="30000" endPos="30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Main menu">
            <a:hlinkClick r:id="" action="ppaction://media"/>
            <a:extLst>
              <a:ext uri="{FF2B5EF4-FFF2-40B4-BE49-F238E27FC236}">
                <a16:creationId xmlns="" xmlns:a16="http://schemas.microsoft.com/office/drawing/2014/main" id="{62C8068C-A7F3-4001-8A9A-7C1CE4EB44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-652462" y="-182761"/>
            <a:ext cx="365522" cy="365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1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1650942" y="2298586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933450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oogle Shape;2277;p53"/>
          <p:cNvGrpSpPr/>
          <p:nvPr/>
        </p:nvGrpSpPr>
        <p:grpSpPr>
          <a:xfrm rot="8518355">
            <a:off x="2522774" y="6566244"/>
            <a:ext cx="2270561" cy="3192032"/>
            <a:chOff x="4747851" y="1647556"/>
            <a:chExt cx="3053299" cy="3354659"/>
          </a:xfrm>
        </p:grpSpPr>
        <p:sp>
          <p:nvSpPr>
            <p:cNvPr id="9" name="Google Shape;2278;p53"/>
            <p:cNvSpPr/>
            <p:nvPr/>
          </p:nvSpPr>
          <p:spPr>
            <a:xfrm rot="2700000">
              <a:off x="4338177" y="2218631"/>
              <a:ext cx="3354659" cy="2212511"/>
            </a:xfrm>
            <a:custGeom>
              <a:avLst/>
              <a:gdLst/>
              <a:ahLst/>
              <a:cxnLst/>
              <a:rect l="l" t="t" r="r" b="b"/>
              <a:pathLst>
                <a:path w="70051" h="46201" extrusionOk="0">
                  <a:moveTo>
                    <a:pt x="69884" y="1"/>
                  </a:moveTo>
                  <a:cubicBezTo>
                    <a:pt x="66214" y="1068"/>
                    <a:pt x="62779" y="4437"/>
                    <a:pt x="61444" y="8540"/>
                  </a:cubicBezTo>
                  <a:cubicBezTo>
                    <a:pt x="59776" y="4470"/>
                    <a:pt x="56007" y="1635"/>
                    <a:pt x="52004" y="1535"/>
                  </a:cubicBezTo>
                  <a:lnTo>
                    <a:pt x="52004" y="1535"/>
                  </a:lnTo>
                  <a:cubicBezTo>
                    <a:pt x="51937" y="1535"/>
                    <a:pt x="52972" y="5304"/>
                    <a:pt x="53138" y="5638"/>
                  </a:cubicBezTo>
                  <a:cubicBezTo>
                    <a:pt x="53672" y="7006"/>
                    <a:pt x="54406" y="8273"/>
                    <a:pt x="55307" y="9441"/>
                  </a:cubicBezTo>
                  <a:cubicBezTo>
                    <a:pt x="56774" y="11342"/>
                    <a:pt x="58909" y="13177"/>
                    <a:pt x="61144" y="13977"/>
                  </a:cubicBezTo>
                  <a:cubicBezTo>
                    <a:pt x="60977" y="20182"/>
                    <a:pt x="56274" y="26119"/>
                    <a:pt x="50803" y="26653"/>
                  </a:cubicBezTo>
                  <a:cubicBezTo>
                    <a:pt x="50467" y="26686"/>
                    <a:pt x="50135" y="26701"/>
                    <a:pt x="49805" y="26701"/>
                  </a:cubicBezTo>
                  <a:cubicBezTo>
                    <a:pt x="43746" y="26701"/>
                    <a:pt x="38657" y="21396"/>
                    <a:pt x="33057" y="18580"/>
                  </a:cubicBezTo>
                  <a:cubicBezTo>
                    <a:pt x="29902" y="17003"/>
                    <a:pt x="26473" y="16216"/>
                    <a:pt x="23042" y="16216"/>
                  </a:cubicBezTo>
                  <a:cubicBezTo>
                    <a:pt x="20016" y="16216"/>
                    <a:pt x="16988" y="16828"/>
                    <a:pt x="14144" y="18047"/>
                  </a:cubicBezTo>
                  <a:cubicBezTo>
                    <a:pt x="8073" y="20682"/>
                    <a:pt x="2869" y="26119"/>
                    <a:pt x="0" y="32791"/>
                  </a:cubicBezTo>
                  <a:cubicBezTo>
                    <a:pt x="501" y="33891"/>
                    <a:pt x="1068" y="34959"/>
                    <a:pt x="1735" y="35993"/>
                  </a:cubicBezTo>
                  <a:cubicBezTo>
                    <a:pt x="2512" y="36317"/>
                    <a:pt x="3257" y="36828"/>
                    <a:pt x="4123" y="36828"/>
                  </a:cubicBezTo>
                  <a:cubicBezTo>
                    <a:pt x="4149" y="36828"/>
                    <a:pt x="4176" y="36828"/>
                    <a:pt x="4203" y="36827"/>
                  </a:cubicBezTo>
                  <a:cubicBezTo>
                    <a:pt x="5271" y="36827"/>
                    <a:pt x="6272" y="35860"/>
                    <a:pt x="5738" y="34625"/>
                  </a:cubicBezTo>
                  <a:cubicBezTo>
                    <a:pt x="5570" y="34242"/>
                    <a:pt x="5884" y="33858"/>
                    <a:pt x="6186" y="33858"/>
                  </a:cubicBezTo>
                  <a:cubicBezTo>
                    <a:pt x="6304" y="33858"/>
                    <a:pt x="6421" y="33917"/>
                    <a:pt x="6505" y="34058"/>
                  </a:cubicBezTo>
                  <a:cubicBezTo>
                    <a:pt x="7206" y="35326"/>
                    <a:pt x="6739" y="36927"/>
                    <a:pt x="5471" y="37627"/>
                  </a:cubicBezTo>
                  <a:cubicBezTo>
                    <a:pt x="5074" y="37835"/>
                    <a:pt x="4635" y="37936"/>
                    <a:pt x="4196" y="37936"/>
                  </a:cubicBezTo>
                  <a:cubicBezTo>
                    <a:pt x="3858" y="37936"/>
                    <a:pt x="3521" y="37877"/>
                    <a:pt x="3203" y="37761"/>
                  </a:cubicBezTo>
                  <a:lnTo>
                    <a:pt x="3203" y="37761"/>
                  </a:lnTo>
                  <a:lnTo>
                    <a:pt x="3269" y="37861"/>
                  </a:lnTo>
                  <a:cubicBezTo>
                    <a:pt x="3736" y="38328"/>
                    <a:pt x="4203" y="38762"/>
                    <a:pt x="4704" y="39195"/>
                  </a:cubicBezTo>
                  <a:cubicBezTo>
                    <a:pt x="9974" y="43865"/>
                    <a:pt x="16812" y="46167"/>
                    <a:pt x="23617" y="46200"/>
                  </a:cubicBezTo>
                  <a:cubicBezTo>
                    <a:pt x="23665" y="46200"/>
                    <a:pt x="23713" y="46201"/>
                    <a:pt x="23761" y="46201"/>
                  </a:cubicBezTo>
                  <a:cubicBezTo>
                    <a:pt x="31285" y="46201"/>
                    <a:pt x="38771" y="43606"/>
                    <a:pt x="45533" y="39629"/>
                  </a:cubicBezTo>
                  <a:cubicBezTo>
                    <a:pt x="49969" y="36994"/>
                    <a:pt x="54239" y="33725"/>
                    <a:pt x="57541" y="29422"/>
                  </a:cubicBezTo>
                  <a:cubicBezTo>
                    <a:pt x="58075" y="28688"/>
                    <a:pt x="58576" y="27954"/>
                    <a:pt x="59076" y="27187"/>
                  </a:cubicBezTo>
                  <a:cubicBezTo>
                    <a:pt x="61611" y="23284"/>
                    <a:pt x="63079" y="18781"/>
                    <a:pt x="63379" y="14111"/>
                  </a:cubicBezTo>
                  <a:cubicBezTo>
                    <a:pt x="65114" y="13510"/>
                    <a:pt x="66548" y="11242"/>
                    <a:pt x="67515" y="9574"/>
                  </a:cubicBezTo>
                  <a:cubicBezTo>
                    <a:pt x="69183" y="6672"/>
                    <a:pt x="70050" y="3370"/>
                    <a:pt x="69984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79;p53"/>
            <p:cNvSpPr/>
            <p:nvPr/>
          </p:nvSpPr>
          <p:spPr>
            <a:xfrm rot="2700000">
              <a:off x="4743182" y="2504216"/>
              <a:ext cx="159518" cy="150179"/>
            </a:xfrm>
            <a:custGeom>
              <a:avLst/>
              <a:gdLst/>
              <a:ahLst/>
              <a:cxnLst/>
              <a:rect l="l" t="t" r="r" b="b"/>
              <a:pathLst>
                <a:path w="3331" h="3136" extrusionOk="0">
                  <a:moveTo>
                    <a:pt x="2623" y="0"/>
                  </a:moveTo>
                  <a:cubicBezTo>
                    <a:pt x="2487" y="0"/>
                    <a:pt x="2357" y="96"/>
                    <a:pt x="2330" y="255"/>
                  </a:cubicBezTo>
                  <a:cubicBezTo>
                    <a:pt x="2063" y="888"/>
                    <a:pt x="2797" y="1689"/>
                    <a:pt x="1997" y="2123"/>
                  </a:cubicBezTo>
                  <a:cubicBezTo>
                    <a:pt x="1863" y="2189"/>
                    <a:pt x="1740" y="2217"/>
                    <a:pt x="1625" y="2217"/>
                  </a:cubicBezTo>
                  <a:cubicBezTo>
                    <a:pt x="1164" y="2217"/>
                    <a:pt x="822" y="1769"/>
                    <a:pt x="395" y="1555"/>
                  </a:cubicBezTo>
                  <a:cubicBezTo>
                    <a:pt x="368" y="1539"/>
                    <a:pt x="339" y="1532"/>
                    <a:pt x="309" y="1532"/>
                  </a:cubicBezTo>
                  <a:cubicBezTo>
                    <a:pt x="159" y="1532"/>
                    <a:pt x="1" y="1722"/>
                    <a:pt x="28" y="1889"/>
                  </a:cubicBezTo>
                  <a:cubicBezTo>
                    <a:pt x="172" y="2700"/>
                    <a:pt x="928" y="3135"/>
                    <a:pt x="1652" y="3135"/>
                  </a:cubicBezTo>
                  <a:cubicBezTo>
                    <a:pt x="1942" y="3135"/>
                    <a:pt x="2226" y="3066"/>
                    <a:pt x="2464" y="2923"/>
                  </a:cubicBezTo>
                  <a:cubicBezTo>
                    <a:pt x="2897" y="2623"/>
                    <a:pt x="3197" y="2123"/>
                    <a:pt x="3264" y="1589"/>
                  </a:cubicBezTo>
                  <a:cubicBezTo>
                    <a:pt x="3331" y="1022"/>
                    <a:pt x="3231" y="255"/>
                    <a:pt x="2730" y="21"/>
                  </a:cubicBezTo>
                  <a:cubicBezTo>
                    <a:pt x="2696" y="7"/>
                    <a:pt x="2659" y="0"/>
                    <a:pt x="2623" y="0"/>
                  </a:cubicBezTo>
                  <a:close/>
                </a:path>
              </a:pathLst>
            </a:custGeom>
            <a:solidFill>
              <a:schemeClr val="accent6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80;p53"/>
            <p:cNvSpPr/>
            <p:nvPr/>
          </p:nvSpPr>
          <p:spPr>
            <a:xfrm rot="2700000">
              <a:off x="4145763" y="3223112"/>
              <a:ext cx="2605438" cy="910606"/>
            </a:xfrm>
            <a:custGeom>
              <a:avLst/>
              <a:gdLst/>
              <a:ahLst/>
              <a:cxnLst/>
              <a:rect l="l" t="t" r="r" b="b"/>
              <a:pathLst>
                <a:path w="54406" h="19015" extrusionOk="0">
                  <a:moveTo>
                    <a:pt x="54406" y="1"/>
                  </a:moveTo>
                  <a:lnTo>
                    <a:pt x="54406" y="1"/>
                  </a:lnTo>
                  <a:cubicBezTo>
                    <a:pt x="46567" y="6839"/>
                    <a:pt x="36860" y="10808"/>
                    <a:pt x="27086" y="11109"/>
                  </a:cubicBezTo>
                  <a:cubicBezTo>
                    <a:pt x="26619" y="11142"/>
                    <a:pt x="26152" y="11142"/>
                    <a:pt x="25685" y="11142"/>
                  </a:cubicBezTo>
                  <a:lnTo>
                    <a:pt x="25519" y="11142"/>
                  </a:lnTo>
                  <a:cubicBezTo>
                    <a:pt x="23851" y="11109"/>
                    <a:pt x="22183" y="11009"/>
                    <a:pt x="20515" y="10842"/>
                  </a:cubicBezTo>
                  <a:cubicBezTo>
                    <a:pt x="20115" y="10808"/>
                    <a:pt x="19748" y="10775"/>
                    <a:pt x="19314" y="10742"/>
                  </a:cubicBezTo>
                  <a:cubicBezTo>
                    <a:pt x="17546" y="10575"/>
                    <a:pt x="15745" y="10375"/>
                    <a:pt x="13944" y="10241"/>
                  </a:cubicBezTo>
                  <a:cubicBezTo>
                    <a:pt x="13610" y="10208"/>
                    <a:pt x="13243" y="10175"/>
                    <a:pt x="12910" y="10175"/>
                  </a:cubicBezTo>
                  <a:lnTo>
                    <a:pt x="11942" y="10108"/>
                  </a:lnTo>
                  <a:lnTo>
                    <a:pt x="9040" y="10108"/>
                  </a:lnTo>
                  <a:lnTo>
                    <a:pt x="8140" y="10175"/>
                  </a:lnTo>
                  <a:cubicBezTo>
                    <a:pt x="6905" y="10208"/>
                    <a:pt x="5704" y="10375"/>
                    <a:pt x="4470" y="10608"/>
                  </a:cubicBezTo>
                  <a:cubicBezTo>
                    <a:pt x="4303" y="10642"/>
                    <a:pt x="4137" y="10675"/>
                    <a:pt x="3970" y="10708"/>
                  </a:cubicBezTo>
                  <a:cubicBezTo>
                    <a:pt x="3136" y="10908"/>
                    <a:pt x="2302" y="11142"/>
                    <a:pt x="1468" y="11409"/>
                  </a:cubicBezTo>
                  <a:cubicBezTo>
                    <a:pt x="1301" y="11476"/>
                    <a:pt x="1135" y="11542"/>
                    <a:pt x="968" y="11609"/>
                  </a:cubicBezTo>
                  <a:cubicBezTo>
                    <a:pt x="634" y="11742"/>
                    <a:pt x="334" y="11876"/>
                    <a:pt x="0" y="12009"/>
                  </a:cubicBezTo>
                  <a:cubicBezTo>
                    <a:pt x="5304" y="16679"/>
                    <a:pt x="12142" y="18981"/>
                    <a:pt x="18914" y="19014"/>
                  </a:cubicBezTo>
                  <a:cubicBezTo>
                    <a:pt x="18962" y="19014"/>
                    <a:pt x="19010" y="19015"/>
                    <a:pt x="19058" y="19015"/>
                  </a:cubicBezTo>
                  <a:cubicBezTo>
                    <a:pt x="26582" y="19015"/>
                    <a:pt x="34068" y="16420"/>
                    <a:pt x="40830" y="12443"/>
                  </a:cubicBezTo>
                  <a:cubicBezTo>
                    <a:pt x="42397" y="11509"/>
                    <a:pt x="43898" y="10508"/>
                    <a:pt x="45366" y="9441"/>
                  </a:cubicBezTo>
                  <a:cubicBezTo>
                    <a:pt x="46167" y="8874"/>
                    <a:pt x="46934" y="8273"/>
                    <a:pt x="47668" y="7639"/>
                  </a:cubicBezTo>
                  <a:cubicBezTo>
                    <a:pt x="48802" y="6672"/>
                    <a:pt x="49836" y="5671"/>
                    <a:pt x="50837" y="4604"/>
                  </a:cubicBezTo>
                  <a:cubicBezTo>
                    <a:pt x="51270" y="4137"/>
                    <a:pt x="51704" y="3670"/>
                    <a:pt x="52104" y="3170"/>
                  </a:cubicBezTo>
                  <a:cubicBezTo>
                    <a:pt x="52371" y="2869"/>
                    <a:pt x="52605" y="2536"/>
                    <a:pt x="52871" y="2236"/>
                  </a:cubicBezTo>
                  <a:cubicBezTo>
                    <a:pt x="53405" y="1502"/>
                    <a:pt x="53906" y="768"/>
                    <a:pt x="5440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81;p53"/>
            <p:cNvSpPr/>
            <p:nvPr/>
          </p:nvSpPr>
          <p:spPr>
            <a:xfrm rot="2700000">
              <a:off x="4127795" y="3448505"/>
              <a:ext cx="2238083" cy="474578"/>
            </a:xfrm>
            <a:custGeom>
              <a:avLst/>
              <a:gdLst/>
              <a:ahLst/>
              <a:cxnLst/>
              <a:rect l="l" t="t" r="r" b="b"/>
              <a:pathLst>
                <a:path w="46735" h="9910" extrusionOk="0">
                  <a:moveTo>
                    <a:pt x="46734" y="0"/>
                  </a:moveTo>
                  <a:lnTo>
                    <a:pt x="46734" y="0"/>
                  </a:lnTo>
                  <a:cubicBezTo>
                    <a:pt x="44799" y="1001"/>
                    <a:pt x="42798" y="1935"/>
                    <a:pt x="40830" y="2802"/>
                  </a:cubicBezTo>
                  <a:cubicBezTo>
                    <a:pt x="36360" y="4804"/>
                    <a:pt x="31723" y="6405"/>
                    <a:pt x="26987" y="7639"/>
                  </a:cubicBezTo>
                  <a:cubicBezTo>
                    <a:pt x="23541" y="8507"/>
                    <a:pt x="19984" y="9098"/>
                    <a:pt x="16440" y="9098"/>
                  </a:cubicBezTo>
                  <a:cubicBezTo>
                    <a:pt x="15216" y="9098"/>
                    <a:pt x="13993" y="9028"/>
                    <a:pt x="12777" y="8873"/>
                  </a:cubicBezTo>
                  <a:cubicBezTo>
                    <a:pt x="8340" y="8273"/>
                    <a:pt x="4104" y="6538"/>
                    <a:pt x="501" y="3803"/>
                  </a:cubicBezTo>
                  <a:cubicBezTo>
                    <a:pt x="334" y="3870"/>
                    <a:pt x="168" y="3937"/>
                    <a:pt x="1" y="4003"/>
                  </a:cubicBezTo>
                  <a:cubicBezTo>
                    <a:pt x="4467" y="8327"/>
                    <a:pt x="10703" y="9910"/>
                    <a:pt x="16622" y="9910"/>
                  </a:cubicBezTo>
                  <a:cubicBezTo>
                    <a:pt x="17644" y="9910"/>
                    <a:pt x="18656" y="9863"/>
                    <a:pt x="19648" y="9774"/>
                  </a:cubicBezTo>
                  <a:cubicBezTo>
                    <a:pt x="27420" y="9040"/>
                    <a:pt x="35126" y="6138"/>
                    <a:pt x="42364" y="2802"/>
                  </a:cubicBezTo>
                  <a:cubicBezTo>
                    <a:pt x="43065" y="2469"/>
                    <a:pt x="43732" y="2135"/>
                    <a:pt x="44432" y="1802"/>
                  </a:cubicBezTo>
                  <a:cubicBezTo>
                    <a:pt x="45200" y="1235"/>
                    <a:pt x="45967" y="634"/>
                    <a:pt x="467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82;p53"/>
            <p:cNvSpPr/>
            <p:nvPr/>
          </p:nvSpPr>
          <p:spPr>
            <a:xfrm rot="2700000">
              <a:off x="4326915" y="3404260"/>
              <a:ext cx="2303547" cy="603160"/>
            </a:xfrm>
            <a:custGeom>
              <a:avLst/>
              <a:gdLst/>
              <a:ahLst/>
              <a:cxnLst/>
              <a:rect l="l" t="t" r="r" b="b"/>
              <a:pathLst>
                <a:path w="48102" h="12595" extrusionOk="0">
                  <a:moveTo>
                    <a:pt x="48101" y="1"/>
                  </a:moveTo>
                  <a:cubicBezTo>
                    <a:pt x="47367" y="501"/>
                    <a:pt x="46600" y="1001"/>
                    <a:pt x="45833" y="1435"/>
                  </a:cubicBezTo>
                  <a:cubicBezTo>
                    <a:pt x="43798" y="2602"/>
                    <a:pt x="41697" y="3670"/>
                    <a:pt x="39562" y="4637"/>
                  </a:cubicBezTo>
                  <a:cubicBezTo>
                    <a:pt x="35125" y="6605"/>
                    <a:pt x="30555" y="8240"/>
                    <a:pt x="25885" y="9541"/>
                  </a:cubicBezTo>
                  <a:cubicBezTo>
                    <a:pt x="21624" y="10739"/>
                    <a:pt x="17071" y="11847"/>
                    <a:pt x="12692" y="11847"/>
                  </a:cubicBezTo>
                  <a:cubicBezTo>
                    <a:pt x="8297" y="11847"/>
                    <a:pt x="4077" y="10731"/>
                    <a:pt x="501" y="7473"/>
                  </a:cubicBezTo>
                  <a:cubicBezTo>
                    <a:pt x="334" y="7473"/>
                    <a:pt x="167" y="7539"/>
                    <a:pt x="0" y="7573"/>
                  </a:cubicBezTo>
                  <a:cubicBezTo>
                    <a:pt x="3146" y="11333"/>
                    <a:pt x="7884" y="12595"/>
                    <a:pt x="12527" y="12595"/>
                  </a:cubicBezTo>
                  <a:cubicBezTo>
                    <a:pt x="14433" y="12595"/>
                    <a:pt x="16323" y="12382"/>
                    <a:pt x="18080" y="12043"/>
                  </a:cubicBezTo>
                  <a:cubicBezTo>
                    <a:pt x="25652" y="10608"/>
                    <a:pt x="33224" y="7973"/>
                    <a:pt x="40362" y="4737"/>
                  </a:cubicBezTo>
                  <a:cubicBezTo>
                    <a:pt x="42431" y="3803"/>
                    <a:pt x="44432" y="2803"/>
                    <a:pt x="46433" y="1668"/>
                  </a:cubicBezTo>
                  <a:lnTo>
                    <a:pt x="46834" y="1435"/>
                  </a:lnTo>
                  <a:cubicBezTo>
                    <a:pt x="47267" y="968"/>
                    <a:pt x="47701" y="501"/>
                    <a:pt x="48101" y="1"/>
                  </a:cubicBez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83;p53"/>
            <p:cNvSpPr/>
            <p:nvPr/>
          </p:nvSpPr>
          <p:spPr>
            <a:xfrm rot="2700000">
              <a:off x="4585103" y="3349471"/>
              <a:ext cx="907397" cy="182744"/>
            </a:xfrm>
            <a:custGeom>
              <a:avLst/>
              <a:gdLst/>
              <a:ahLst/>
              <a:cxnLst/>
              <a:rect l="l" t="t" r="r" b="b"/>
              <a:pathLst>
                <a:path w="18948" h="3816" extrusionOk="0">
                  <a:moveTo>
                    <a:pt x="902" y="0"/>
                  </a:moveTo>
                  <a:lnTo>
                    <a:pt x="1" y="34"/>
                  </a:lnTo>
                  <a:cubicBezTo>
                    <a:pt x="2793" y="2537"/>
                    <a:pt x="6431" y="3816"/>
                    <a:pt x="10086" y="3816"/>
                  </a:cubicBezTo>
                  <a:cubicBezTo>
                    <a:pt x="13199" y="3816"/>
                    <a:pt x="16324" y="2888"/>
                    <a:pt x="18948" y="1001"/>
                  </a:cubicBezTo>
                  <a:cubicBezTo>
                    <a:pt x="18481" y="1001"/>
                    <a:pt x="18014" y="1034"/>
                    <a:pt x="17513" y="1034"/>
                  </a:cubicBezTo>
                  <a:cubicBezTo>
                    <a:pt x="15162" y="2414"/>
                    <a:pt x="12487" y="3145"/>
                    <a:pt x="9765" y="3145"/>
                  </a:cubicBezTo>
                  <a:cubicBezTo>
                    <a:pt x="9590" y="3145"/>
                    <a:pt x="9416" y="3142"/>
                    <a:pt x="9241" y="3136"/>
                  </a:cubicBezTo>
                  <a:cubicBezTo>
                    <a:pt x="6139" y="2969"/>
                    <a:pt x="3403" y="1802"/>
                    <a:pt x="9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84;p53"/>
            <p:cNvSpPr/>
            <p:nvPr/>
          </p:nvSpPr>
          <p:spPr>
            <a:xfrm rot="2700000">
              <a:off x="4861582" y="3336806"/>
              <a:ext cx="364290" cy="76239"/>
            </a:xfrm>
            <a:custGeom>
              <a:avLst/>
              <a:gdLst/>
              <a:ahLst/>
              <a:cxnLst/>
              <a:rect l="l" t="t" r="r" b="b"/>
              <a:pathLst>
                <a:path w="7607" h="1592" extrusionOk="0">
                  <a:moveTo>
                    <a:pt x="1" y="1"/>
                  </a:moveTo>
                  <a:cubicBezTo>
                    <a:pt x="1228" y="1055"/>
                    <a:pt x="2763" y="1592"/>
                    <a:pt x="4302" y="1592"/>
                  </a:cubicBezTo>
                  <a:cubicBezTo>
                    <a:pt x="5442" y="1592"/>
                    <a:pt x="6585" y="1297"/>
                    <a:pt x="7606" y="701"/>
                  </a:cubicBezTo>
                  <a:cubicBezTo>
                    <a:pt x="7206" y="668"/>
                    <a:pt x="6806" y="601"/>
                    <a:pt x="6406" y="568"/>
                  </a:cubicBezTo>
                  <a:cubicBezTo>
                    <a:pt x="5697" y="863"/>
                    <a:pt x="4941" y="1008"/>
                    <a:pt x="4187" y="1008"/>
                  </a:cubicBezTo>
                  <a:cubicBezTo>
                    <a:pt x="3664" y="1008"/>
                    <a:pt x="3142" y="938"/>
                    <a:pt x="2636" y="802"/>
                  </a:cubicBezTo>
                  <a:cubicBezTo>
                    <a:pt x="2069" y="635"/>
                    <a:pt x="1535" y="401"/>
                    <a:pt x="1035" y="68"/>
                  </a:cubicBezTo>
                  <a:cubicBezTo>
                    <a:pt x="701" y="34"/>
                    <a:pt x="335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85;p53"/>
            <p:cNvSpPr/>
            <p:nvPr/>
          </p:nvSpPr>
          <p:spPr>
            <a:xfrm rot="2700000">
              <a:off x="7085831" y="3376322"/>
              <a:ext cx="359118" cy="408156"/>
            </a:xfrm>
            <a:custGeom>
              <a:avLst/>
              <a:gdLst/>
              <a:ahLst/>
              <a:cxnLst/>
              <a:rect l="l" t="t" r="r" b="b"/>
              <a:pathLst>
                <a:path w="7499" h="8523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634" y="2015"/>
                    <a:pt x="1635" y="3783"/>
                    <a:pt x="3002" y="5284"/>
                  </a:cubicBezTo>
                  <a:cubicBezTo>
                    <a:pt x="4170" y="6585"/>
                    <a:pt x="5671" y="8052"/>
                    <a:pt x="7272" y="8519"/>
                  </a:cubicBezTo>
                  <a:cubicBezTo>
                    <a:pt x="7282" y="8522"/>
                    <a:pt x="7292" y="8523"/>
                    <a:pt x="7302" y="8523"/>
                  </a:cubicBezTo>
                  <a:cubicBezTo>
                    <a:pt x="7420" y="8523"/>
                    <a:pt x="7498" y="8347"/>
                    <a:pt x="7406" y="8286"/>
                  </a:cubicBezTo>
                  <a:cubicBezTo>
                    <a:pt x="5938" y="7085"/>
                    <a:pt x="4437" y="6318"/>
                    <a:pt x="3169" y="4850"/>
                  </a:cubicBezTo>
                  <a:cubicBezTo>
                    <a:pt x="1935" y="3382"/>
                    <a:pt x="934" y="1748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86;p53"/>
            <p:cNvSpPr/>
            <p:nvPr/>
          </p:nvSpPr>
          <p:spPr>
            <a:xfrm rot="2700000">
              <a:off x="7146640" y="3374182"/>
              <a:ext cx="336850" cy="376406"/>
            </a:xfrm>
            <a:custGeom>
              <a:avLst/>
              <a:gdLst/>
              <a:ahLst/>
              <a:cxnLst/>
              <a:rect l="l" t="t" r="r" b="b"/>
              <a:pathLst>
                <a:path w="7034" h="7860" extrusionOk="0">
                  <a:moveTo>
                    <a:pt x="65" y="0"/>
                  </a:moveTo>
                  <a:cubicBezTo>
                    <a:pt x="34" y="0"/>
                    <a:pt x="1" y="24"/>
                    <a:pt x="1" y="47"/>
                  </a:cubicBezTo>
                  <a:cubicBezTo>
                    <a:pt x="434" y="1682"/>
                    <a:pt x="1635" y="3150"/>
                    <a:pt x="2636" y="4317"/>
                  </a:cubicBezTo>
                  <a:cubicBezTo>
                    <a:pt x="3770" y="5651"/>
                    <a:pt x="5104" y="6852"/>
                    <a:pt x="6572" y="7820"/>
                  </a:cubicBezTo>
                  <a:cubicBezTo>
                    <a:pt x="6611" y="7847"/>
                    <a:pt x="6650" y="7859"/>
                    <a:pt x="6688" y="7859"/>
                  </a:cubicBezTo>
                  <a:cubicBezTo>
                    <a:pt x="6880" y="7859"/>
                    <a:pt x="7034" y="7553"/>
                    <a:pt x="6839" y="7386"/>
                  </a:cubicBezTo>
                  <a:cubicBezTo>
                    <a:pt x="5405" y="6319"/>
                    <a:pt x="4070" y="5084"/>
                    <a:pt x="2903" y="3750"/>
                  </a:cubicBezTo>
                  <a:cubicBezTo>
                    <a:pt x="1902" y="2549"/>
                    <a:pt x="1135" y="1081"/>
                    <a:pt x="101" y="14"/>
                  </a:cubicBezTo>
                  <a:cubicBezTo>
                    <a:pt x="91" y="4"/>
                    <a:pt x="78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87;p53"/>
            <p:cNvSpPr/>
            <p:nvPr/>
          </p:nvSpPr>
          <p:spPr>
            <a:xfrm rot="2700000">
              <a:off x="7250349" y="3489491"/>
              <a:ext cx="173693" cy="205347"/>
            </a:xfrm>
            <a:custGeom>
              <a:avLst/>
              <a:gdLst/>
              <a:ahLst/>
              <a:cxnLst/>
              <a:rect l="l" t="t" r="r" b="b"/>
              <a:pathLst>
                <a:path w="3627" h="4288" extrusionOk="0">
                  <a:moveTo>
                    <a:pt x="229" y="1"/>
                  </a:moveTo>
                  <a:cubicBezTo>
                    <a:pt x="99" y="1"/>
                    <a:pt x="0" y="218"/>
                    <a:pt x="133" y="350"/>
                  </a:cubicBezTo>
                  <a:cubicBezTo>
                    <a:pt x="800" y="950"/>
                    <a:pt x="1434" y="1651"/>
                    <a:pt x="2001" y="2351"/>
                  </a:cubicBezTo>
                  <a:cubicBezTo>
                    <a:pt x="2468" y="2952"/>
                    <a:pt x="2835" y="3786"/>
                    <a:pt x="3368" y="4253"/>
                  </a:cubicBezTo>
                  <a:cubicBezTo>
                    <a:pt x="3393" y="4277"/>
                    <a:pt x="3421" y="4288"/>
                    <a:pt x="3450" y="4288"/>
                  </a:cubicBezTo>
                  <a:cubicBezTo>
                    <a:pt x="3538" y="4288"/>
                    <a:pt x="3627" y="4187"/>
                    <a:pt x="3602" y="4086"/>
                  </a:cubicBezTo>
                  <a:cubicBezTo>
                    <a:pt x="3368" y="3252"/>
                    <a:pt x="2734" y="2585"/>
                    <a:pt x="2234" y="1984"/>
                  </a:cubicBezTo>
                  <a:cubicBezTo>
                    <a:pt x="1634" y="1284"/>
                    <a:pt x="1000" y="617"/>
                    <a:pt x="333" y="50"/>
                  </a:cubicBezTo>
                  <a:cubicBezTo>
                    <a:pt x="298" y="15"/>
                    <a:pt x="26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88;p53"/>
            <p:cNvSpPr/>
            <p:nvPr/>
          </p:nvSpPr>
          <p:spPr>
            <a:xfrm rot="2700000">
              <a:off x="7469013" y="3649580"/>
              <a:ext cx="216697" cy="227137"/>
            </a:xfrm>
            <a:custGeom>
              <a:avLst/>
              <a:gdLst/>
              <a:ahLst/>
              <a:cxnLst/>
              <a:rect l="l" t="t" r="r" b="b"/>
              <a:pathLst>
                <a:path w="4525" h="4743" extrusionOk="0">
                  <a:moveTo>
                    <a:pt x="4265" y="0"/>
                  </a:moveTo>
                  <a:cubicBezTo>
                    <a:pt x="4239" y="0"/>
                    <a:pt x="4211" y="10"/>
                    <a:pt x="4184" y="31"/>
                  </a:cubicBezTo>
                  <a:cubicBezTo>
                    <a:pt x="2483" y="1232"/>
                    <a:pt x="1082" y="2800"/>
                    <a:pt x="48" y="4601"/>
                  </a:cubicBezTo>
                  <a:cubicBezTo>
                    <a:pt x="1" y="4672"/>
                    <a:pt x="54" y="4743"/>
                    <a:pt x="124" y="4743"/>
                  </a:cubicBezTo>
                  <a:cubicBezTo>
                    <a:pt x="153" y="4743"/>
                    <a:pt x="185" y="4730"/>
                    <a:pt x="215" y="4701"/>
                  </a:cubicBezTo>
                  <a:cubicBezTo>
                    <a:pt x="1416" y="3100"/>
                    <a:pt x="2817" y="1666"/>
                    <a:pt x="4384" y="398"/>
                  </a:cubicBezTo>
                  <a:cubicBezTo>
                    <a:pt x="4524" y="258"/>
                    <a:pt x="4406" y="0"/>
                    <a:pt x="4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89;p53"/>
            <p:cNvSpPr/>
            <p:nvPr/>
          </p:nvSpPr>
          <p:spPr>
            <a:xfrm rot="2700000">
              <a:off x="7515445" y="3624726"/>
              <a:ext cx="246819" cy="324590"/>
            </a:xfrm>
            <a:custGeom>
              <a:avLst/>
              <a:gdLst/>
              <a:ahLst/>
              <a:cxnLst/>
              <a:rect l="l" t="t" r="r" b="b"/>
              <a:pathLst>
                <a:path w="5154" h="6778" extrusionOk="0">
                  <a:moveTo>
                    <a:pt x="4951" y="1"/>
                  </a:moveTo>
                  <a:cubicBezTo>
                    <a:pt x="4909" y="1"/>
                    <a:pt x="4869" y="21"/>
                    <a:pt x="4839" y="70"/>
                  </a:cubicBezTo>
                  <a:cubicBezTo>
                    <a:pt x="4139" y="1171"/>
                    <a:pt x="3572" y="2305"/>
                    <a:pt x="2838" y="3372"/>
                  </a:cubicBezTo>
                  <a:cubicBezTo>
                    <a:pt x="2037" y="4473"/>
                    <a:pt x="1137" y="5474"/>
                    <a:pt x="136" y="6441"/>
                  </a:cubicBezTo>
                  <a:cubicBezTo>
                    <a:pt x="1" y="6576"/>
                    <a:pt x="107" y="6777"/>
                    <a:pt x="241" y="6777"/>
                  </a:cubicBezTo>
                  <a:cubicBezTo>
                    <a:pt x="272" y="6777"/>
                    <a:pt x="305" y="6766"/>
                    <a:pt x="336" y="6741"/>
                  </a:cubicBezTo>
                  <a:cubicBezTo>
                    <a:pt x="2271" y="5173"/>
                    <a:pt x="4306" y="2838"/>
                    <a:pt x="5106" y="237"/>
                  </a:cubicBezTo>
                  <a:cubicBezTo>
                    <a:pt x="5153" y="119"/>
                    <a:pt x="5050" y="1"/>
                    <a:pt x="4951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90;p53"/>
            <p:cNvSpPr/>
            <p:nvPr/>
          </p:nvSpPr>
          <p:spPr>
            <a:xfrm rot="2700000">
              <a:off x="7444627" y="3671809"/>
              <a:ext cx="275696" cy="381722"/>
            </a:xfrm>
            <a:custGeom>
              <a:avLst/>
              <a:gdLst/>
              <a:ahLst/>
              <a:cxnLst/>
              <a:rect l="l" t="t" r="r" b="b"/>
              <a:pathLst>
                <a:path w="5757" h="7971" extrusionOk="0">
                  <a:moveTo>
                    <a:pt x="5703" y="1"/>
                  </a:moveTo>
                  <a:cubicBezTo>
                    <a:pt x="5674" y="1"/>
                    <a:pt x="5640" y="18"/>
                    <a:pt x="5624" y="51"/>
                  </a:cubicBezTo>
                  <a:cubicBezTo>
                    <a:pt x="5023" y="1552"/>
                    <a:pt x="4289" y="3020"/>
                    <a:pt x="3389" y="4387"/>
                  </a:cubicBezTo>
                  <a:cubicBezTo>
                    <a:pt x="2421" y="5622"/>
                    <a:pt x="1320" y="6756"/>
                    <a:pt x="86" y="7723"/>
                  </a:cubicBezTo>
                  <a:cubicBezTo>
                    <a:pt x="0" y="7809"/>
                    <a:pt x="62" y="7970"/>
                    <a:pt x="167" y="7970"/>
                  </a:cubicBezTo>
                  <a:cubicBezTo>
                    <a:pt x="183" y="7970"/>
                    <a:pt x="201" y="7966"/>
                    <a:pt x="220" y="7957"/>
                  </a:cubicBezTo>
                  <a:cubicBezTo>
                    <a:pt x="2888" y="6656"/>
                    <a:pt x="5223" y="3320"/>
                    <a:pt x="5757" y="51"/>
                  </a:cubicBezTo>
                  <a:cubicBezTo>
                    <a:pt x="5757" y="18"/>
                    <a:pt x="5732" y="1"/>
                    <a:pt x="5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1;p53"/>
            <p:cNvSpPr/>
            <p:nvPr/>
          </p:nvSpPr>
          <p:spPr>
            <a:xfrm rot="2700000">
              <a:off x="5004727" y="3547921"/>
              <a:ext cx="552780" cy="313336"/>
            </a:xfrm>
            <a:custGeom>
              <a:avLst/>
              <a:gdLst/>
              <a:ahLst/>
              <a:cxnLst/>
              <a:rect l="l" t="t" r="r" b="b"/>
              <a:pathLst>
                <a:path w="11543" h="6543" extrusionOk="0">
                  <a:moveTo>
                    <a:pt x="1959" y="1"/>
                  </a:moveTo>
                  <a:cubicBezTo>
                    <a:pt x="1310" y="1"/>
                    <a:pt x="656" y="59"/>
                    <a:pt x="1" y="180"/>
                  </a:cubicBezTo>
                  <a:cubicBezTo>
                    <a:pt x="834" y="2548"/>
                    <a:pt x="2502" y="4516"/>
                    <a:pt x="4737" y="5684"/>
                  </a:cubicBezTo>
                  <a:cubicBezTo>
                    <a:pt x="5886" y="6258"/>
                    <a:pt x="7132" y="6543"/>
                    <a:pt x="8380" y="6543"/>
                  </a:cubicBezTo>
                  <a:cubicBezTo>
                    <a:pt x="9452" y="6543"/>
                    <a:pt x="10525" y="6333"/>
                    <a:pt x="11542" y="5917"/>
                  </a:cubicBezTo>
                  <a:cubicBezTo>
                    <a:pt x="9705" y="2242"/>
                    <a:pt x="5964" y="1"/>
                    <a:pt x="1959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2;p53"/>
            <p:cNvSpPr/>
            <p:nvPr/>
          </p:nvSpPr>
          <p:spPr>
            <a:xfrm rot="2700000">
              <a:off x="5547667" y="2589339"/>
              <a:ext cx="244424" cy="163013"/>
            </a:xfrm>
            <a:custGeom>
              <a:avLst/>
              <a:gdLst/>
              <a:ahLst/>
              <a:cxnLst/>
              <a:rect l="l" t="t" r="r" b="b"/>
              <a:pathLst>
                <a:path w="5104" h="3404" fill="none" extrusionOk="0">
                  <a:moveTo>
                    <a:pt x="334" y="2136"/>
                  </a:moveTo>
                  <a:cubicBezTo>
                    <a:pt x="400" y="2669"/>
                    <a:pt x="901" y="2903"/>
                    <a:pt x="1334" y="3036"/>
                  </a:cubicBezTo>
                  <a:cubicBezTo>
                    <a:pt x="2135" y="3303"/>
                    <a:pt x="3002" y="3403"/>
                    <a:pt x="3836" y="3337"/>
                  </a:cubicBezTo>
                  <a:cubicBezTo>
                    <a:pt x="4103" y="3303"/>
                    <a:pt x="4370" y="3237"/>
                    <a:pt x="4603" y="3136"/>
                  </a:cubicBezTo>
                  <a:cubicBezTo>
                    <a:pt x="4837" y="3003"/>
                    <a:pt x="5037" y="2770"/>
                    <a:pt x="5104" y="2469"/>
                  </a:cubicBezTo>
                  <a:cubicBezTo>
                    <a:pt x="5104" y="2002"/>
                    <a:pt x="4870" y="1535"/>
                    <a:pt x="4470" y="1302"/>
                  </a:cubicBezTo>
                  <a:cubicBezTo>
                    <a:pt x="3769" y="768"/>
                    <a:pt x="0" y="1"/>
                    <a:pt x="334" y="213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93;p53"/>
            <p:cNvSpPr/>
            <p:nvPr/>
          </p:nvSpPr>
          <p:spPr>
            <a:xfrm rot="2700000">
              <a:off x="5749516" y="2774774"/>
              <a:ext cx="150227" cy="103871"/>
            </a:xfrm>
            <a:custGeom>
              <a:avLst/>
              <a:gdLst/>
              <a:ahLst/>
              <a:cxnLst/>
              <a:rect l="l" t="t" r="r" b="b"/>
              <a:pathLst>
                <a:path w="3137" h="2169" fill="none" extrusionOk="0">
                  <a:moveTo>
                    <a:pt x="3103" y="1001"/>
                  </a:moveTo>
                  <a:cubicBezTo>
                    <a:pt x="3103" y="534"/>
                    <a:pt x="2769" y="101"/>
                    <a:pt x="2269" y="34"/>
                  </a:cubicBezTo>
                  <a:cubicBezTo>
                    <a:pt x="1935" y="1"/>
                    <a:pt x="1635" y="1"/>
                    <a:pt x="1302" y="101"/>
                  </a:cubicBezTo>
                  <a:cubicBezTo>
                    <a:pt x="968" y="101"/>
                    <a:pt x="634" y="234"/>
                    <a:pt x="368" y="468"/>
                  </a:cubicBezTo>
                  <a:cubicBezTo>
                    <a:pt x="1" y="835"/>
                    <a:pt x="34" y="1402"/>
                    <a:pt x="401" y="1769"/>
                  </a:cubicBezTo>
                  <a:cubicBezTo>
                    <a:pt x="701" y="1969"/>
                    <a:pt x="1035" y="2069"/>
                    <a:pt x="1368" y="2069"/>
                  </a:cubicBezTo>
                  <a:cubicBezTo>
                    <a:pt x="1669" y="2136"/>
                    <a:pt x="2002" y="2169"/>
                    <a:pt x="2336" y="2102"/>
                  </a:cubicBezTo>
                  <a:cubicBezTo>
                    <a:pt x="2836" y="1969"/>
                    <a:pt x="3136" y="1502"/>
                    <a:pt x="3103" y="10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94;p53"/>
            <p:cNvSpPr/>
            <p:nvPr/>
          </p:nvSpPr>
          <p:spPr>
            <a:xfrm rot="2700000">
              <a:off x="5675493" y="2873864"/>
              <a:ext cx="92665" cy="75138"/>
            </a:xfrm>
            <a:custGeom>
              <a:avLst/>
              <a:gdLst/>
              <a:ahLst/>
              <a:cxnLst/>
              <a:rect l="l" t="t" r="r" b="b"/>
              <a:pathLst>
                <a:path w="1935" h="1569" fill="none" extrusionOk="0">
                  <a:moveTo>
                    <a:pt x="1668" y="234"/>
                  </a:moveTo>
                  <a:cubicBezTo>
                    <a:pt x="1501" y="67"/>
                    <a:pt x="1268" y="1"/>
                    <a:pt x="1068" y="34"/>
                  </a:cubicBezTo>
                  <a:cubicBezTo>
                    <a:pt x="868" y="1"/>
                    <a:pt x="634" y="34"/>
                    <a:pt x="467" y="134"/>
                  </a:cubicBezTo>
                  <a:cubicBezTo>
                    <a:pt x="34" y="401"/>
                    <a:pt x="0" y="968"/>
                    <a:pt x="367" y="1301"/>
                  </a:cubicBezTo>
                  <a:cubicBezTo>
                    <a:pt x="534" y="1435"/>
                    <a:pt x="734" y="1502"/>
                    <a:pt x="934" y="1502"/>
                  </a:cubicBezTo>
                  <a:cubicBezTo>
                    <a:pt x="1134" y="1568"/>
                    <a:pt x="1368" y="1535"/>
                    <a:pt x="1568" y="1435"/>
                  </a:cubicBezTo>
                  <a:cubicBezTo>
                    <a:pt x="1768" y="1301"/>
                    <a:pt x="1902" y="1101"/>
                    <a:pt x="1935" y="868"/>
                  </a:cubicBezTo>
                  <a:cubicBezTo>
                    <a:pt x="1935" y="601"/>
                    <a:pt x="1835" y="367"/>
                    <a:pt x="1668" y="234"/>
                  </a:cubicBezTo>
                  <a:close/>
                </a:path>
              </a:pathLst>
            </a:custGeom>
            <a:solidFill>
              <a:srgbClr val="336600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95;p53"/>
            <p:cNvSpPr/>
            <p:nvPr/>
          </p:nvSpPr>
          <p:spPr>
            <a:xfrm rot="2700000">
              <a:off x="5803857" y="2961305"/>
              <a:ext cx="126235" cy="91132"/>
            </a:xfrm>
            <a:custGeom>
              <a:avLst/>
              <a:gdLst/>
              <a:ahLst/>
              <a:cxnLst/>
              <a:rect l="l" t="t" r="r" b="b"/>
              <a:pathLst>
                <a:path w="2636" h="1903" fill="none" extrusionOk="0">
                  <a:moveTo>
                    <a:pt x="2135" y="168"/>
                  </a:moveTo>
                  <a:cubicBezTo>
                    <a:pt x="1869" y="68"/>
                    <a:pt x="1635" y="34"/>
                    <a:pt x="1368" y="34"/>
                  </a:cubicBezTo>
                  <a:cubicBezTo>
                    <a:pt x="1135" y="1"/>
                    <a:pt x="901" y="1"/>
                    <a:pt x="634" y="34"/>
                  </a:cubicBezTo>
                  <a:cubicBezTo>
                    <a:pt x="301" y="101"/>
                    <a:pt x="67" y="401"/>
                    <a:pt x="34" y="768"/>
                  </a:cubicBezTo>
                  <a:cubicBezTo>
                    <a:pt x="1" y="1102"/>
                    <a:pt x="167" y="1435"/>
                    <a:pt x="501" y="1602"/>
                  </a:cubicBezTo>
                  <a:cubicBezTo>
                    <a:pt x="734" y="1669"/>
                    <a:pt x="968" y="1735"/>
                    <a:pt x="1201" y="1802"/>
                  </a:cubicBezTo>
                  <a:cubicBezTo>
                    <a:pt x="1435" y="1869"/>
                    <a:pt x="1702" y="1902"/>
                    <a:pt x="1935" y="1869"/>
                  </a:cubicBezTo>
                  <a:cubicBezTo>
                    <a:pt x="2302" y="1769"/>
                    <a:pt x="2569" y="1435"/>
                    <a:pt x="2569" y="1068"/>
                  </a:cubicBezTo>
                  <a:cubicBezTo>
                    <a:pt x="2636" y="701"/>
                    <a:pt x="2436" y="334"/>
                    <a:pt x="2135" y="16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96;p53"/>
            <p:cNvSpPr/>
            <p:nvPr/>
          </p:nvSpPr>
          <p:spPr>
            <a:xfrm rot="2700000">
              <a:off x="5926017" y="2934059"/>
              <a:ext cx="67140" cy="57514"/>
            </a:xfrm>
            <a:custGeom>
              <a:avLst/>
              <a:gdLst/>
              <a:ahLst/>
              <a:cxnLst/>
              <a:rect l="l" t="t" r="r" b="b"/>
              <a:pathLst>
                <a:path w="1402" h="1201" fill="none" extrusionOk="0">
                  <a:moveTo>
                    <a:pt x="1068" y="133"/>
                  </a:moveTo>
                  <a:cubicBezTo>
                    <a:pt x="901" y="33"/>
                    <a:pt x="768" y="0"/>
                    <a:pt x="601" y="0"/>
                  </a:cubicBezTo>
                  <a:cubicBezTo>
                    <a:pt x="168" y="67"/>
                    <a:pt x="1" y="534"/>
                    <a:pt x="301" y="834"/>
                  </a:cubicBezTo>
                  <a:cubicBezTo>
                    <a:pt x="368" y="901"/>
                    <a:pt x="434" y="967"/>
                    <a:pt x="501" y="1001"/>
                  </a:cubicBezTo>
                  <a:cubicBezTo>
                    <a:pt x="568" y="1034"/>
                    <a:pt x="635" y="1067"/>
                    <a:pt x="735" y="1101"/>
                  </a:cubicBezTo>
                  <a:cubicBezTo>
                    <a:pt x="968" y="1201"/>
                    <a:pt x="1268" y="1034"/>
                    <a:pt x="1335" y="767"/>
                  </a:cubicBezTo>
                  <a:cubicBezTo>
                    <a:pt x="1402" y="534"/>
                    <a:pt x="1302" y="234"/>
                    <a:pt x="1068" y="13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97;p53"/>
            <p:cNvSpPr/>
            <p:nvPr/>
          </p:nvSpPr>
          <p:spPr>
            <a:xfrm rot="2700000">
              <a:off x="5949603" y="3085026"/>
              <a:ext cx="118237" cy="91085"/>
            </a:xfrm>
            <a:custGeom>
              <a:avLst/>
              <a:gdLst/>
              <a:ahLst/>
              <a:cxnLst/>
              <a:rect l="l" t="t" r="r" b="b"/>
              <a:pathLst>
                <a:path w="2469" h="1902" fill="none" extrusionOk="0">
                  <a:moveTo>
                    <a:pt x="1935" y="234"/>
                  </a:moveTo>
                  <a:cubicBezTo>
                    <a:pt x="1568" y="100"/>
                    <a:pt x="1168" y="0"/>
                    <a:pt x="768" y="0"/>
                  </a:cubicBezTo>
                  <a:cubicBezTo>
                    <a:pt x="467" y="0"/>
                    <a:pt x="201" y="167"/>
                    <a:pt x="100" y="467"/>
                  </a:cubicBezTo>
                  <a:cubicBezTo>
                    <a:pt x="0" y="767"/>
                    <a:pt x="100" y="1101"/>
                    <a:pt x="334" y="1301"/>
                  </a:cubicBezTo>
                  <a:cubicBezTo>
                    <a:pt x="734" y="1534"/>
                    <a:pt x="1168" y="1701"/>
                    <a:pt x="1602" y="1801"/>
                  </a:cubicBezTo>
                  <a:cubicBezTo>
                    <a:pt x="1935" y="1901"/>
                    <a:pt x="2302" y="1501"/>
                    <a:pt x="2369" y="1168"/>
                  </a:cubicBezTo>
                  <a:cubicBezTo>
                    <a:pt x="2469" y="801"/>
                    <a:pt x="2269" y="400"/>
                    <a:pt x="1935" y="2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98;p53"/>
            <p:cNvSpPr/>
            <p:nvPr/>
          </p:nvSpPr>
          <p:spPr>
            <a:xfrm rot="2700000">
              <a:off x="5895472" y="3129162"/>
              <a:ext cx="75138" cy="47985"/>
            </a:xfrm>
            <a:custGeom>
              <a:avLst/>
              <a:gdLst/>
              <a:ahLst/>
              <a:cxnLst/>
              <a:rect l="l" t="t" r="r" b="b"/>
              <a:pathLst>
                <a:path w="1569" h="1002" fill="none" extrusionOk="0">
                  <a:moveTo>
                    <a:pt x="1569" y="501"/>
                  </a:moveTo>
                  <a:cubicBezTo>
                    <a:pt x="1535" y="367"/>
                    <a:pt x="1402" y="234"/>
                    <a:pt x="1268" y="201"/>
                  </a:cubicBezTo>
                  <a:cubicBezTo>
                    <a:pt x="901" y="134"/>
                    <a:pt x="468" y="0"/>
                    <a:pt x="134" y="201"/>
                  </a:cubicBezTo>
                  <a:cubicBezTo>
                    <a:pt x="34" y="267"/>
                    <a:pt x="1" y="367"/>
                    <a:pt x="68" y="467"/>
                  </a:cubicBezTo>
                  <a:cubicBezTo>
                    <a:pt x="301" y="801"/>
                    <a:pt x="768" y="834"/>
                    <a:pt x="1102" y="934"/>
                  </a:cubicBezTo>
                  <a:cubicBezTo>
                    <a:pt x="1268" y="1001"/>
                    <a:pt x="1402" y="934"/>
                    <a:pt x="1502" y="801"/>
                  </a:cubicBezTo>
                  <a:cubicBezTo>
                    <a:pt x="1569" y="734"/>
                    <a:pt x="1569" y="601"/>
                    <a:pt x="1569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99;p53"/>
            <p:cNvSpPr/>
            <p:nvPr/>
          </p:nvSpPr>
          <p:spPr>
            <a:xfrm rot="2700000">
              <a:off x="5957220" y="3265978"/>
              <a:ext cx="108660" cy="89504"/>
            </a:xfrm>
            <a:custGeom>
              <a:avLst/>
              <a:gdLst/>
              <a:ahLst/>
              <a:cxnLst/>
              <a:rect l="l" t="t" r="r" b="b"/>
              <a:pathLst>
                <a:path w="2269" h="1869" fill="none" extrusionOk="0">
                  <a:moveTo>
                    <a:pt x="1935" y="501"/>
                  </a:moveTo>
                  <a:cubicBezTo>
                    <a:pt x="1735" y="367"/>
                    <a:pt x="1468" y="267"/>
                    <a:pt x="1235" y="167"/>
                  </a:cubicBezTo>
                  <a:cubicBezTo>
                    <a:pt x="1001" y="34"/>
                    <a:pt x="734" y="0"/>
                    <a:pt x="467" y="34"/>
                  </a:cubicBezTo>
                  <a:cubicBezTo>
                    <a:pt x="67" y="100"/>
                    <a:pt x="0" y="601"/>
                    <a:pt x="167" y="901"/>
                  </a:cubicBezTo>
                  <a:cubicBezTo>
                    <a:pt x="301" y="1101"/>
                    <a:pt x="501" y="1268"/>
                    <a:pt x="701" y="1368"/>
                  </a:cubicBezTo>
                  <a:cubicBezTo>
                    <a:pt x="901" y="1535"/>
                    <a:pt x="1135" y="1635"/>
                    <a:pt x="1368" y="1735"/>
                  </a:cubicBezTo>
                  <a:cubicBezTo>
                    <a:pt x="1668" y="1868"/>
                    <a:pt x="2002" y="1701"/>
                    <a:pt x="2135" y="1401"/>
                  </a:cubicBezTo>
                  <a:cubicBezTo>
                    <a:pt x="2269" y="1101"/>
                    <a:pt x="2202" y="734"/>
                    <a:pt x="1935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00;p53"/>
            <p:cNvSpPr/>
            <p:nvPr/>
          </p:nvSpPr>
          <p:spPr>
            <a:xfrm rot="2700000">
              <a:off x="6028287" y="3202814"/>
              <a:ext cx="86296" cy="73509"/>
            </a:xfrm>
            <a:custGeom>
              <a:avLst/>
              <a:gdLst/>
              <a:ahLst/>
              <a:cxnLst/>
              <a:rect l="l" t="t" r="r" b="b"/>
              <a:pathLst>
                <a:path w="1802" h="1535" fill="none" extrusionOk="0">
                  <a:moveTo>
                    <a:pt x="1735" y="1034"/>
                  </a:moveTo>
                  <a:cubicBezTo>
                    <a:pt x="1701" y="901"/>
                    <a:pt x="1668" y="801"/>
                    <a:pt x="1601" y="701"/>
                  </a:cubicBezTo>
                  <a:cubicBezTo>
                    <a:pt x="1535" y="634"/>
                    <a:pt x="1434" y="534"/>
                    <a:pt x="1368" y="501"/>
                  </a:cubicBezTo>
                  <a:cubicBezTo>
                    <a:pt x="1168" y="367"/>
                    <a:pt x="1001" y="267"/>
                    <a:pt x="801" y="167"/>
                  </a:cubicBezTo>
                  <a:cubicBezTo>
                    <a:pt x="567" y="0"/>
                    <a:pt x="234" y="67"/>
                    <a:pt x="134" y="367"/>
                  </a:cubicBezTo>
                  <a:cubicBezTo>
                    <a:pt x="0" y="634"/>
                    <a:pt x="100" y="968"/>
                    <a:pt x="367" y="1101"/>
                  </a:cubicBezTo>
                  <a:cubicBezTo>
                    <a:pt x="534" y="1201"/>
                    <a:pt x="734" y="1301"/>
                    <a:pt x="901" y="1401"/>
                  </a:cubicBezTo>
                  <a:cubicBezTo>
                    <a:pt x="1001" y="1468"/>
                    <a:pt x="1134" y="1501"/>
                    <a:pt x="1234" y="1535"/>
                  </a:cubicBezTo>
                  <a:cubicBezTo>
                    <a:pt x="1334" y="1501"/>
                    <a:pt x="1434" y="1501"/>
                    <a:pt x="1535" y="1468"/>
                  </a:cubicBezTo>
                  <a:cubicBezTo>
                    <a:pt x="1701" y="1401"/>
                    <a:pt x="1801" y="1201"/>
                    <a:pt x="1735" y="10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01;p53"/>
            <p:cNvSpPr/>
            <p:nvPr/>
          </p:nvSpPr>
          <p:spPr>
            <a:xfrm rot="2700000">
              <a:off x="6052152" y="3422867"/>
              <a:ext cx="92713" cy="67140"/>
            </a:xfrm>
            <a:custGeom>
              <a:avLst/>
              <a:gdLst/>
              <a:ahLst/>
              <a:cxnLst/>
              <a:rect l="l" t="t" r="r" b="b"/>
              <a:pathLst>
                <a:path w="1936" h="1402" fill="none" extrusionOk="0">
                  <a:moveTo>
                    <a:pt x="1769" y="667"/>
                  </a:moveTo>
                  <a:cubicBezTo>
                    <a:pt x="1635" y="500"/>
                    <a:pt x="1502" y="400"/>
                    <a:pt x="1335" y="300"/>
                  </a:cubicBezTo>
                  <a:cubicBezTo>
                    <a:pt x="1168" y="200"/>
                    <a:pt x="1035" y="133"/>
                    <a:pt x="835" y="100"/>
                  </a:cubicBezTo>
                  <a:cubicBezTo>
                    <a:pt x="501" y="0"/>
                    <a:pt x="168" y="234"/>
                    <a:pt x="101" y="567"/>
                  </a:cubicBezTo>
                  <a:cubicBezTo>
                    <a:pt x="1" y="934"/>
                    <a:pt x="234" y="1268"/>
                    <a:pt x="601" y="1334"/>
                  </a:cubicBezTo>
                  <a:cubicBezTo>
                    <a:pt x="768" y="1401"/>
                    <a:pt x="968" y="1401"/>
                    <a:pt x="1135" y="1401"/>
                  </a:cubicBezTo>
                  <a:cubicBezTo>
                    <a:pt x="1335" y="1368"/>
                    <a:pt x="1535" y="1301"/>
                    <a:pt x="1702" y="1234"/>
                  </a:cubicBezTo>
                  <a:cubicBezTo>
                    <a:pt x="1936" y="1134"/>
                    <a:pt x="1902" y="801"/>
                    <a:pt x="1769" y="6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02;p53"/>
            <p:cNvSpPr/>
            <p:nvPr/>
          </p:nvSpPr>
          <p:spPr>
            <a:xfrm rot="2700000">
              <a:off x="5970169" y="3440933"/>
              <a:ext cx="89504" cy="67140"/>
            </a:xfrm>
            <a:custGeom>
              <a:avLst/>
              <a:gdLst/>
              <a:ahLst/>
              <a:cxnLst/>
              <a:rect l="l" t="t" r="r" b="b"/>
              <a:pathLst>
                <a:path w="1869" h="1402" fill="none" extrusionOk="0">
                  <a:moveTo>
                    <a:pt x="1635" y="467"/>
                  </a:moveTo>
                  <a:cubicBezTo>
                    <a:pt x="1335" y="167"/>
                    <a:pt x="902" y="0"/>
                    <a:pt x="468" y="34"/>
                  </a:cubicBezTo>
                  <a:cubicBezTo>
                    <a:pt x="301" y="34"/>
                    <a:pt x="134" y="167"/>
                    <a:pt x="68" y="334"/>
                  </a:cubicBezTo>
                  <a:cubicBezTo>
                    <a:pt x="1" y="534"/>
                    <a:pt x="68" y="767"/>
                    <a:pt x="201" y="901"/>
                  </a:cubicBezTo>
                  <a:cubicBezTo>
                    <a:pt x="535" y="1134"/>
                    <a:pt x="1002" y="1401"/>
                    <a:pt x="1402" y="1268"/>
                  </a:cubicBezTo>
                  <a:cubicBezTo>
                    <a:pt x="1736" y="1168"/>
                    <a:pt x="1869" y="734"/>
                    <a:pt x="1635" y="4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03;p53"/>
            <p:cNvSpPr/>
            <p:nvPr/>
          </p:nvSpPr>
          <p:spPr>
            <a:xfrm rot="2700000">
              <a:off x="6063350" y="3310575"/>
              <a:ext cx="70349" cy="70301"/>
            </a:xfrm>
            <a:custGeom>
              <a:avLst/>
              <a:gdLst/>
              <a:ahLst/>
              <a:cxnLst/>
              <a:rect l="l" t="t" r="r" b="b"/>
              <a:pathLst>
                <a:path w="1469" h="1468" fill="none" extrusionOk="0">
                  <a:moveTo>
                    <a:pt x="1335" y="567"/>
                  </a:moveTo>
                  <a:cubicBezTo>
                    <a:pt x="1202" y="200"/>
                    <a:pt x="802" y="0"/>
                    <a:pt x="435" y="100"/>
                  </a:cubicBezTo>
                  <a:cubicBezTo>
                    <a:pt x="268" y="134"/>
                    <a:pt x="134" y="267"/>
                    <a:pt x="68" y="467"/>
                  </a:cubicBezTo>
                  <a:cubicBezTo>
                    <a:pt x="1" y="634"/>
                    <a:pt x="34" y="834"/>
                    <a:pt x="134" y="1001"/>
                  </a:cubicBezTo>
                  <a:cubicBezTo>
                    <a:pt x="268" y="1301"/>
                    <a:pt x="635" y="1468"/>
                    <a:pt x="968" y="1401"/>
                  </a:cubicBezTo>
                  <a:cubicBezTo>
                    <a:pt x="1302" y="1301"/>
                    <a:pt x="1469" y="901"/>
                    <a:pt x="1335" y="5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2277;p53"/>
          <p:cNvGrpSpPr/>
          <p:nvPr/>
        </p:nvGrpSpPr>
        <p:grpSpPr>
          <a:xfrm rot="-463557">
            <a:off x="6669185" y="2352002"/>
            <a:ext cx="2270561" cy="3192032"/>
            <a:chOff x="4747851" y="1647556"/>
            <a:chExt cx="3053299" cy="3354659"/>
          </a:xfrm>
        </p:grpSpPr>
        <p:sp>
          <p:nvSpPr>
            <p:cNvPr id="36" name="Google Shape;2278;p53"/>
            <p:cNvSpPr/>
            <p:nvPr/>
          </p:nvSpPr>
          <p:spPr>
            <a:xfrm rot="2700000">
              <a:off x="4338177" y="2218631"/>
              <a:ext cx="3354659" cy="2212511"/>
            </a:xfrm>
            <a:custGeom>
              <a:avLst/>
              <a:gdLst/>
              <a:ahLst/>
              <a:cxnLst/>
              <a:rect l="l" t="t" r="r" b="b"/>
              <a:pathLst>
                <a:path w="70051" h="46201" extrusionOk="0">
                  <a:moveTo>
                    <a:pt x="69884" y="1"/>
                  </a:moveTo>
                  <a:cubicBezTo>
                    <a:pt x="66214" y="1068"/>
                    <a:pt x="62779" y="4437"/>
                    <a:pt x="61444" y="8540"/>
                  </a:cubicBezTo>
                  <a:cubicBezTo>
                    <a:pt x="59776" y="4470"/>
                    <a:pt x="56007" y="1635"/>
                    <a:pt x="52004" y="1535"/>
                  </a:cubicBezTo>
                  <a:lnTo>
                    <a:pt x="52004" y="1535"/>
                  </a:lnTo>
                  <a:cubicBezTo>
                    <a:pt x="51937" y="1535"/>
                    <a:pt x="52972" y="5304"/>
                    <a:pt x="53138" y="5638"/>
                  </a:cubicBezTo>
                  <a:cubicBezTo>
                    <a:pt x="53672" y="7006"/>
                    <a:pt x="54406" y="8273"/>
                    <a:pt x="55307" y="9441"/>
                  </a:cubicBezTo>
                  <a:cubicBezTo>
                    <a:pt x="56774" y="11342"/>
                    <a:pt x="58909" y="13177"/>
                    <a:pt x="61144" y="13977"/>
                  </a:cubicBezTo>
                  <a:cubicBezTo>
                    <a:pt x="60977" y="20182"/>
                    <a:pt x="56274" y="26119"/>
                    <a:pt x="50803" y="26653"/>
                  </a:cubicBezTo>
                  <a:cubicBezTo>
                    <a:pt x="50467" y="26686"/>
                    <a:pt x="50135" y="26701"/>
                    <a:pt x="49805" y="26701"/>
                  </a:cubicBezTo>
                  <a:cubicBezTo>
                    <a:pt x="43746" y="26701"/>
                    <a:pt x="38657" y="21396"/>
                    <a:pt x="33057" y="18580"/>
                  </a:cubicBezTo>
                  <a:cubicBezTo>
                    <a:pt x="29902" y="17003"/>
                    <a:pt x="26473" y="16216"/>
                    <a:pt x="23042" y="16216"/>
                  </a:cubicBezTo>
                  <a:cubicBezTo>
                    <a:pt x="20016" y="16216"/>
                    <a:pt x="16988" y="16828"/>
                    <a:pt x="14144" y="18047"/>
                  </a:cubicBezTo>
                  <a:cubicBezTo>
                    <a:pt x="8073" y="20682"/>
                    <a:pt x="2869" y="26119"/>
                    <a:pt x="0" y="32791"/>
                  </a:cubicBezTo>
                  <a:cubicBezTo>
                    <a:pt x="501" y="33891"/>
                    <a:pt x="1068" y="34959"/>
                    <a:pt x="1735" y="35993"/>
                  </a:cubicBezTo>
                  <a:cubicBezTo>
                    <a:pt x="2512" y="36317"/>
                    <a:pt x="3257" y="36828"/>
                    <a:pt x="4123" y="36828"/>
                  </a:cubicBezTo>
                  <a:cubicBezTo>
                    <a:pt x="4149" y="36828"/>
                    <a:pt x="4176" y="36828"/>
                    <a:pt x="4203" y="36827"/>
                  </a:cubicBezTo>
                  <a:cubicBezTo>
                    <a:pt x="5271" y="36827"/>
                    <a:pt x="6272" y="35860"/>
                    <a:pt x="5738" y="34625"/>
                  </a:cubicBezTo>
                  <a:cubicBezTo>
                    <a:pt x="5570" y="34242"/>
                    <a:pt x="5884" y="33858"/>
                    <a:pt x="6186" y="33858"/>
                  </a:cubicBezTo>
                  <a:cubicBezTo>
                    <a:pt x="6304" y="33858"/>
                    <a:pt x="6421" y="33917"/>
                    <a:pt x="6505" y="34058"/>
                  </a:cubicBezTo>
                  <a:cubicBezTo>
                    <a:pt x="7206" y="35326"/>
                    <a:pt x="6739" y="36927"/>
                    <a:pt x="5471" y="37627"/>
                  </a:cubicBezTo>
                  <a:cubicBezTo>
                    <a:pt x="5074" y="37835"/>
                    <a:pt x="4635" y="37936"/>
                    <a:pt x="4196" y="37936"/>
                  </a:cubicBezTo>
                  <a:cubicBezTo>
                    <a:pt x="3858" y="37936"/>
                    <a:pt x="3521" y="37877"/>
                    <a:pt x="3203" y="37761"/>
                  </a:cubicBezTo>
                  <a:lnTo>
                    <a:pt x="3203" y="37761"/>
                  </a:lnTo>
                  <a:lnTo>
                    <a:pt x="3269" y="37861"/>
                  </a:lnTo>
                  <a:cubicBezTo>
                    <a:pt x="3736" y="38328"/>
                    <a:pt x="4203" y="38762"/>
                    <a:pt x="4704" y="39195"/>
                  </a:cubicBezTo>
                  <a:cubicBezTo>
                    <a:pt x="9974" y="43865"/>
                    <a:pt x="16812" y="46167"/>
                    <a:pt x="23617" y="46200"/>
                  </a:cubicBezTo>
                  <a:cubicBezTo>
                    <a:pt x="23665" y="46200"/>
                    <a:pt x="23713" y="46201"/>
                    <a:pt x="23761" y="46201"/>
                  </a:cubicBezTo>
                  <a:cubicBezTo>
                    <a:pt x="31285" y="46201"/>
                    <a:pt x="38771" y="43606"/>
                    <a:pt x="45533" y="39629"/>
                  </a:cubicBezTo>
                  <a:cubicBezTo>
                    <a:pt x="49969" y="36994"/>
                    <a:pt x="54239" y="33725"/>
                    <a:pt x="57541" y="29422"/>
                  </a:cubicBezTo>
                  <a:cubicBezTo>
                    <a:pt x="58075" y="28688"/>
                    <a:pt x="58576" y="27954"/>
                    <a:pt x="59076" y="27187"/>
                  </a:cubicBezTo>
                  <a:cubicBezTo>
                    <a:pt x="61611" y="23284"/>
                    <a:pt x="63079" y="18781"/>
                    <a:pt x="63379" y="14111"/>
                  </a:cubicBezTo>
                  <a:cubicBezTo>
                    <a:pt x="65114" y="13510"/>
                    <a:pt x="66548" y="11242"/>
                    <a:pt x="67515" y="9574"/>
                  </a:cubicBezTo>
                  <a:cubicBezTo>
                    <a:pt x="69183" y="6672"/>
                    <a:pt x="70050" y="3370"/>
                    <a:pt x="69984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279;p53"/>
            <p:cNvSpPr/>
            <p:nvPr/>
          </p:nvSpPr>
          <p:spPr>
            <a:xfrm rot="2700000">
              <a:off x="4743182" y="2504216"/>
              <a:ext cx="159518" cy="150179"/>
            </a:xfrm>
            <a:custGeom>
              <a:avLst/>
              <a:gdLst/>
              <a:ahLst/>
              <a:cxnLst/>
              <a:rect l="l" t="t" r="r" b="b"/>
              <a:pathLst>
                <a:path w="3331" h="3136" extrusionOk="0">
                  <a:moveTo>
                    <a:pt x="2623" y="0"/>
                  </a:moveTo>
                  <a:cubicBezTo>
                    <a:pt x="2487" y="0"/>
                    <a:pt x="2357" y="96"/>
                    <a:pt x="2330" y="255"/>
                  </a:cubicBezTo>
                  <a:cubicBezTo>
                    <a:pt x="2063" y="888"/>
                    <a:pt x="2797" y="1689"/>
                    <a:pt x="1997" y="2123"/>
                  </a:cubicBezTo>
                  <a:cubicBezTo>
                    <a:pt x="1863" y="2189"/>
                    <a:pt x="1740" y="2217"/>
                    <a:pt x="1625" y="2217"/>
                  </a:cubicBezTo>
                  <a:cubicBezTo>
                    <a:pt x="1164" y="2217"/>
                    <a:pt x="822" y="1769"/>
                    <a:pt x="395" y="1555"/>
                  </a:cubicBezTo>
                  <a:cubicBezTo>
                    <a:pt x="368" y="1539"/>
                    <a:pt x="339" y="1532"/>
                    <a:pt x="309" y="1532"/>
                  </a:cubicBezTo>
                  <a:cubicBezTo>
                    <a:pt x="159" y="1532"/>
                    <a:pt x="1" y="1722"/>
                    <a:pt x="28" y="1889"/>
                  </a:cubicBezTo>
                  <a:cubicBezTo>
                    <a:pt x="172" y="2700"/>
                    <a:pt x="928" y="3135"/>
                    <a:pt x="1652" y="3135"/>
                  </a:cubicBezTo>
                  <a:cubicBezTo>
                    <a:pt x="1942" y="3135"/>
                    <a:pt x="2226" y="3066"/>
                    <a:pt x="2464" y="2923"/>
                  </a:cubicBezTo>
                  <a:cubicBezTo>
                    <a:pt x="2897" y="2623"/>
                    <a:pt x="3197" y="2123"/>
                    <a:pt x="3264" y="1589"/>
                  </a:cubicBezTo>
                  <a:cubicBezTo>
                    <a:pt x="3331" y="1022"/>
                    <a:pt x="3231" y="255"/>
                    <a:pt x="2730" y="21"/>
                  </a:cubicBezTo>
                  <a:cubicBezTo>
                    <a:pt x="2696" y="7"/>
                    <a:pt x="2659" y="0"/>
                    <a:pt x="2623" y="0"/>
                  </a:cubicBezTo>
                  <a:close/>
                </a:path>
              </a:pathLst>
            </a:custGeom>
            <a:solidFill>
              <a:schemeClr val="accent6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280;p53"/>
            <p:cNvSpPr/>
            <p:nvPr/>
          </p:nvSpPr>
          <p:spPr>
            <a:xfrm rot="2700000">
              <a:off x="4145763" y="3223112"/>
              <a:ext cx="2605438" cy="910606"/>
            </a:xfrm>
            <a:custGeom>
              <a:avLst/>
              <a:gdLst/>
              <a:ahLst/>
              <a:cxnLst/>
              <a:rect l="l" t="t" r="r" b="b"/>
              <a:pathLst>
                <a:path w="54406" h="19015" extrusionOk="0">
                  <a:moveTo>
                    <a:pt x="54406" y="1"/>
                  </a:moveTo>
                  <a:lnTo>
                    <a:pt x="54406" y="1"/>
                  </a:lnTo>
                  <a:cubicBezTo>
                    <a:pt x="46567" y="6839"/>
                    <a:pt x="36860" y="10808"/>
                    <a:pt x="27086" y="11109"/>
                  </a:cubicBezTo>
                  <a:cubicBezTo>
                    <a:pt x="26619" y="11142"/>
                    <a:pt x="26152" y="11142"/>
                    <a:pt x="25685" y="11142"/>
                  </a:cubicBezTo>
                  <a:lnTo>
                    <a:pt x="25519" y="11142"/>
                  </a:lnTo>
                  <a:cubicBezTo>
                    <a:pt x="23851" y="11109"/>
                    <a:pt x="22183" y="11009"/>
                    <a:pt x="20515" y="10842"/>
                  </a:cubicBezTo>
                  <a:cubicBezTo>
                    <a:pt x="20115" y="10808"/>
                    <a:pt x="19748" y="10775"/>
                    <a:pt x="19314" y="10742"/>
                  </a:cubicBezTo>
                  <a:cubicBezTo>
                    <a:pt x="17546" y="10575"/>
                    <a:pt x="15745" y="10375"/>
                    <a:pt x="13944" y="10241"/>
                  </a:cubicBezTo>
                  <a:cubicBezTo>
                    <a:pt x="13610" y="10208"/>
                    <a:pt x="13243" y="10175"/>
                    <a:pt x="12910" y="10175"/>
                  </a:cubicBezTo>
                  <a:lnTo>
                    <a:pt x="11942" y="10108"/>
                  </a:lnTo>
                  <a:lnTo>
                    <a:pt x="9040" y="10108"/>
                  </a:lnTo>
                  <a:lnTo>
                    <a:pt x="8140" y="10175"/>
                  </a:lnTo>
                  <a:cubicBezTo>
                    <a:pt x="6905" y="10208"/>
                    <a:pt x="5704" y="10375"/>
                    <a:pt x="4470" y="10608"/>
                  </a:cubicBezTo>
                  <a:cubicBezTo>
                    <a:pt x="4303" y="10642"/>
                    <a:pt x="4137" y="10675"/>
                    <a:pt x="3970" y="10708"/>
                  </a:cubicBezTo>
                  <a:cubicBezTo>
                    <a:pt x="3136" y="10908"/>
                    <a:pt x="2302" y="11142"/>
                    <a:pt x="1468" y="11409"/>
                  </a:cubicBezTo>
                  <a:cubicBezTo>
                    <a:pt x="1301" y="11476"/>
                    <a:pt x="1135" y="11542"/>
                    <a:pt x="968" y="11609"/>
                  </a:cubicBezTo>
                  <a:cubicBezTo>
                    <a:pt x="634" y="11742"/>
                    <a:pt x="334" y="11876"/>
                    <a:pt x="0" y="12009"/>
                  </a:cubicBezTo>
                  <a:cubicBezTo>
                    <a:pt x="5304" y="16679"/>
                    <a:pt x="12142" y="18981"/>
                    <a:pt x="18914" y="19014"/>
                  </a:cubicBezTo>
                  <a:cubicBezTo>
                    <a:pt x="18962" y="19014"/>
                    <a:pt x="19010" y="19015"/>
                    <a:pt x="19058" y="19015"/>
                  </a:cubicBezTo>
                  <a:cubicBezTo>
                    <a:pt x="26582" y="19015"/>
                    <a:pt x="34068" y="16420"/>
                    <a:pt x="40830" y="12443"/>
                  </a:cubicBezTo>
                  <a:cubicBezTo>
                    <a:pt x="42397" y="11509"/>
                    <a:pt x="43898" y="10508"/>
                    <a:pt x="45366" y="9441"/>
                  </a:cubicBezTo>
                  <a:cubicBezTo>
                    <a:pt x="46167" y="8874"/>
                    <a:pt x="46934" y="8273"/>
                    <a:pt x="47668" y="7639"/>
                  </a:cubicBezTo>
                  <a:cubicBezTo>
                    <a:pt x="48802" y="6672"/>
                    <a:pt x="49836" y="5671"/>
                    <a:pt x="50837" y="4604"/>
                  </a:cubicBezTo>
                  <a:cubicBezTo>
                    <a:pt x="51270" y="4137"/>
                    <a:pt x="51704" y="3670"/>
                    <a:pt x="52104" y="3170"/>
                  </a:cubicBezTo>
                  <a:cubicBezTo>
                    <a:pt x="52371" y="2869"/>
                    <a:pt x="52605" y="2536"/>
                    <a:pt x="52871" y="2236"/>
                  </a:cubicBezTo>
                  <a:cubicBezTo>
                    <a:pt x="53405" y="1502"/>
                    <a:pt x="53906" y="768"/>
                    <a:pt x="5440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81;p53"/>
            <p:cNvSpPr/>
            <p:nvPr/>
          </p:nvSpPr>
          <p:spPr>
            <a:xfrm rot="2700000">
              <a:off x="4127795" y="3448505"/>
              <a:ext cx="2238083" cy="474578"/>
            </a:xfrm>
            <a:custGeom>
              <a:avLst/>
              <a:gdLst/>
              <a:ahLst/>
              <a:cxnLst/>
              <a:rect l="l" t="t" r="r" b="b"/>
              <a:pathLst>
                <a:path w="46735" h="9910" extrusionOk="0">
                  <a:moveTo>
                    <a:pt x="46734" y="0"/>
                  </a:moveTo>
                  <a:lnTo>
                    <a:pt x="46734" y="0"/>
                  </a:lnTo>
                  <a:cubicBezTo>
                    <a:pt x="44799" y="1001"/>
                    <a:pt x="42798" y="1935"/>
                    <a:pt x="40830" y="2802"/>
                  </a:cubicBezTo>
                  <a:cubicBezTo>
                    <a:pt x="36360" y="4804"/>
                    <a:pt x="31723" y="6405"/>
                    <a:pt x="26987" y="7639"/>
                  </a:cubicBezTo>
                  <a:cubicBezTo>
                    <a:pt x="23541" y="8507"/>
                    <a:pt x="19984" y="9098"/>
                    <a:pt x="16440" y="9098"/>
                  </a:cubicBezTo>
                  <a:cubicBezTo>
                    <a:pt x="15216" y="9098"/>
                    <a:pt x="13993" y="9028"/>
                    <a:pt x="12777" y="8873"/>
                  </a:cubicBezTo>
                  <a:cubicBezTo>
                    <a:pt x="8340" y="8273"/>
                    <a:pt x="4104" y="6538"/>
                    <a:pt x="501" y="3803"/>
                  </a:cubicBezTo>
                  <a:cubicBezTo>
                    <a:pt x="334" y="3870"/>
                    <a:pt x="168" y="3937"/>
                    <a:pt x="1" y="4003"/>
                  </a:cubicBezTo>
                  <a:cubicBezTo>
                    <a:pt x="4467" y="8327"/>
                    <a:pt x="10703" y="9910"/>
                    <a:pt x="16622" y="9910"/>
                  </a:cubicBezTo>
                  <a:cubicBezTo>
                    <a:pt x="17644" y="9910"/>
                    <a:pt x="18656" y="9863"/>
                    <a:pt x="19648" y="9774"/>
                  </a:cubicBezTo>
                  <a:cubicBezTo>
                    <a:pt x="27420" y="9040"/>
                    <a:pt x="35126" y="6138"/>
                    <a:pt x="42364" y="2802"/>
                  </a:cubicBezTo>
                  <a:cubicBezTo>
                    <a:pt x="43065" y="2469"/>
                    <a:pt x="43732" y="2135"/>
                    <a:pt x="44432" y="1802"/>
                  </a:cubicBezTo>
                  <a:cubicBezTo>
                    <a:pt x="45200" y="1235"/>
                    <a:pt x="45967" y="634"/>
                    <a:pt x="467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282;p53"/>
            <p:cNvSpPr/>
            <p:nvPr/>
          </p:nvSpPr>
          <p:spPr>
            <a:xfrm rot="2700000">
              <a:off x="4326915" y="3404260"/>
              <a:ext cx="2303547" cy="603160"/>
            </a:xfrm>
            <a:custGeom>
              <a:avLst/>
              <a:gdLst/>
              <a:ahLst/>
              <a:cxnLst/>
              <a:rect l="l" t="t" r="r" b="b"/>
              <a:pathLst>
                <a:path w="48102" h="12595" extrusionOk="0">
                  <a:moveTo>
                    <a:pt x="48101" y="1"/>
                  </a:moveTo>
                  <a:cubicBezTo>
                    <a:pt x="47367" y="501"/>
                    <a:pt x="46600" y="1001"/>
                    <a:pt x="45833" y="1435"/>
                  </a:cubicBezTo>
                  <a:cubicBezTo>
                    <a:pt x="43798" y="2602"/>
                    <a:pt x="41697" y="3670"/>
                    <a:pt x="39562" y="4637"/>
                  </a:cubicBezTo>
                  <a:cubicBezTo>
                    <a:pt x="35125" y="6605"/>
                    <a:pt x="30555" y="8240"/>
                    <a:pt x="25885" y="9541"/>
                  </a:cubicBezTo>
                  <a:cubicBezTo>
                    <a:pt x="21624" y="10739"/>
                    <a:pt x="17071" y="11847"/>
                    <a:pt x="12692" y="11847"/>
                  </a:cubicBezTo>
                  <a:cubicBezTo>
                    <a:pt x="8297" y="11847"/>
                    <a:pt x="4077" y="10731"/>
                    <a:pt x="501" y="7473"/>
                  </a:cubicBezTo>
                  <a:cubicBezTo>
                    <a:pt x="334" y="7473"/>
                    <a:pt x="167" y="7539"/>
                    <a:pt x="0" y="7573"/>
                  </a:cubicBezTo>
                  <a:cubicBezTo>
                    <a:pt x="3146" y="11333"/>
                    <a:pt x="7884" y="12595"/>
                    <a:pt x="12527" y="12595"/>
                  </a:cubicBezTo>
                  <a:cubicBezTo>
                    <a:pt x="14433" y="12595"/>
                    <a:pt x="16323" y="12382"/>
                    <a:pt x="18080" y="12043"/>
                  </a:cubicBezTo>
                  <a:cubicBezTo>
                    <a:pt x="25652" y="10608"/>
                    <a:pt x="33224" y="7973"/>
                    <a:pt x="40362" y="4737"/>
                  </a:cubicBezTo>
                  <a:cubicBezTo>
                    <a:pt x="42431" y="3803"/>
                    <a:pt x="44432" y="2803"/>
                    <a:pt x="46433" y="1668"/>
                  </a:cubicBezTo>
                  <a:lnTo>
                    <a:pt x="46834" y="1435"/>
                  </a:lnTo>
                  <a:cubicBezTo>
                    <a:pt x="47267" y="968"/>
                    <a:pt x="47701" y="501"/>
                    <a:pt x="48101" y="1"/>
                  </a:cubicBez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283;p53"/>
            <p:cNvSpPr/>
            <p:nvPr/>
          </p:nvSpPr>
          <p:spPr>
            <a:xfrm rot="2700000">
              <a:off x="4585103" y="3349471"/>
              <a:ext cx="907397" cy="182744"/>
            </a:xfrm>
            <a:custGeom>
              <a:avLst/>
              <a:gdLst/>
              <a:ahLst/>
              <a:cxnLst/>
              <a:rect l="l" t="t" r="r" b="b"/>
              <a:pathLst>
                <a:path w="18948" h="3816" extrusionOk="0">
                  <a:moveTo>
                    <a:pt x="902" y="0"/>
                  </a:moveTo>
                  <a:lnTo>
                    <a:pt x="1" y="34"/>
                  </a:lnTo>
                  <a:cubicBezTo>
                    <a:pt x="2793" y="2537"/>
                    <a:pt x="6431" y="3816"/>
                    <a:pt x="10086" y="3816"/>
                  </a:cubicBezTo>
                  <a:cubicBezTo>
                    <a:pt x="13199" y="3816"/>
                    <a:pt x="16324" y="2888"/>
                    <a:pt x="18948" y="1001"/>
                  </a:cubicBezTo>
                  <a:cubicBezTo>
                    <a:pt x="18481" y="1001"/>
                    <a:pt x="18014" y="1034"/>
                    <a:pt x="17513" y="1034"/>
                  </a:cubicBezTo>
                  <a:cubicBezTo>
                    <a:pt x="15162" y="2414"/>
                    <a:pt x="12487" y="3145"/>
                    <a:pt x="9765" y="3145"/>
                  </a:cubicBezTo>
                  <a:cubicBezTo>
                    <a:pt x="9590" y="3145"/>
                    <a:pt x="9416" y="3142"/>
                    <a:pt x="9241" y="3136"/>
                  </a:cubicBezTo>
                  <a:cubicBezTo>
                    <a:pt x="6139" y="2969"/>
                    <a:pt x="3403" y="1802"/>
                    <a:pt x="9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84;p53"/>
            <p:cNvSpPr/>
            <p:nvPr/>
          </p:nvSpPr>
          <p:spPr>
            <a:xfrm rot="2700000">
              <a:off x="4861582" y="3336806"/>
              <a:ext cx="364290" cy="76239"/>
            </a:xfrm>
            <a:custGeom>
              <a:avLst/>
              <a:gdLst/>
              <a:ahLst/>
              <a:cxnLst/>
              <a:rect l="l" t="t" r="r" b="b"/>
              <a:pathLst>
                <a:path w="7607" h="1592" extrusionOk="0">
                  <a:moveTo>
                    <a:pt x="1" y="1"/>
                  </a:moveTo>
                  <a:cubicBezTo>
                    <a:pt x="1228" y="1055"/>
                    <a:pt x="2763" y="1592"/>
                    <a:pt x="4302" y="1592"/>
                  </a:cubicBezTo>
                  <a:cubicBezTo>
                    <a:pt x="5442" y="1592"/>
                    <a:pt x="6585" y="1297"/>
                    <a:pt x="7606" y="701"/>
                  </a:cubicBezTo>
                  <a:cubicBezTo>
                    <a:pt x="7206" y="668"/>
                    <a:pt x="6806" y="601"/>
                    <a:pt x="6406" y="568"/>
                  </a:cubicBezTo>
                  <a:cubicBezTo>
                    <a:pt x="5697" y="863"/>
                    <a:pt x="4941" y="1008"/>
                    <a:pt x="4187" y="1008"/>
                  </a:cubicBezTo>
                  <a:cubicBezTo>
                    <a:pt x="3664" y="1008"/>
                    <a:pt x="3142" y="938"/>
                    <a:pt x="2636" y="802"/>
                  </a:cubicBezTo>
                  <a:cubicBezTo>
                    <a:pt x="2069" y="635"/>
                    <a:pt x="1535" y="401"/>
                    <a:pt x="1035" y="68"/>
                  </a:cubicBezTo>
                  <a:cubicBezTo>
                    <a:pt x="701" y="34"/>
                    <a:pt x="335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85;p53"/>
            <p:cNvSpPr/>
            <p:nvPr/>
          </p:nvSpPr>
          <p:spPr>
            <a:xfrm rot="2700000">
              <a:off x="7085831" y="3376322"/>
              <a:ext cx="359118" cy="408156"/>
            </a:xfrm>
            <a:custGeom>
              <a:avLst/>
              <a:gdLst/>
              <a:ahLst/>
              <a:cxnLst/>
              <a:rect l="l" t="t" r="r" b="b"/>
              <a:pathLst>
                <a:path w="7499" h="8523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634" y="2015"/>
                    <a:pt x="1635" y="3783"/>
                    <a:pt x="3002" y="5284"/>
                  </a:cubicBezTo>
                  <a:cubicBezTo>
                    <a:pt x="4170" y="6585"/>
                    <a:pt x="5671" y="8052"/>
                    <a:pt x="7272" y="8519"/>
                  </a:cubicBezTo>
                  <a:cubicBezTo>
                    <a:pt x="7282" y="8522"/>
                    <a:pt x="7292" y="8523"/>
                    <a:pt x="7302" y="8523"/>
                  </a:cubicBezTo>
                  <a:cubicBezTo>
                    <a:pt x="7420" y="8523"/>
                    <a:pt x="7498" y="8347"/>
                    <a:pt x="7406" y="8286"/>
                  </a:cubicBezTo>
                  <a:cubicBezTo>
                    <a:pt x="5938" y="7085"/>
                    <a:pt x="4437" y="6318"/>
                    <a:pt x="3169" y="4850"/>
                  </a:cubicBezTo>
                  <a:cubicBezTo>
                    <a:pt x="1935" y="3382"/>
                    <a:pt x="934" y="1748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286;p53"/>
            <p:cNvSpPr/>
            <p:nvPr/>
          </p:nvSpPr>
          <p:spPr>
            <a:xfrm rot="2700000">
              <a:off x="7146640" y="3374182"/>
              <a:ext cx="336850" cy="376406"/>
            </a:xfrm>
            <a:custGeom>
              <a:avLst/>
              <a:gdLst/>
              <a:ahLst/>
              <a:cxnLst/>
              <a:rect l="l" t="t" r="r" b="b"/>
              <a:pathLst>
                <a:path w="7034" h="7860" extrusionOk="0">
                  <a:moveTo>
                    <a:pt x="65" y="0"/>
                  </a:moveTo>
                  <a:cubicBezTo>
                    <a:pt x="34" y="0"/>
                    <a:pt x="1" y="24"/>
                    <a:pt x="1" y="47"/>
                  </a:cubicBezTo>
                  <a:cubicBezTo>
                    <a:pt x="434" y="1682"/>
                    <a:pt x="1635" y="3150"/>
                    <a:pt x="2636" y="4317"/>
                  </a:cubicBezTo>
                  <a:cubicBezTo>
                    <a:pt x="3770" y="5651"/>
                    <a:pt x="5104" y="6852"/>
                    <a:pt x="6572" y="7820"/>
                  </a:cubicBezTo>
                  <a:cubicBezTo>
                    <a:pt x="6611" y="7847"/>
                    <a:pt x="6650" y="7859"/>
                    <a:pt x="6688" y="7859"/>
                  </a:cubicBezTo>
                  <a:cubicBezTo>
                    <a:pt x="6880" y="7859"/>
                    <a:pt x="7034" y="7553"/>
                    <a:pt x="6839" y="7386"/>
                  </a:cubicBezTo>
                  <a:cubicBezTo>
                    <a:pt x="5405" y="6319"/>
                    <a:pt x="4070" y="5084"/>
                    <a:pt x="2903" y="3750"/>
                  </a:cubicBezTo>
                  <a:cubicBezTo>
                    <a:pt x="1902" y="2549"/>
                    <a:pt x="1135" y="1081"/>
                    <a:pt x="101" y="14"/>
                  </a:cubicBezTo>
                  <a:cubicBezTo>
                    <a:pt x="91" y="4"/>
                    <a:pt x="78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287;p53"/>
            <p:cNvSpPr/>
            <p:nvPr/>
          </p:nvSpPr>
          <p:spPr>
            <a:xfrm rot="2700000">
              <a:off x="7250349" y="3489491"/>
              <a:ext cx="173693" cy="205347"/>
            </a:xfrm>
            <a:custGeom>
              <a:avLst/>
              <a:gdLst/>
              <a:ahLst/>
              <a:cxnLst/>
              <a:rect l="l" t="t" r="r" b="b"/>
              <a:pathLst>
                <a:path w="3627" h="4288" extrusionOk="0">
                  <a:moveTo>
                    <a:pt x="229" y="1"/>
                  </a:moveTo>
                  <a:cubicBezTo>
                    <a:pt x="99" y="1"/>
                    <a:pt x="0" y="218"/>
                    <a:pt x="133" y="350"/>
                  </a:cubicBezTo>
                  <a:cubicBezTo>
                    <a:pt x="800" y="950"/>
                    <a:pt x="1434" y="1651"/>
                    <a:pt x="2001" y="2351"/>
                  </a:cubicBezTo>
                  <a:cubicBezTo>
                    <a:pt x="2468" y="2952"/>
                    <a:pt x="2835" y="3786"/>
                    <a:pt x="3368" y="4253"/>
                  </a:cubicBezTo>
                  <a:cubicBezTo>
                    <a:pt x="3393" y="4277"/>
                    <a:pt x="3421" y="4288"/>
                    <a:pt x="3450" y="4288"/>
                  </a:cubicBezTo>
                  <a:cubicBezTo>
                    <a:pt x="3538" y="4288"/>
                    <a:pt x="3627" y="4187"/>
                    <a:pt x="3602" y="4086"/>
                  </a:cubicBezTo>
                  <a:cubicBezTo>
                    <a:pt x="3368" y="3252"/>
                    <a:pt x="2734" y="2585"/>
                    <a:pt x="2234" y="1984"/>
                  </a:cubicBezTo>
                  <a:cubicBezTo>
                    <a:pt x="1634" y="1284"/>
                    <a:pt x="1000" y="617"/>
                    <a:pt x="333" y="50"/>
                  </a:cubicBezTo>
                  <a:cubicBezTo>
                    <a:pt x="298" y="15"/>
                    <a:pt x="26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288;p53"/>
            <p:cNvSpPr/>
            <p:nvPr/>
          </p:nvSpPr>
          <p:spPr>
            <a:xfrm rot="2700000">
              <a:off x="7469013" y="3649580"/>
              <a:ext cx="216697" cy="227137"/>
            </a:xfrm>
            <a:custGeom>
              <a:avLst/>
              <a:gdLst/>
              <a:ahLst/>
              <a:cxnLst/>
              <a:rect l="l" t="t" r="r" b="b"/>
              <a:pathLst>
                <a:path w="4525" h="4743" extrusionOk="0">
                  <a:moveTo>
                    <a:pt x="4265" y="0"/>
                  </a:moveTo>
                  <a:cubicBezTo>
                    <a:pt x="4239" y="0"/>
                    <a:pt x="4211" y="10"/>
                    <a:pt x="4184" y="31"/>
                  </a:cubicBezTo>
                  <a:cubicBezTo>
                    <a:pt x="2483" y="1232"/>
                    <a:pt x="1082" y="2800"/>
                    <a:pt x="48" y="4601"/>
                  </a:cubicBezTo>
                  <a:cubicBezTo>
                    <a:pt x="1" y="4672"/>
                    <a:pt x="54" y="4743"/>
                    <a:pt x="124" y="4743"/>
                  </a:cubicBezTo>
                  <a:cubicBezTo>
                    <a:pt x="153" y="4743"/>
                    <a:pt x="185" y="4730"/>
                    <a:pt x="215" y="4701"/>
                  </a:cubicBezTo>
                  <a:cubicBezTo>
                    <a:pt x="1416" y="3100"/>
                    <a:pt x="2817" y="1666"/>
                    <a:pt x="4384" y="398"/>
                  </a:cubicBezTo>
                  <a:cubicBezTo>
                    <a:pt x="4524" y="258"/>
                    <a:pt x="4406" y="0"/>
                    <a:pt x="4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289;p53"/>
            <p:cNvSpPr/>
            <p:nvPr/>
          </p:nvSpPr>
          <p:spPr>
            <a:xfrm rot="2700000">
              <a:off x="7515445" y="3624726"/>
              <a:ext cx="246819" cy="324590"/>
            </a:xfrm>
            <a:custGeom>
              <a:avLst/>
              <a:gdLst/>
              <a:ahLst/>
              <a:cxnLst/>
              <a:rect l="l" t="t" r="r" b="b"/>
              <a:pathLst>
                <a:path w="5154" h="6778" extrusionOk="0">
                  <a:moveTo>
                    <a:pt x="4951" y="1"/>
                  </a:moveTo>
                  <a:cubicBezTo>
                    <a:pt x="4909" y="1"/>
                    <a:pt x="4869" y="21"/>
                    <a:pt x="4839" y="70"/>
                  </a:cubicBezTo>
                  <a:cubicBezTo>
                    <a:pt x="4139" y="1171"/>
                    <a:pt x="3572" y="2305"/>
                    <a:pt x="2838" y="3372"/>
                  </a:cubicBezTo>
                  <a:cubicBezTo>
                    <a:pt x="2037" y="4473"/>
                    <a:pt x="1137" y="5474"/>
                    <a:pt x="136" y="6441"/>
                  </a:cubicBezTo>
                  <a:cubicBezTo>
                    <a:pt x="1" y="6576"/>
                    <a:pt x="107" y="6777"/>
                    <a:pt x="241" y="6777"/>
                  </a:cubicBezTo>
                  <a:cubicBezTo>
                    <a:pt x="272" y="6777"/>
                    <a:pt x="305" y="6766"/>
                    <a:pt x="336" y="6741"/>
                  </a:cubicBezTo>
                  <a:cubicBezTo>
                    <a:pt x="2271" y="5173"/>
                    <a:pt x="4306" y="2838"/>
                    <a:pt x="5106" y="237"/>
                  </a:cubicBezTo>
                  <a:cubicBezTo>
                    <a:pt x="5153" y="119"/>
                    <a:pt x="5050" y="1"/>
                    <a:pt x="4951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290;p53"/>
            <p:cNvSpPr/>
            <p:nvPr/>
          </p:nvSpPr>
          <p:spPr>
            <a:xfrm rot="2700000">
              <a:off x="7444627" y="3671809"/>
              <a:ext cx="275696" cy="381722"/>
            </a:xfrm>
            <a:custGeom>
              <a:avLst/>
              <a:gdLst/>
              <a:ahLst/>
              <a:cxnLst/>
              <a:rect l="l" t="t" r="r" b="b"/>
              <a:pathLst>
                <a:path w="5757" h="7971" extrusionOk="0">
                  <a:moveTo>
                    <a:pt x="5703" y="1"/>
                  </a:moveTo>
                  <a:cubicBezTo>
                    <a:pt x="5674" y="1"/>
                    <a:pt x="5640" y="18"/>
                    <a:pt x="5624" y="51"/>
                  </a:cubicBezTo>
                  <a:cubicBezTo>
                    <a:pt x="5023" y="1552"/>
                    <a:pt x="4289" y="3020"/>
                    <a:pt x="3389" y="4387"/>
                  </a:cubicBezTo>
                  <a:cubicBezTo>
                    <a:pt x="2421" y="5622"/>
                    <a:pt x="1320" y="6756"/>
                    <a:pt x="86" y="7723"/>
                  </a:cubicBezTo>
                  <a:cubicBezTo>
                    <a:pt x="0" y="7809"/>
                    <a:pt x="62" y="7970"/>
                    <a:pt x="167" y="7970"/>
                  </a:cubicBezTo>
                  <a:cubicBezTo>
                    <a:pt x="183" y="7970"/>
                    <a:pt x="201" y="7966"/>
                    <a:pt x="220" y="7957"/>
                  </a:cubicBezTo>
                  <a:cubicBezTo>
                    <a:pt x="2888" y="6656"/>
                    <a:pt x="5223" y="3320"/>
                    <a:pt x="5757" y="51"/>
                  </a:cubicBezTo>
                  <a:cubicBezTo>
                    <a:pt x="5757" y="18"/>
                    <a:pt x="5732" y="1"/>
                    <a:pt x="5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291;p53"/>
            <p:cNvSpPr/>
            <p:nvPr/>
          </p:nvSpPr>
          <p:spPr>
            <a:xfrm rot="2700000">
              <a:off x="5004727" y="3547921"/>
              <a:ext cx="552780" cy="313336"/>
            </a:xfrm>
            <a:custGeom>
              <a:avLst/>
              <a:gdLst/>
              <a:ahLst/>
              <a:cxnLst/>
              <a:rect l="l" t="t" r="r" b="b"/>
              <a:pathLst>
                <a:path w="11543" h="6543" extrusionOk="0">
                  <a:moveTo>
                    <a:pt x="1959" y="1"/>
                  </a:moveTo>
                  <a:cubicBezTo>
                    <a:pt x="1310" y="1"/>
                    <a:pt x="656" y="59"/>
                    <a:pt x="1" y="180"/>
                  </a:cubicBezTo>
                  <a:cubicBezTo>
                    <a:pt x="834" y="2548"/>
                    <a:pt x="2502" y="4516"/>
                    <a:pt x="4737" y="5684"/>
                  </a:cubicBezTo>
                  <a:cubicBezTo>
                    <a:pt x="5886" y="6258"/>
                    <a:pt x="7132" y="6543"/>
                    <a:pt x="8380" y="6543"/>
                  </a:cubicBezTo>
                  <a:cubicBezTo>
                    <a:pt x="9452" y="6543"/>
                    <a:pt x="10525" y="6333"/>
                    <a:pt x="11542" y="5917"/>
                  </a:cubicBezTo>
                  <a:cubicBezTo>
                    <a:pt x="9705" y="2242"/>
                    <a:pt x="5964" y="1"/>
                    <a:pt x="1959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292;p53"/>
            <p:cNvSpPr/>
            <p:nvPr/>
          </p:nvSpPr>
          <p:spPr>
            <a:xfrm rot="2700000">
              <a:off x="5547667" y="2589339"/>
              <a:ext cx="244424" cy="163013"/>
            </a:xfrm>
            <a:custGeom>
              <a:avLst/>
              <a:gdLst/>
              <a:ahLst/>
              <a:cxnLst/>
              <a:rect l="l" t="t" r="r" b="b"/>
              <a:pathLst>
                <a:path w="5104" h="3404" fill="none" extrusionOk="0">
                  <a:moveTo>
                    <a:pt x="334" y="2136"/>
                  </a:moveTo>
                  <a:cubicBezTo>
                    <a:pt x="400" y="2669"/>
                    <a:pt x="901" y="2903"/>
                    <a:pt x="1334" y="3036"/>
                  </a:cubicBezTo>
                  <a:cubicBezTo>
                    <a:pt x="2135" y="3303"/>
                    <a:pt x="3002" y="3403"/>
                    <a:pt x="3836" y="3337"/>
                  </a:cubicBezTo>
                  <a:cubicBezTo>
                    <a:pt x="4103" y="3303"/>
                    <a:pt x="4370" y="3237"/>
                    <a:pt x="4603" y="3136"/>
                  </a:cubicBezTo>
                  <a:cubicBezTo>
                    <a:pt x="4837" y="3003"/>
                    <a:pt x="5037" y="2770"/>
                    <a:pt x="5104" y="2469"/>
                  </a:cubicBezTo>
                  <a:cubicBezTo>
                    <a:pt x="5104" y="2002"/>
                    <a:pt x="4870" y="1535"/>
                    <a:pt x="4470" y="1302"/>
                  </a:cubicBezTo>
                  <a:cubicBezTo>
                    <a:pt x="3769" y="768"/>
                    <a:pt x="0" y="1"/>
                    <a:pt x="334" y="213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293;p53"/>
            <p:cNvSpPr/>
            <p:nvPr/>
          </p:nvSpPr>
          <p:spPr>
            <a:xfrm rot="2700000">
              <a:off x="5749516" y="2774774"/>
              <a:ext cx="150227" cy="103871"/>
            </a:xfrm>
            <a:custGeom>
              <a:avLst/>
              <a:gdLst/>
              <a:ahLst/>
              <a:cxnLst/>
              <a:rect l="l" t="t" r="r" b="b"/>
              <a:pathLst>
                <a:path w="3137" h="2169" fill="none" extrusionOk="0">
                  <a:moveTo>
                    <a:pt x="3103" y="1001"/>
                  </a:moveTo>
                  <a:cubicBezTo>
                    <a:pt x="3103" y="534"/>
                    <a:pt x="2769" y="101"/>
                    <a:pt x="2269" y="34"/>
                  </a:cubicBezTo>
                  <a:cubicBezTo>
                    <a:pt x="1935" y="1"/>
                    <a:pt x="1635" y="1"/>
                    <a:pt x="1302" y="101"/>
                  </a:cubicBezTo>
                  <a:cubicBezTo>
                    <a:pt x="968" y="101"/>
                    <a:pt x="634" y="234"/>
                    <a:pt x="368" y="468"/>
                  </a:cubicBezTo>
                  <a:cubicBezTo>
                    <a:pt x="1" y="835"/>
                    <a:pt x="34" y="1402"/>
                    <a:pt x="401" y="1769"/>
                  </a:cubicBezTo>
                  <a:cubicBezTo>
                    <a:pt x="701" y="1969"/>
                    <a:pt x="1035" y="2069"/>
                    <a:pt x="1368" y="2069"/>
                  </a:cubicBezTo>
                  <a:cubicBezTo>
                    <a:pt x="1669" y="2136"/>
                    <a:pt x="2002" y="2169"/>
                    <a:pt x="2336" y="2102"/>
                  </a:cubicBezTo>
                  <a:cubicBezTo>
                    <a:pt x="2836" y="1969"/>
                    <a:pt x="3136" y="1502"/>
                    <a:pt x="3103" y="10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294;p53"/>
            <p:cNvSpPr/>
            <p:nvPr/>
          </p:nvSpPr>
          <p:spPr>
            <a:xfrm rot="2700000">
              <a:off x="5675493" y="2873864"/>
              <a:ext cx="92665" cy="75138"/>
            </a:xfrm>
            <a:custGeom>
              <a:avLst/>
              <a:gdLst/>
              <a:ahLst/>
              <a:cxnLst/>
              <a:rect l="l" t="t" r="r" b="b"/>
              <a:pathLst>
                <a:path w="1935" h="1569" fill="none" extrusionOk="0">
                  <a:moveTo>
                    <a:pt x="1668" y="234"/>
                  </a:moveTo>
                  <a:cubicBezTo>
                    <a:pt x="1501" y="67"/>
                    <a:pt x="1268" y="1"/>
                    <a:pt x="1068" y="34"/>
                  </a:cubicBezTo>
                  <a:cubicBezTo>
                    <a:pt x="868" y="1"/>
                    <a:pt x="634" y="34"/>
                    <a:pt x="467" y="134"/>
                  </a:cubicBezTo>
                  <a:cubicBezTo>
                    <a:pt x="34" y="401"/>
                    <a:pt x="0" y="968"/>
                    <a:pt x="367" y="1301"/>
                  </a:cubicBezTo>
                  <a:cubicBezTo>
                    <a:pt x="534" y="1435"/>
                    <a:pt x="734" y="1502"/>
                    <a:pt x="934" y="1502"/>
                  </a:cubicBezTo>
                  <a:cubicBezTo>
                    <a:pt x="1134" y="1568"/>
                    <a:pt x="1368" y="1535"/>
                    <a:pt x="1568" y="1435"/>
                  </a:cubicBezTo>
                  <a:cubicBezTo>
                    <a:pt x="1768" y="1301"/>
                    <a:pt x="1902" y="1101"/>
                    <a:pt x="1935" y="868"/>
                  </a:cubicBezTo>
                  <a:cubicBezTo>
                    <a:pt x="1935" y="601"/>
                    <a:pt x="1835" y="367"/>
                    <a:pt x="1668" y="234"/>
                  </a:cubicBezTo>
                  <a:close/>
                </a:path>
              </a:pathLst>
            </a:custGeom>
            <a:solidFill>
              <a:srgbClr val="336600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295;p53"/>
            <p:cNvSpPr/>
            <p:nvPr/>
          </p:nvSpPr>
          <p:spPr>
            <a:xfrm rot="2700000">
              <a:off x="5803857" y="2961305"/>
              <a:ext cx="126235" cy="91132"/>
            </a:xfrm>
            <a:custGeom>
              <a:avLst/>
              <a:gdLst/>
              <a:ahLst/>
              <a:cxnLst/>
              <a:rect l="l" t="t" r="r" b="b"/>
              <a:pathLst>
                <a:path w="2636" h="1903" fill="none" extrusionOk="0">
                  <a:moveTo>
                    <a:pt x="2135" y="168"/>
                  </a:moveTo>
                  <a:cubicBezTo>
                    <a:pt x="1869" y="68"/>
                    <a:pt x="1635" y="34"/>
                    <a:pt x="1368" y="34"/>
                  </a:cubicBezTo>
                  <a:cubicBezTo>
                    <a:pt x="1135" y="1"/>
                    <a:pt x="901" y="1"/>
                    <a:pt x="634" y="34"/>
                  </a:cubicBezTo>
                  <a:cubicBezTo>
                    <a:pt x="301" y="101"/>
                    <a:pt x="67" y="401"/>
                    <a:pt x="34" y="768"/>
                  </a:cubicBezTo>
                  <a:cubicBezTo>
                    <a:pt x="1" y="1102"/>
                    <a:pt x="167" y="1435"/>
                    <a:pt x="501" y="1602"/>
                  </a:cubicBezTo>
                  <a:cubicBezTo>
                    <a:pt x="734" y="1669"/>
                    <a:pt x="968" y="1735"/>
                    <a:pt x="1201" y="1802"/>
                  </a:cubicBezTo>
                  <a:cubicBezTo>
                    <a:pt x="1435" y="1869"/>
                    <a:pt x="1702" y="1902"/>
                    <a:pt x="1935" y="1869"/>
                  </a:cubicBezTo>
                  <a:cubicBezTo>
                    <a:pt x="2302" y="1769"/>
                    <a:pt x="2569" y="1435"/>
                    <a:pt x="2569" y="1068"/>
                  </a:cubicBezTo>
                  <a:cubicBezTo>
                    <a:pt x="2636" y="701"/>
                    <a:pt x="2436" y="334"/>
                    <a:pt x="2135" y="16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296;p53"/>
            <p:cNvSpPr/>
            <p:nvPr/>
          </p:nvSpPr>
          <p:spPr>
            <a:xfrm rot="2700000">
              <a:off x="5926017" y="2934059"/>
              <a:ext cx="67140" cy="57514"/>
            </a:xfrm>
            <a:custGeom>
              <a:avLst/>
              <a:gdLst/>
              <a:ahLst/>
              <a:cxnLst/>
              <a:rect l="l" t="t" r="r" b="b"/>
              <a:pathLst>
                <a:path w="1402" h="1201" fill="none" extrusionOk="0">
                  <a:moveTo>
                    <a:pt x="1068" y="133"/>
                  </a:moveTo>
                  <a:cubicBezTo>
                    <a:pt x="901" y="33"/>
                    <a:pt x="768" y="0"/>
                    <a:pt x="601" y="0"/>
                  </a:cubicBezTo>
                  <a:cubicBezTo>
                    <a:pt x="168" y="67"/>
                    <a:pt x="1" y="534"/>
                    <a:pt x="301" y="834"/>
                  </a:cubicBezTo>
                  <a:cubicBezTo>
                    <a:pt x="368" y="901"/>
                    <a:pt x="434" y="967"/>
                    <a:pt x="501" y="1001"/>
                  </a:cubicBezTo>
                  <a:cubicBezTo>
                    <a:pt x="568" y="1034"/>
                    <a:pt x="635" y="1067"/>
                    <a:pt x="735" y="1101"/>
                  </a:cubicBezTo>
                  <a:cubicBezTo>
                    <a:pt x="968" y="1201"/>
                    <a:pt x="1268" y="1034"/>
                    <a:pt x="1335" y="767"/>
                  </a:cubicBezTo>
                  <a:cubicBezTo>
                    <a:pt x="1402" y="534"/>
                    <a:pt x="1302" y="234"/>
                    <a:pt x="1068" y="13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297;p53"/>
            <p:cNvSpPr/>
            <p:nvPr/>
          </p:nvSpPr>
          <p:spPr>
            <a:xfrm rot="2700000">
              <a:off x="5949603" y="3085026"/>
              <a:ext cx="118237" cy="91085"/>
            </a:xfrm>
            <a:custGeom>
              <a:avLst/>
              <a:gdLst/>
              <a:ahLst/>
              <a:cxnLst/>
              <a:rect l="l" t="t" r="r" b="b"/>
              <a:pathLst>
                <a:path w="2469" h="1902" fill="none" extrusionOk="0">
                  <a:moveTo>
                    <a:pt x="1935" y="234"/>
                  </a:moveTo>
                  <a:cubicBezTo>
                    <a:pt x="1568" y="100"/>
                    <a:pt x="1168" y="0"/>
                    <a:pt x="768" y="0"/>
                  </a:cubicBezTo>
                  <a:cubicBezTo>
                    <a:pt x="467" y="0"/>
                    <a:pt x="201" y="167"/>
                    <a:pt x="100" y="467"/>
                  </a:cubicBezTo>
                  <a:cubicBezTo>
                    <a:pt x="0" y="767"/>
                    <a:pt x="100" y="1101"/>
                    <a:pt x="334" y="1301"/>
                  </a:cubicBezTo>
                  <a:cubicBezTo>
                    <a:pt x="734" y="1534"/>
                    <a:pt x="1168" y="1701"/>
                    <a:pt x="1602" y="1801"/>
                  </a:cubicBezTo>
                  <a:cubicBezTo>
                    <a:pt x="1935" y="1901"/>
                    <a:pt x="2302" y="1501"/>
                    <a:pt x="2369" y="1168"/>
                  </a:cubicBezTo>
                  <a:cubicBezTo>
                    <a:pt x="2469" y="801"/>
                    <a:pt x="2269" y="400"/>
                    <a:pt x="1935" y="2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298;p53"/>
            <p:cNvSpPr/>
            <p:nvPr/>
          </p:nvSpPr>
          <p:spPr>
            <a:xfrm rot="2700000">
              <a:off x="5895472" y="3129162"/>
              <a:ext cx="75138" cy="47985"/>
            </a:xfrm>
            <a:custGeom>
              <a:avLst/>
              <a:gdLst/>
              <a:ahLst/>
              <a:cxnLst/>
              <a:rect l="l" t="t" r="r" b="b"/>
              <a:pathLst>
                <a:path w="1569" h="1002" fill="none" extrusionOk="0">
                  <a:moveTo>
                    <a:pt x="1569" y="501"/>
                  </a:moveTo>
                  <a:cubicBezTo>
                    <a:pt x="1535" y="367"/>
                    <a:pt x="1402" y="234"/>
                    <a:pt x="1268" y="201"/>
                  </a:cubicBezTo>
                  <a:cubicBezTo>
                    <a:pt x="901" y="134"/>
                    <a:pt x="468" y="0"/>
                    <a:pt x="134" y="201"/>
                  </a:cubicBezTo>
                  <a:cubicBezTo>
                    <a:pt x="34" y="267"/>
                    <a:pt x="1" y="367"/>
                    <a:pt x="68" y="467"/>
                  </a:cubicBezTo>
                  <a:cubicBezTo>
                    <a:pt x="301" y="801"/>
                    <a:pt x="768" y="834"/>
                    <a:pt x="1102" y="934"/>
                  </a:cubicBezTo>
                  <a:cubicBezTo>
                    <a:pt x="1268" y="1001"/>
                    <a:pt x="1402" y="934"/>
                    <a:pt x="1502" y="801"/>
                  </a:cubicBezTo>
                  <a:cubicBezTo>
                    <a:pt x="1569" y="734"/>
                    <a:pt x="1569" y="601"/>
                    <a:pt x="1569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299;p53"/>
            <p:cNvSpPr/>
            <p:nvPr/>
          </p:nvSpPr>
          <p:spPr>
            <a:xfrm rot="2700000">
              <a:off x="5957220" y="3265978"/>
              <a:ext cx="108660" cy="89504"/>
            </a:xfrm>
            <a:custGeom>
              <a:avLst/>
              <a:gdLst/>
              <a:ahLst/>
              <a:cxnLst/>
              <a:rect l="l" t="t" r="r" b="b"/>
              <a:pathLst>
                <a:path w="2269" h="1869" fill="none" extrusionOk="0">
                  <a:moveTo>
                    <a:pt x="1935" y="501"/>
                  </a:moveTo>
                  <a:cubicBezTo>
                    <a:pt x="1735" y="367"/>
                    <a:pt x="1468" y="267"/>
                    <a:pt x="1235" y="167"/>
                  </a:cubicBezTo>
                  <a:cubicBezTo>
                    <a:pt x="1001" y="34"/>
                    <a:pt x="734" y="0"/>
                    <a:pt x="467" y="34"/>
                  </a:cubicBezTo>
                  <a:cubicBezTo>
                    <a:pt x="67" y="100"/>
                    <a:pt x="0" y="601"/>
                    <a:pt x="167" y="901"/>
                  </a:cubicBezTo>
                  <a:cubicBezTo>
                    <a:pt x="301" y="1101"/>
                    <a:pt x="501" y="1268"/>
                    <a:pt x="701" y="1368"/>
                  </a:cubicBezTo>
                  <a:cubicBezTo>
                    <a:pt x="901" y="1535"/>
                    <a:pt x="1135" y="1635"/>
                    <a:pt x="1368" y="1735"/>
                  </a:cubicBezTo>
                  <a:cubicBezTo>
                    <a:pt x="1668" y="1868"/>
                    <a:pt x="2002" y="1701"/>
                    <a:pt x="2135" y="1401"/>
                  </a:cubicBezTo>
                  <a:cubicBezTo>
                    <a:pt x="2269" y="1101"/>
                    <a:pt x="2202" y="734"/>
                    <a:pt x="1935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300;p53"/>
            <p:cNvSpPr/>
            <p:nvPr/>
          </p:nvSpPr>
          <p:spPr>
            <a:xfrm rot="2700000">
              <a:off x="6028287" y="3202814"/>
              <a:ext cx="86296" cy="73509"/>
            </a:xfrm>
            <a:custGeom>
              <a:avLst/>
              <a:gdLst/>
              <a:ahLst/>
              <a:cxnLst/>
              <a:rect l="l" t="t" r="r" b="b"/>
              <a:pathLst>
                <a:path w="1802" h="1535" fill="none" extrusionOk="0">
                  <a:moveTo>
                    <a:pt x="1735" y="1034"/>
                  </a:moveTo>
                  <a:cubicBezTo>
                    <a:pt x="1701" y="901"/>
                    <a:pt x="1668" y="801"/>
                    <a:pt x="1601" y="701"/>
                  </a:cubicBezTo>
                  <a:cubicBezTo>
                    <a:pt x="1535" y="634"/>
                    <a:pt x="1434" y="534"/>
                    <a:pt x="1368" y="501"/>
                  </a:cubicBezTo>
                  <a:cubicBezTo>
                    <a:pt x="1168" y="367"/>
                    <a:pt x="1001" y="267"/>
                    <a:pt x="801" y="167"/>
                  </a:cubicBezTo>
                  <a:cubicBezTo>
                    <a:pt x="567" y="0"/>
                    <a:pt x="234" y="67"/>
                    <a:pt x="134" y="367"/>
                  </a:cubicBezTo>
                  <a:cubicBezTo>
                    <a:pt x="0" y="634"/>
                    <a:pt x="100" y="968"/>
                    <a:pt x="367" y="1101"/>
                  </a:cubicBezTo>
                  <a:cubicBezTo>
                    <a:pt x="534" y="1201"/>
                    <a:pt x="734" y="1301"/>
                    <a:pt x="901" y="1401"/>
                  </a:cubicBezTo>
                  <a:cubicBezTo>
                    <a:pt x="1001" y="1468"/>
                    <a:pt x="1134" y="1501"/>
                    <a:pt x="1234" y="1535"/>
                  </a:cubicBezTo>
                  <a:cubicBezTo>
                    <a:pt x="1334" y="1501"/>
                    <a:pt x="1434" y="1501"/>
                    <a:pt x="1535" y="1468"/>
                  </a:cubicBezTo>
                  <a:cubicBezTo>
                    <a:pt x="1701" y="1401"/>
                    <a:pt x="1801" y="1201"/>
                    <a:pt x="1735" y="10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301;p53"/>
            <p:cNvSpPr/>
            <p:nvPr/>
          </p:nvSpPr>
          <p:spPr>
            <a:xfrm rot="2700000">
              <a:off x="6052152" y="3422867"/>
              <a:ext cx="92713" cy="67140"/>
            </a:xfrm>
            <a:custGeom>
              <a:avLst/>
              <a:gdLst/>
              <a:ahLst/>
              <a:cxnLst/>
              <a:rect l="l" t="t" r="r" b="b"/>
              <a:pathLst>
                <a:path w="1936" h="1402" fill="none" extrusionOk="0">
                  <a:moveTo>
                    <a:pt x="1769" y="667"/>
                  </a:moveTo>
                  <a:cubicBezTo>
                    <a:pt x="1635" y="500"/>
                    <a:pt x="1502" y="400"/>
                    <a:pt x="1335" y="300"/>
                  </a:cubicBezTo>
                  <a:cubicBezTo>
                    <a:pt x="1168" y="200"/>
                    <a:pt x="1035" y="133"/>
                    <a:pt x="835" y="100"/>
                  </a:cubicBezTo>
                  <a:cubicBezTo>
                    <a:pt x="501" y="0"/>
                    <a:pt x="168" y="234"/>
                    <a:pt x="101" y="567"/>
                  </a:cubicBezTo>
                  <a:cubicBezTo>
                    <a:pt x="1" y="934"/>
                    <a:pt x="234" y="1268"/>
                    <a:pt x="601" y="1334"/>
                  </a:cubicBezTo>
                  <a:cubicBezTo>
                    <a:pt x="768" y="1401"/>
                    <a:pt x="968" y="1401"/>
                    <a:pt x="1135" y="1401"/>
                  </a:cubicBezTo>
                  <a:cubicBezTo>
                    <a:pt x="1335" y="1368"/>
                    <a:pt x="1535" y="1301"/>
                    <a:pt x="1702" y="1234"/>
                  </a:cubicBezTo>
                  <a:cubicBezTo>
                    <a:pt x="1936" y="1134"/>
                    <a:pt x="1902" y="801"/>
                    <a:pt x="1769" y="6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302;p53"/>
            <p:cNvSpPr/>
            <p:nvPr/>
          </p:nvSpPr>
          <p:spPr>
            <a:xfrm rot="2700000">
              <a:off x="5970169" y="3440933"/>
              <a:ext cx="89504" cy="67140"/>
            </a:xfrm>
            <a:custGeom>
              <a:avLst/>
              <a:gdLst/>
              <a:ahLst/>
              <a:cxnLst/>
              <a:rect l="l" t="t" r="r" b="b"/>
              <a:pathLst>
                <a:path w="1869" h="1402" fill="none" extrusionOk="0">
                  <a:moveTo>
                    <a:pt x="1635" y="467"/>
                  </a:moveTo>
                  <a:cubicBezTo>
                    <a:pt x="1335" y="167"/>
                    <a:pt x="902" y="0"/>
                    <a:pt x="468" y="34"/>
                  </a:cubicBezTo>
                  <a:cubicBezTo>
                    <a:pt x="301" y="34"/>
                    <a:pt x="134" y="167"/>
                    <a:pt x="68" y="334"/>
                  </a:cubicBezTo>
                  <a:cubicBezTo>
                    <a:pt x="1" y="534"/>
                    <a:pt x="68" y="767"/>
                    <a:pt x="201" y="901"/>
                  </a:cubicBezTo>
                  <a:cubicBezTo>
                    <a:pt x="535" y="1134"/>
                    <a:pt x="1002" y="1401"/>
                    <a:pt x="1402" y="1268"/>
                  </a:cubicBezTo>
                  <a:cubicBezTo>
                    <a:pt x="1736" y="1168"/>
                    <a:pt x="1869" y="734"/>
                    <a:pt x="1635" y="4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303;p53"/>
            <p:cNvSpPr/>
            <p:nvPr/>
          </p:nvSpPr>
          <p:spPr>
            <a:xfrm rot="2700000">
              <a:off x="6063350" y="3310575"/>
              <a:ext cx="70349" cy="70301"/>
            </a:xfrm>
            <a:custGeom>
              <a:avLst/>
              <a:gdLst/>
              <a:ahLst/>
              <a:cxnLst/>
              <a:rect l="l" t="t" r="r" b="b"/>
              <a:pathLst>
                <a:path w="1469" h="1468" fill="none" extrusionOk="0">
                  <a:moveTo>
                    <a:pt x="1335" y="567"/>
                  </a:moveTo>
                  <a:cubicBezTo>
                    <a:pt x="1202" y="200"/>
                    <a:pt x="802" y="0"/>
                    <a:pt x="435" y="100"/>
                  </a:cubicBezTo>
                  <a:cubicBezTo>
                    <a:pt x="268" y="134"/>
                    <a:pt x="134" y="267"/>
                    <a:pt x="68" y="467"/>
                  </a:cubicBezTo>
                  <a:cubicBezTo>
                    <a:pt x="1" y="634"/>
                    <a:pt x="34" y="834"/>
                    <a:pt x="134" y="1001"/>
                  </a:cubicBezTo>
                  <a:cubicBezTo>
                    <a:pt x="268" y="1301"/>
                    <a:pt x="635" y="1468"/>
                    <a:pt x="968" y="1401"/>
                  </a:cubicBezTo>
                  <a:cubicBezTo>
                    <a:pt x="1302" y="1301"/>
                    <a:pt x="1469" y="901"/>
                    <a:pt x="1335" y="5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9" name="Picture 7" descr="C:\Users\HP\Downloads\png-transparent-drinking-water-water-treatment-drop-uso-racional-del-agua-gotas-de-agua-service-industry-pollution-thumbnail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87" y="451471"/>
            <a:ext cx="3653008" cy="360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3515303" y="1986975"/>
            <a:ext cx="3190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Bài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mới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#9Slide03 Nokia" pitchFamily="18" charset="0"/>
            </a:endParaRPr>
          </a:p>
        </p:txBody>
      </p:sp>
      <p:pic>
        <p:nvPicPr>
          <p:cNvPr id="63" name="Picture 5" descr="C:\Users\HP\Downloads\happy-sad-water-drop-characters-clean-dirty-water-concept-vector-illustration-happy-sad-water-drop-characters-210850915-removebg-preview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6663873" y="213838"/>
            <a:ext cx="945016" cy="94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5" descr="C:\Users\HP\Downloads\happy-sad-water-drop-characters-clean-dirty-water-concept-vector-illustration-happy-sad-water-drop-characters-210850915-removebg-preview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1614"/>
          <a:stretch/>
        </p:blipFill>
        <p:spPr bwMode="auto">
          <a:xfrm>
            <a:off x="6542408" y="873988"/>
            <a:ext cx="1382392" cy="133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57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6" name="Google Shape;3576;p42"/>
          <p:cNvGrpSpPr/>
          <p:nvPr/>
        </p:nvGrpSpPr>
        <p:grpSpPr>
          <a:xfrm>
            <a:off x="3645078" y="-19050"/>
            <a:ext cx="2097674" cy="2085907"/>
            <a:chOff x="4080729" y="838311"/>
            <a:chExt cx="2097674" cy="2085907"/>
          </a:xfrm>
        </p:grpSpPr>
        <p:sp>
          <p:nvSpPr>
            <p:cNvPr id="3577" name="Google Shape;3577;p42"/>
            <p:cNvSpPr/>
            <p:nvPr/>
          </p:nvSpPr>
          <p:spPr>
            <a:xfrm rot="9330547">
              <a:off x="4359097" y="1101553"/>
              <a:ext cx="1587512" cy="1462845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2"/>
            <p:cNvSpPr/>
            <p:nvPr/>
          </p:nvSpPr>
          <p:spPr>
            <a:xfrm rot="9330547">
              <a:off x="4312523" y="1198131"/>
              <a:ext cx="1587512" cy="1462845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80" name="Google Shape;3580;p42"/>
          <p:cNvSpPr txBox="1">
            <a:spLocks noGrp="1"/>
          </p:cNvSpPr>
          <p:nvPr>
            <p:ph type="title"/>
          </p:nvPr>
        </p:nvSpPr>
        <p:spPr>
          <a:xfrm>
            <a:off x="3401240" y="2685375"/>
            <a:ext cx="23415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Company</a:t>
            </a:r>
            <a:endParaRPr/>
          </a:p>
        </p:txBody>
      </p:sp>
      <p:sp>
        <p:nvSpPr>
          <p:cNvPr id="3581" name="Google Shape;3581;p42"/>
          <p:cNvSpPr txBox="1">
            <a:spLocks noGrp="1"/>
          </p:cNvSpPr>
          <p:nvPr>
            <p:ph type="title" idx="2"/>
          </p:nvPr>
        </p:nvSpPr>
        <p:spPr>
          <a:xfrm>
            <a:off x="3401240" y="871014"/>
            <a:ext cx="23415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pic>
        <p:nvPicPr>
          <p:cNvPr id="8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530864">
            <a:off x="-1387934" y="2450756"/>
            <a:ext cx="12664440" cy="4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HP\Downloads\water-drop-cartoon-mascot-character-260nw-150111782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00150"/>
            <a:ext cx="6466936" cy="333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3"/>
          <p:cNvGrpSpPr/>
          <p:nvPr/>
        </p:nvGrpSpPr>
        <p:grpSpPr>
          <a:xfrm>
            <a:off x="3248790" y="1989300"/>
            <a:ext cx="4343400" cy="1895497"/>
            <a:chOff x="0" y="0"/>
            <a:chExt cx="18242782" cy="12091182"/>
          </a:xfrm>
        </p:grpSpPr>
        <p:grpSp>
          <p:nvGrpSpPr>
            <p:cNvPr id="12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1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13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14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16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9000" y="1765945"/>
            <a:ext cx="1219200" cy="122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6600" y="2266950"/>
            <a:ext cx="44759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Đặc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điêm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của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nước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</a:p>
          <a:p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trong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tự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nhiên</a:t>
            </a:r>
            <a:endParaRPr lang="en-US" sz="2000" dirty="0"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  <a:latin typeface="#9Slide03 Nokia" pitchFamily="18" charset="0"/>
            </a:endParaRPr>
          </a:p>
        </p:txBody>
      </p:sp>
      <p:pic>
        <p:nvPicPr>
          <p:cNvPr id="18" name="Picture 5" descr="C:\Users\HP\Downloads\happy-sad-water-drop-characters-clean-dirty-water-concept-vector-illustration-happy-sad-water-drop-characters-210850915-removebg-preview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5897683" y="3068372"/>
            <a:ext cx="70462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HP\Downloads\happy-sad-water-drop-characters-clean-dirty-water-concept-vector-illustration-happy-sad-water-drop-characters-210850915-removebg-preview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1614"/>
          <a:stretch/>
        </p:blipFill>
        <p:spPr bwMode="auto">
          <a:xfrm>
            <a:off x="4670628" y="3027479"/>
            <a:ext cx="1266718" cy="122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76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P\Downloads\cartoon-character-student-asking-question-school-free-vector_310181-77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42950"/>
            <a:ext cx="3802380" cy="380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9">
            <a:extLst>
              <a:ext uri="{FF2B5EF4-FFF2-40B4-BE49-F238E27FC236}">
                <a16:creationId xmlns:a16="http://schemas.microsoft.com/office/drawing/2014/main" xmlns="" id="{B1ABBBA3-B0AE-48A6-B532-083386BBB5A3}"/>
              </a:ext>
            </a:extLst>
          </p:cNvPr>
          <p:cNvGrpSpPr/>
          <p:nvPr/>
        </p:nvGrpSpPr>
        <p:grpSpPr>
          <a:xfrm>
            <a:off x="2514601" y="-116419"/>
            <a:ext cx="6629400" cy="3128437"/>
            <a:chOff x="5231904" y="1124744"/>
            <a:chExt cx="5904656" cy="3786807"/>
          </a:xfrm>
        </p:grpSpPr>
        <p:sp>
          <p:nvSpPr>
            <p:cNvPr id="5" name="思想气泡: 云 7">
              <a:extLst>
                <a:ext uri="{FF2B5EF4-FFF2-40B4-BE49-F238E27FC236}">
                  <a16:creationId xmlns:a16="http://schemas.microsoft.com/office/drawing/2014/main" xmlns="" id="{0854B5CE-3A03-4734-B7D7-74EAB18B528F}"/>
                </a:ext>
              </a:extLst>
            </p:cNvPr>
            <p:cNvSpPr/>
            <p:nvPr/>
          </p:nvSpPr>
          <p:spPr>
            <a:xfrm>
              <a:off x="5231904" y="1239143"/>
              <a:ext cx="5904656" cy="3672408"/>
            </a:xfrm>
            <a:prstGeom prst="cloudCallout">
              <a:avLst>
                <a:gd name="adj1" fmla="val -59684"/>
                <a:gd name="adj2" fmla="val 55074"/>
              </a:avLst>
            </a:prstGeom>
            <a:solidFill>
              <a:srgbClr val="89BF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思想气泡: 云 3">
              <a:extLst>
                <a:ext uri="{FF2B5EF4-FFF2-40B4-BE49-F238E27FC236}">
                  <a16:creationId xmlns:a16="http://schemas.microsoft.com/office/drawing/2014/main" xmlns="" id="{D951E1C5-F86B-4DFE-BB1A-42E19FFC1858}"/>
                </a:ext>
              </a:extLst>
            </p:cNvPr>
            <p:cNvSpPr/>
            <p:nvPr/>
          </p:nvSpPr>
          <p:spPr>
            <a:xfrm>
              <a:off x="5231904" y="1124744"/>
              <a:ext cx="5904656" cy="3672408"/>
            </a:xfrm>
            <a:prstGeom prst="cloudCallout">
              <a:avLst>
                <a:gd name="adj1" fmla="val -59684"/>
                <a:gd name="adj2" fmla="val 55074"/>
              </a:avLst>
            </a:prstGeom>
            <a:solidFill>
              <a:srgbClr val="F8C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Google Shape;4132;p62"/>
          <p:cNvSpPr txBox="1">
            <a:spLocks/>
          </p:cNvSpPr>
          <p:nvPr/>
        </p:nvSpPr>
        <p:spPr>
          <a:xfrm>
            <a:off x="2895600" y="742950"/>
            <a:ext cx="5867400" cy="14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72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4800" dirty="0" smtClean="0"/>
              <a:t>Những nguồn nước</a:t>
            </a:r>
            <a:r>
              <a:rPr lang="en-US" sz="4800" dirty="0" smtClean="0"/>
              <a:t> </a:t>
            </a:r>
            <a:r>
              <a:rPr lang="en-US" sz="4800" dirty="0" err="1" smtClean="0"/>
              <a:t>trong</a:t>
            </a:r>
            <a:r>
              <a:rPr lang="en-US" sz="4800" dirty="0" smtClean="0"/>
              <a:t> </a:t>
            </a:r>
            <a:r>
              <a:rPr lang="en-US" sz="4800" dirty="0" err="1" smtClean="0"/>
              <a:t>tự</a:t>
            </a:r>
            <a:r>
              <a:rPr lang="en-US" sz="4800" dirty="0" smtClean="0"/>
              <a:t> </a:t>
            </a:r>
            <a:r>
              <a:rPr lang="en-US" sz="4800" dirty="0" err="1" smtClean="0"/>
              <a:t>nhiên</a:t>
            </a:r>
            <a:r>
              <a:rPr lang="vi-VN" sz="4800" dirty="0" smtClean="0"/>
              <a:t> con người sử dụng  trong cuộc sống</a:t>
            </a:r>
            <a:endParaRPr lang="vi-VN" sz="4800" dirty="0"/>
          </a:p>
        </p:txBody>
      </p:sp>
    </p:spTree>
    <p:extLst>
      <p:ext uri="{BB962C8B-B14F-4D97-AF65-F5344CB8AC3E}">
        <p14:creationId xmlns:p14="http://schemas.microsoft.com/office/powerpoint/2010/main" val="353609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7894" descr="1-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-108122"/>
            <a:ext cx="5943600" cy="54230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25">
            <a:extLst>
              <a:ext uri="{FF2B5EF4-FFF2-40B4-BE49-F238E27FC236}">
                <a16:creationId xmlns:a16="http://schemas.microsoft.com/office/drawing/2014/main" xmlns="" id="{2B86F3BE-9C87-4850-A993-F8FBA702C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150709">
            <a:off x="1085200" y="357743"/>
            <a:ext cx="2223542" cy="2679715"/>
          </a:xfrm>
          <a:prstGeom prst="rect">
            <a:avLst/>
          </a:prstGeom>
        </p:spPr>
      </p:pic>
      <p:pic>
        <p:nvPicPr>
          <p:cNvPr id="9" name="Picture 8" descr="C:\Users\HP\Downloads\gratis-png-recursos-hidricos-cuidado-del-agua-thumbnail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28" y="2805955"/>
            <a:ext cx="1751103" cy="230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HP\Desktop\hinh-anh-troi-mua-nang-cuc-dep_01550189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840" y="1428750"/>
            <a:ext cx="4343400" cy="3257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HP\Desktop\kisspng-lake-beautiful-lake-5a7a59e808eb43.6161732815179678480365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033" y="295274"/>
            <a:ext cx="5435974" cy="5400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HP\Desktop\gieng-nuoc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080" y="1381125"/>
            <a:ext cx="4422399" cy="3352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5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933450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4865040" y="-782931"/>
            <a:ext cx="1268554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011533" y="-630063"/>
            <a:ext cx="1275593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962400" y="1352550"/>
            <a:ext cx="3049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Thí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nghiệm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1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5600" y="168475"/>
            <a:ext cx="1844657" cy="236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P\Desktop\pngtree-chemical-element-reagent-bottle-illustration-png-image_452616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0" b="98667" l="0" r="100000">
                        <a14:foregroundMark x1="62833" y1="11250" x2="95417" y2="11583"/>
                        <a14:foregroundMark x1="66333" y1="16333" x2="91000" y2="16583"/>
                        <a14:foregroundMark x1="73750" y1="33500" x2="73750" y2="33500"/>
                        <a14:foregroundMark x1="75000" y1="34417" x2="84750" y2="36417"/>
                        <a14:foregroundMark x1="77333" y1="38250" x2="96333" y2="85333"/>
                        <a14:foregroundMark x1="77333" y1="40000" x2="65750" y2="72333"/>
                        <a14:foregroundMark x1="78500" y1="38833" x2="74333" y2="57750"/>
                        <a14:foregroundMark x1="49500" y1="22250" x2="50083" y2="69333"/>
                        <a14:foregroundMark x1="48000" y1="54500" x2="29000" y2="78250"/>
                        <a14:foregroundMark x1="51250" y1="58417" x2="66083" y2="71083"/>
                        <a14:foregroundMark x1="31417" y1="83583" x2="44167" y2="94250"/>
                        <a14:foregroundMark x1="43000" y1="94500" x2="63667" y2="87083"/>
                        <a14:foregroundMark x1="47417" y1="94250" x2="59000" y2="91250"/>
                        <a14:foregroundMark x1="64333" y1="87417" x2="91583" y2="88583"/>
                        <a14:foregroundMark x1="29667" y1="6833" x2="21667" y2="19833"/>
                        <a14:foregroundMark x1="13667" y1="4167" x2="20417" y2="24583"/>
                        <a14:foregroundMark x1="20417" y1="24583" x2="20417" y2="24583"/>
                        <a14:foregroundMark x1="3833" y1="22500" x2="11250" y2="27000"/>
                        <a14:foregroundMark x1="16583" y1="39750" x2="19250" y2="30833"/>
                        <a14:foregroundMark x1="19250" y1="30500" x2="19583" y2="29333"/>
                        <a14:foregroundMark x1="11250" y1="55417" x2="13333" y2="46833"/>
                        <a14:foregroundMark x1="31083" y1="39750" x2="32583" y2="51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016069"/>
            <a:ext cx="2105966" cy="210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HP\Desktop\girl-school-dress_1308-33420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639" r="96166">
                        <a14:foregroundMark x1="30831" y1="95889" x2="44888" y2="93261"/>
                        <a14:foregroundMark x1="68211" y1="95620" x2="73802" y2="90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124" y="1743861"/>
            <a:ext cx="1429752" cy="33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HP\Desktop\cute-boy-school-uniform-260nw-307384412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5714" l="0" r="100000">
                        <a14:foregroundMark x1="52326" y1="31429" x2="70930" y2="87143"/>
                        <a14:foregroundMark x1="4651" y1="49286" x2="55814" y2="35714"/>
                        <a14:foregroundMark x1="39535" y1="59286" x2="44186" y2="43571"/>
                        <a14:foregroundMark x1="27907" y1="89286" x2="27907" y2="89286"/>
                        <a14:foregroundMark x1="26744" y1="89286" x2="39535" y2="72857"/>
                        <a14:foregroundMark x1="77907" y1="89286" x2="70930" y2="8357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873" y="1820072"/>
            <a:ext cx="2083444" cy="339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6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1899621" y="2318841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12897" y="-1123554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1576873" y="-1016881"/>
            <a:ext cx="691352" cy="2687015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1651156" y="-932275"/>
            <a:ext cx="695188" cy="2687014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4" name="TextBox 3"/>
          <p:cNvSpPr txBox="1"/>
          <p:nvPr/>
        </p:nvSpPr>
        <p:spPr>
          <a:xfrm>
            <a:off x="903857" y="215103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Thí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nghiệm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1</a:t>
            </a:r>
            <a:endParaRPr lang="en-US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59" y="563530"/>
            <a:ext cx="2056167" cy="717368"/>
          </a:xfrm>
          <a:prstGeom prst="rect">
            <a:avLst/>
          </a:prstGeom>
        </p:spPr>
      </p:pic>
      <p:pic>
        <p:nvPicPr>
          <p:cNvPr id="16" name="图片 2"/>
          <p:cNvPicPr>
            <a:picLocks noChangeAspect="1"/>
          </p:cNvPicPr>
          <p:nvPr/>
        </p:nvPicPr>
        <p:blipFill>
          <a:blip r:embed="rId8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00" y="-184093"/>
            <a:ext cx="4079700" cy="2508193"/>
          </a:xfrm>
          <a:prstGeom prst="rect">
            <a:avLst/>
          </a:prstGeom>
        </p:spPr>
      </p:pic>
      <p:pic>
        <p:nvPicPr>
          <p:cNvPr id="18" name="Picture 12" descr="C:\Users\HP\Downloads\nc_3-removebg-preview (1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920" y="2324100"/>
            <a:ext cx="5105810" cy="28194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7319" y="1428750"/>
            <a:ext cx="4055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Thực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hành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phân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biệt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</a:p>
          <a:p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nước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trong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và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nước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đục</a:t>
            </a:r>
            <a:endParaRPr lang="en-US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sp>
        <p:nvSpPr>
          <p:cNvPr id="20" name="Google Shape;4035;p55"/>
          <p:cNvSpPr/>
          <p:nvPr/>
        </p:nvSpPr>
        <p:spPr>
          <a:xfrm rot="5400000">
            <a:off x="6172420" y="-974517"/>
            <a:ext cx="822522" cy="2687015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4036;p55"/>
          <p:cNvSpPr/>
          <p:nvPr/>
        </p:nvSpPr>
        <p:spPr>
          <a:xfrm rot="5400000">
            <a:off x="6320150" y="-822885"/>
            <a:ext cx="827086" cy="2687014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943600" y="270212"/>
            <a:ext cx="2504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Dụng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cụ</a:t>
            </a:r>
            <a:endParaRPr lang="en-US" sz="18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881300" y="1148971"/>
            <a:ext cx="1741994" cy="1127508"/>
            <a:chOff x="4910475" y="1196592"/>
            <a:chExt cx="1741994" cy="1127508"/>
          </a:xfrm>
        </p:grpSpPr>
        <p:grpSp>
          <p:nvGrpSpPr>
            <p:cNvPr id="6" name="Group 5"/>
            <p:cNvGrpSpPr/>
            <p:nvPr/>
          </p:nvGrpSpPr>
          <p:grpSpPr>
            <a:xfrm>
              <a:off x="5038855" y="1196592"/>
              <a:ext cx="1613614" cy="637441"/>
              <a:chOff x="5038855" y="1196592"/>
              <a:chExt cx="1613614" cy="637441"/>
            </a:xfrm>
          </p:grpSpPr>
          <p:pic>
            <p:nvPicPr>
              <p:cNvPr id="3074" name="Picture 2" descr="C:\Users\HP\Desktop\cup-296861_960_720.png"/>
              <p:cNvPicPr>
                <a:picLocks noChangeAspect="1" noChangeArrowheads="1"/>
              </p:cNvPicPr>
              <p:nvPr/>
            </p:nvPicPr>
            <p:blipFill>
              <a:blip r:embed="rId10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43600" y="1334597"/>
                <a:ext cx="708869" cy="4994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C:\Users\HP\Desktop\cup-296861_960_720.png"/>
              <p:cNvPicPr>
                <a:picLocks noChangeAspect="1" noChangeArrowheads="1"/>
              </p:cNvPicPr>
              <p:nvPr/>
            </p:nvPicPr>
            <p:blipFill>
              <a:blip r:embed="rId10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38855" y="1196592"/>
                <a:ext cx="904745" cy="6374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2" name="9Slide.vn 2">
              <a:extLst>
                <a:ext uri="{FF2B5EF4-FFF2-40B4-BE49-F238E27FC236}">
                  <a16:creationId xmlns:a16="http://schemas.microsoft.com/office/drawing/2014/main" xmlns="" id="{EAFF34A5-C0B6-4A83-A96F-36A72E206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10475" y="1951932"/>
              <a:ext cx="1606138" cy="372168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5155690" y="1962150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Hai</a:t>
              </a:r>
              <a:r>
                <a:rPr lang="en-US" dirty="0" smtClean="0">
                  <a:latin typeface="#9Slide03 Arima Madurai Black" pitchFamily="2" charset="0"/>
                  <a:cs typeface="#9Slide03 Arima Madurai Black" pitchFamily="2" charset="0"/>
                </a:rPr>
                <a:t> </a:t>
              </a:r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ca</a:t>
              </a:r>
              <a:r>
                <a:rPr lang="en-US" dirty="0" smtClean="0">
                  <a:latin typeface="#9Slide03 Arima Madurai Black" pitchFamily="2" charset="0"/>
                  <a:cs typeface="#9Slide03 Arima Madurai Black" pitchFamily="2" charset="0"/>
                </a:rPr>
                <a:t> </a:t>
              </a:r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nước</a:t>
              </a:r>
              <a:endParaRPr lang="en-US" dirty="0">
                <a:latin typeface="#9Slide03 Arima Madurai Black" pitchFamily="2" charset="0"/>
                <a:cs typeface="#9Slide03 Arima Madurai Black" pitchFamily="2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3593" y="809795"/>
            <a:ext cx="2447954" cy="1514305"/>
            <a:chOff x="6893593" y="809795"/>
            <a:chExt cx="2447954" cy="1514305"/>
          </a:xfrm>
        </p:grpSpPr>
        <p:grpSp>
          <p:nvGrpSpPr>
            <p:cNvPr id="5" name="Group 4"/>
            <p:cNvGrpSpPr/>
            <p:nvPr/>
          </p:nvGrpSpPr>
          <p:grpSpPr>
            <a:xfrm>
              <a:off x="6893593" y="809795"/>
              <a:ext cx="1943791" cy="1237910"/>
              <a:chOff x="5828609" y="2085658"/>
              <a:chExt cx="1943791" cy="1237910"/>
            </a:xfrm>
          </p:grpSpPr>
          <p:pic>
            <p:nvPicPr>
              <p:cNvPr id="23" name="Picture 27" descr="kheo-tay-tu-lam-bong-tay-trang-uot-9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0" b="91265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8609" y="2429949"/>
                <a:ext cx="979309" cy="8936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27" descr="kheo-tay-tu-lam-bong-tay-trang-uot-9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0" b="91265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33693" y="2085658"/>
                <a:ext cx="1038707" cy="9478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5" name="9Slide.vn 2">
              <a:extLst>
                <a:ext uri="{FF2B5EF4-FFF2-40B4-BE49-F238E27FC236}">
                  <a16:creationId xmlns:a16="http://schemas.microsoft.com/office/drawing/2014/main" xmlns="" id="{EAFF34A5-C0B6-4A83-A96F-36A72E206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995608" y="1959589"/>
              <a:ext cx="2148392" cy="364511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7239000" y="1962150"/>
              <a:ext cx="21025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Hai</a:t>
              </a:r>
              <a:r>
                <a:rPr lang="en-US" dirty="0" smtClean="0">
                  <a:latin typeface="#9Slide03 Arima Madurai Black" pitchFamily="2" charset="0"/>
                  <a:cs typeface="#9Slide03 Arima Madurai Black" pitchFamily="2" charset="0"/>
                </a:rPr>
                <a:t> </a:t>
              </a:r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bông</a:t>
              </a:r>
              <a:r>
                <a:rPr lang="en-US" dirty="0" smtClean="0">
                  <a:latin typeface="#9Slide03 Arima Madurai Black" pitchFamily="2" charset="0"/>
                  <a:cs typeface="#9Slide03 Arima Madurai Black" pitchFamily="2" charset="0"/>
                </a:rPr>
                <a:t> </a:t>
              </a:r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lọc</a:t>
              </a:r>
              <a:r>
                <a:rPr lang="en-US" dirty="0" smtClean="0">
                  <a:latin typeface="#9Slide03 Arima Madurai Black" pitchFamily="2" charset="0"/>
                  <a:cs typeface="#9Slide03 Arima Madurai Black" pitchFamily="2" charset="0"/>
                </a:rPr>
                <a:t> </a:t>
              </a:r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nước</a:t>
              </a:r>
              <a:endParaRPr lang="en-US" dirty="0">
                <a:latin typeface="#9Slide03 Arima Madurai Black" pitchFamily="2" charset="0"/>
                <a:cs typeface="#9Slide03 Arima Madurai Black" pitchFamily="2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869579" y="2495550"/>
            <a:ext cx="1734169" cy="2167326"/>
            <a:chOff x="4869579" y="2495550"/>
            <a:chExt cx="1734169" cy="2167326"/>
          </a:xfrm>
        </p:grpSpPr>
        <p:grpSp>
          <p:nvGrpSpPr>
            <p:cNvPr id="7" name="Group 6"/>
            <p:cNvGrpSpPr/>
            <p:nvPr/>
          </p:nvGrpSpPr>
          <p:grpSpPr>
            <a:xfrm>
              <a:off x="4869579" y="2495550"/>
              <a:ext cx="1734169" cy="1600920"/>
              <a:chOff x="4849513" y="3376031"/>
              <a:chExt cx="1734169" cy="1600920"/>
            </a:xfrm>
          </p:grpSpPr>
          <p:pic>
            <p:nvPicPr>
              <p:cNvPr id="3075" name="Picture 3" descr="C:\Users\HP\Desktop\image_processing20200411-8147-xuc7bz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0" b="100000" l="7375" r="9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49513" y="3376031"/>
                <a:ext cx="1448521" cy="14485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" descr="C:\Users\HP\Desktop\image_processing20200411-8147-xuc7bz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0" b="100000" l="7375" r="9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01050" y="3794319"/>
                <a:ext cx="1182632" cy="11826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3" name="9Slide.vn 2">
              <a:extLst>
                <a:ext uri="{FF2B5EF4-FFF2-40B4-BE49-F238E27FC236}">
                  <a16:creationId xmlns:a16="http://schemas.microsoft.com/office/drawing/2014/main" xmlns="" id="{EAFF34A5-C0B6-4A83-A96F-36A72E206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33890" y="4290708"/>
              <a:ext cx="1606138" cy="37216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92429" y="4321373"/>
              <a:ext cx="13083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Hai</a:t>
              </a:r>
              <a:r>
                <a:rPr lang="en-US" dirty="0" smtClean="0">
                  <a:latin typeface="#9Slide03 Arima Madurai Black" pitchFamily="2" charset="0"/>
                  <a:cs typeface="#9Slide03 Arima Madurai Black" pitchFamily="2" charset="0"/>
                </a:rPr>
                <a:t> chai </a:t>
              </a:r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nước</a:t>
              </a:r>
              <a:endParaRPr lang="en-US" dirty="0">
                <a:latin typeface="#9Slide03 Arima Madurai Black" pitchFamily="2" charset="0"/>
                <a:cs typeface="#9Slide03 Arima Madurai Black" pitchFamily="2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33693" y="2403810"/>
            <a:ext cx="2103691" cy="2413123"/>
            <a:chOff x="6733693" y="2403810"/>
            <a:chExt cx="2103691" cy="2413123"/>
          </a:xfrm>
        </p:grpSpPr>
        <p:grpSp>
          <p:nvGrpSpPr>
            <p:cNvPr id="25" name="Group 24"/>
            <p:cNvGrpSpPr/>
            <p:nvPr/>
          </p:nvGrpSpPr>
          <p:grpSpPr>
            <a:xfrm>
              <a:off x="6733693" y="2403810"/>
              <a:ext cx="2103691" cy="2072982"/>
              <a:chOff x="5175678" y="3175428"/>
              <a:chExt cx="2103691" cy="2072982"/>
            </a:xfrm>
          </p:grpSpPr>
          <p:pic>
            <p:nvPicPr>
              <p:cNvPr id="3077" name="Picture 5" descr="C:\Users\HP\Desktop\pngtree-experimental-equipment-funnel-illustration-image_1448410.jpg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10000" b="90000" l="10000" r="90000">
                            <a14:foregroundMark x1="25000" y1="22656" x2="74063" y2="25156"/>
                            <a14:foregroundMark x1="27500" y1="25156" x2="62500" y2="29844"/>
                            <a14:foregroundMark x1="52812" y1="28906" x2="70625" y2="27344"/>
                            <a14:foregroundMark x1="49375" y1="60469" x2="68750" y2="31719"/>
                            <a14:foregroundMark x1="68438" y1="31094" x2="63750" y2="3859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75678" y="3175428"/>
                <a:ext cx="1834721" cy="18347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5" descr="C:\Users\HP\Desktop\pngtree-experimental-equipment-funnel-illustration-image_1448410.jpg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10000" b="90000" l="10000" r="90000">
                            <a14:foregroundMark x1="25000" y1="22656" x2="74063" y2="25156"/>
                            <a14:foregroundMark x1="27500" y1="25156" x2="62500" y2="29844"/>
                            <a14:foregroundMark x1="52812" y1="28906" x2="70625" y2="27344"/>
                            <a14:foregroundMark x1="49375" y1="60469" x2="68750" y2="31719"/>
                            <a14:foregroundMark x1="68438" y1="31094" x2="63750" y2="3859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3754" y="3842795"/>
                <a:ext cx="1405615" cy="14056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4" name="9Slide.vn 2">
              <a:extLst>
                <a:ext uri="{FF2B5EF4-FFF2-40B4-BE49-F238E27FC236}">
                  <a16:creationId xmlns:a16="http://schemas.microsoft.com/office/drawing/2014/main" xmlns="" id="{EAFF34A5-C0B6-4A83-A96F-36A72E206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995608" y="4444765"/>
              <a:ext cx="1606138" cy="372168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7391400" y="4476750"/>
              <a:ext cx="9012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Hai</a:t>
              </a:r>
              <a:r>
                <a:rPr lang="en-US" dirty="0" smtClean="0">
                  <a:latin typeface="#9Slide03 Arima Madurai Black" pitchFamily="2" charset="0"/>
                  <a:cs typeface="#9Slide03 Arima Madurai Black" pitchFamily="2" charset="0"/>
                </a:rPr>
                <a:t> </a:t>
              </a:r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phễu</a:t>
              </a:r>
              <a:endParaRPr lang="en-US" dirty="0">
                <a:latin typeface="#9Slide03 Arima Madurai Black" pitchFamily="2" charset="0"/>
                <a:cs typeface="#9Slide03 Arima Madurai Black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355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775969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4865040" y="-1548917"/>
            <a:ext cx="1268554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011533" y="-1396049"/>
            <a:ext cx="1275593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429000" y="586564"/>
            <a:ext cx="4192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Cách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tiến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hành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488" y="-14114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P\Desktop\pngtree-chemical-element-reagent-bottle-illustration-png-image_452616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0" b="98667" l="0" r="100000">
                        <a14:foregroundMark x1="62833" y1="11250" x2="95417" y2="11583"/>
                        <a14:foregroundMark x1="66333" y1="16333" x2="91000" y2="16583"/>
                        <a14:foregroundMark x1="73750" y1="33500" x2="73750" y2="33500"/>
                        <a14:foregroundMark x1="75000" y1="34417" x2="84750" y2="36417"/>
                        <a14:foregroundMark x1="77333" y1="38250" x2="96333" y2="85333"/>
                        <a14:foregroundMark x1="77333" y1="40000" x2="65750" y2="72333"/>
                        <a14:foregroundMark x1="78500" y1="38833" x2="74333" y2="57750"/>
                        <a14:foregroundMark x1="49500" y1="22250" x2="50083" y2="69333"/>
                        <a14:foregroundMark x1="48000" y1="54500" x2="29000" y2="78250"/>
                        <a14:foregroundMark x1="51250" y1="58417" x2="66083" y2="71083"/>
                        <a14:foregroundMark x1="31417" y1="83583" x2="44167" y2="94250"/>
                        <a14:foregroundMark x1="43000" y1="94500" x2="63667" y2="87083"/>
                        <a14:foregroundMark x1="47417" y1="94250" x2="59000" y2="91250"/>
                        <a14:foregroundMark x1="64333" y1="87417" x2="91583" y2="88583"/>
                        <a14:foregroundMark x1="29667" y1="6833" x2="21667" y2="19833"/>
                        <a14:foregroundMark x1="13667" y1="4167" x2="20417" y2="24583"/>
                        <a14:foregroundMark x1="20417" y1="24583" x2="20417" y2="24583"/>
                        <a14:foregroundMark x1="3833" y1="22500" x2="11250" y2="27000"/>
                        <a14:foregroundMark x1="16583" y1="39750" x2="19250" y2="30833"/>
                        <a14:foregroundMark x1="19250" y1="30500" x2="19583" y2="29333"/>
                        <a14:foregroundMark x1="11250" y1="55417" x2="13333" y2="46833"/>
                        <a14:foregroundMark x1="31083" y1="39750" x2="32583" y2="51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93" y="2974992"/>
            <a:ext cx="2105966" cy="210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HP\Desktop\girl-school-dress_1308-33420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639" r="96166">
                        <a14:foregroundMark x1="30831" y1="95889" x2="44888" y2="93261"/>
                        <a14:foregroundMark x1="68211" y1="95620" x2="73802" y2="90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124" y="1743861"/>
            <a:ext cx="1429752" cy="33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HP\Desktop\cute-boy-school-uniform-260nw-307384412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5714" l="0" r="100000">
                        <a14:foregroundMark x1="52326" y1="31429" x2="70930" y2="87143"/>
                        <a14:foregroundMark x1="4651" y1="49286" x2="55814" y2="35714"/>
                        <a14:foregroundMark x1="39535" y1="59286" x2="44186" y2="43571"/>
                        <a14:foregroundMark x1="27907" y1="89286" x2="27907" y2="89286"/>
                        <a14:foregroundMark x1="26744" y1="89286" x2="39535" y2="72857"/>
                        <a14:foregroundMark x1="77907" y1="89286" x2="70930" y2="8357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864" y="1751846"/>
            <a:ext cx="2083444" cy="339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04842" y="-153471"/>
            <a:ext cx="4283661" cy="673054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419600" y="1951494"/>
            <a:ext cx="48431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2800" i="1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grpSp>
        <p:nvGrpSpPr>
          <p:cNvPr id="19" name="组合 2">
            <a:extLst>
              <a:ext uri="{FF2B5EF4-FFF2-40B4-BE49-F238E27FC236}">
                <a16:creationId xmlns:a16="http://schemas.microsoft.com/office/drawing/2014/main" xmlns="" id="{6463C82D-B10F-469F-8A31-05E7D6A50E52}"/>
              </a:ext>
            </a:extLst>
          </p:cNvPr>
          <p:cNvGrpSpPr/>
          <p:nvPr/>
        </p:nvGrpSpPr>
        <p:grpSpPr>
          <a:xfrm>
            <a:off x="4464703" y="1733550"/>
            <a:ext cx="4457765" cy="856551"/>
            <a:chOff x="1579896" y="2048700"/>
            <a:chExt cx="9597340" cy="3246402"/>
          </a:xfrm>
        </p:grpSpPr>
        <p:sp>
          <p:nvSpPr>
            <p:cNvPr id="20" name="矩形: 圆角 3">
              <a:extLst>
                <a:ext uri="{FF2B5EF4-FFF2-40B4-BE49-F238E27FC236}">
                  <a16:creationId xmlns:a16="http://schemas.microsoft.com/office/drawing/2014/main" xmlns="" id="{43E4C0B4-824C-4B2D-856A-AB9CE3613882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roundRect">
              <a:avLst/>
            </a:prstGeom>
            <a:no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" name="矩形: 圆角 4">
              <a:extLst>
                <a:ext uri="{FF2B5EF4-FFF2-40B4-BE49-F238E27FC236}">
                  <a16:creationId xmlns:a16="http://schemas.microsoft.com/office/drawing/2014/main" xmlns="" id="{9C62222A-830B-424C-8BF0-1297AA8707B4}"/>
                </a:ext>
              </a:extLst>
            </p:cNvPr>
            <p:cNvSpPr/>
            <p:nvPr/>
          </p:nvSpPr>
          <p:spPr>
            <a:xfrm>
              <a:off x="1732296" y="2201100"/>
              <a:ext cx="9298377" cy="2967367"/>
            </a:xfrm>
            <a:prstGeom prst="roundRect">
              <a:avLst>
                <a:gd name="adj" fmla="val 13815"/>
              </a:avLst>
            </a:prstGeom>
            <a:noFill/>
            <a:ln w="19050" cap="rnd">
              <a:solidFill>
                <a:schemeClr val="tx2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2" name="组合 2">
            <a:extLst>
              <a:ext uri="{FF2B5EF4-FFF2-40B4-BE49-F238E27FC236}">
                <a16:creationId xmlns:a16="http://schemas.microsoft.com/office/drawing/2014/main" xmlns="" id="{6463C82D-B10F-469F-8A31-05E7D6A50E52}"/>
              </a:ext>
            </a:extLst>
          </p:cNvPr>
          <p:cNvGrpSpPr/>
          <p:nvPr/>
        </p:nvGrpSpPr>
        <p:grpSpPr>
          <a:xfrm>
            <a:off x="4485242" y="2647950"/>
            <a:ext cx="4430158" cy="954108"/>
            <a:chOff x="1579896" y="2048700"/>
            <a:chExt cx="9597340" cy="3246402"/>
          </a:xfrm>
          <a:noFill/>
        </p:grpSpPr>
        <p:sp>
          <p:nvSpPr>
            <p:cNvPr id="25" name="矩形: 圆角 3">
              <a:extLst>
                <a:ext uri="{FF2B5EF4-FFF2-40B4-BE49-F238E27FC236}">
                  <a16:creationId xmlns:a16="http://schemas.microsoft.com/office/drawing/2014/main" xmlns="" id="{43E4C0B4-824C-4B2D-856A-AB9CE3613882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roundRect">
              <a:avLst/>
            </a:prstGeom>
            <a:grp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矩形: 圆角 4">
              <a:extLst>
                <a:ext uri="{FF2B5EF4-FFF2-40B4-BE49-F238E27FC236}">
                  <a16:creationId xmlns:a16="http://schemas.microsoft.com/office/drawing/2014/main" xmlns="" id="{9C62222A-830B-424C-8BF0-1297AA8707B4}"/>
                </a:ext>
              </a:extLst>
            </p:cNvPr>
            <p:cNvSpPr/>
            <p:nvPr/>
          </p:nvSpPr>
          <p:spPr>
            <a:xfrm>
              <a:off x="1732296" y="2201100"/>
              <a:ext cx="9298377" cy="2967367"/>
            </a:xfrm>
            <a:prstGeom prst="roundRect">
              <a:avLst>
                <a:gd name="adj" fmla="val 13815"/>
              </a:avLst>
            </a:prstGeom>
            <a:grpFill/>
            <a:ln w="19050" cap="rnd">
              <a:solidFill>
                <a:schemeClr val="tx2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7" name="组合 2">
            <a:extLst>
              <a:ext uri="{FF2B5EF4-FFF2-40B4-BE49-F238E27FC236}">
                <a16:creationId xmlns:a16="http://schemas.microsoft.com/office/drawing/2014/main" xmlns="" id="{6463C82D-B10F-469F-8A31-05E7D6A50E52}"/>
              </a:ext>
            </a:extLst>
          </p:cNvPr>
          <p:cNvGrpSpPr/>
          <p:nvPr/>
        </p:nvGrpSpPr>
        <p:grpSpPr>
          <a:xfrm>
            <a:off x="4472612" y="3638550"/>
            <a:ext cx="4442787" cy="838200"/>
            <a:chOff x="1579896" y="2048700"/>
            <a:chExt cx="9597340" cy="3246402"/>
          </a:xfrm>
          <a:noFill/>
        </p:grpSpPr>
        <p:sp>
          <p:nvSpPr>
            <p:cNvPr id="28" name="矩形: 圆角 3">
              <a:extLst>
                <a:ext uri="{FF2B5EF4-FFF2-40B4-BE49-F238E27FC236}">
                  <a16:creationId xmlns:a16="http://schemas.microsoft.com/office/drawing/2014/main" xmlns="" id="{43E4C0B4-824C-4B2D-856A-AB9CE3613882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roundRect">
              <a:avLst/>
            </a:prstGeom>
            <a:grp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矩形: 圆角 4">
              <a:extLst>
                <a:ext uri="{FF2B5EF4-FFF2-40B4-BE49-F238E27FC236}">
                  <a16:creationId xmlns:a16="http://schemas.microsoft.com/office/drawing/2014/main" xmlns="" id="{9C62222A-830B-424C-8BF0-1297AA8707B4}"/>
                </a:ext>
              </a:extLst>
            </p:cNvPr>
            <p:cNvSpPr/>
            <p:nvPr/>
          </p:nvSpPr>
          <p:spPr>
            <a:xfrm>
              <a:off x="1732296" y="2201100"/>
              <a:ext cx="9298377" cy="2967367"/>
            </a:xfrm>
            <a:prstGeom prst="roundRect">
              <a:avLst>
                <a:gd name="adj" fmla="val 13815"/>
              </a:avLst>
            </a:prstGeom>
            <a:grpFill/>
            <a:ln w="19050" cap="rnd">
              <a:solidFill>
                <a:schemeClr val="tx2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648200" y="1938379"/>
            <a:ext cx="4384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1: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Đặt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bông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vào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phễu</a:t>
            </a:r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97678" y="2724150"/>
            <a:ext cx="35429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2: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Đặt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phễu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vào</a:t>
            </a:r>
            <a:endParaRPr lang="en-US" sz="2800" dirty="0" smtClean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miệng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chai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rỗng</a:t>
            </a:r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4400" y="3801130"/>
            <a:ext cx="2880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3: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Lọc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35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775969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5081012" y="-1764889"/>
            <a:ext cx="836610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228703" y="-1613219"/>
            <a:ext cx="841252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388196" y="438150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quả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488" y="-14114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P\Desktop\pngtree-chemical-element-reagent-bottle-illustration-png-image_452616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0" b="98667" l="0" r="100000">
                        <a14:foregroundMark x1="62833" y1="11250" x2="95417" y2="11583"/>
                        <a14:foregroundMark x1="66333" y1="16333" x2="91000" y2="16583"/>
                        <a14:foregroundMark x1="73750" y1="33500" x2="73750" y2="33500"/>
                        <a14:foregroundMark x1="75000" y1="34417" x2="84750" y2="36417"/>
                        <a14:foregroundMark x1="77333" y1="38250" x2="96333" y2="85333"/>
                        <a14:foregroundMark x1="77333" y1="40000" x2="65750" y2="72333"/>
                        <a14:foregroundMark x1="78500" y1="38833" x2="74333" y2="57750"/>
                        <a14:foregroundMark x1="49500" y1="22250" x2="50083" y2="69333"/>
                        <a14:foregroundMark x1="48000" y1="54500" x2="29000" y2="78250"/>
                        <a14:foregroundMark x1="51250" y1="58417" x2="66083" y2="71083"/>
                        <a14:foregroundMark x1="31417" y1="83583" x2="44167" y2="94250"/>
                        <a14:foregroundMark x1="43000" y1="94500" x2="63667" y2="87083"/>
                        <a14:foregroundMark x1="47417" y1="94250" x2="59000" y2="91250"/>
                        <a14:foregroundMark x1="64333" y1="87417" x2="91583" y2="88583"/>
                        <a14:foregroundMark x1="29667" y1="6833" x2="21667" y2="19833"/>
                        <a14:foregroundMark x1="13667" y1="4167" x2="20417" y2="24583"/>
                        <a14:foregroundMark x1="20417" y1="24583" x2="20417" y2="24583"/>
                        <a14:foregroundMark x1="3833" y1="22500" x2="11250" y2="27000"/>
                        <a14:foregroundMark x1="16583" y1="39750" x2="19250" y2="30833"/>
                        <a14:foregroundMark x1="19250" y1="30500" x2="19583" y2="29333"/>
                        <a14:foregroundMark x1="11250" y1="55417" x2="13333" y2="46833"/>
                        <a14:foregroundMark x1="31083" y1="39750" x2="32583" y2="51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93" y="2974992"/>
            <a:ext cx="2105966" cy="210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HP\Desktop\girl-school-dress_1308-33420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639" r="96166">
                        <a14:foregroundMark x1="30831" y1="95889" x2="44888" y2="93261"/>
                        <a14:foregroundMark x1="68211" y1="95620" x2="73802" y2="90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124" y="1743861"/>
            <a:ext cx="1429752" cy="33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HP\Desktop\cute-boy-school-uniform-260nw-307384412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5714" l="0" r="100000">
                        <a14:foregroundMark x1="52326" y1="31429" x2="70930" y2="87143"/>
                        <a14:foregroundMark x1="4651" y1="49286" x2="55814" y2="35714"/>
                        <a14:foregroundMark x1="39535" y1="59286" x2="44186" y2="43571"/>
                        <a14:foregroundMark x1="27907" y1="89286" x2="27907" y2="89286"/>
                        <a14:foregroundMark x1="26744" y1="89286" x2="39535" y2="72857"/>
                        <a14:foregroundMark x1="77907" y1="89286" x2="70930" y2="8357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038350"/>
            <a:ext cx="2083444" cy="339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94039" y="-984091"/>
            <a:ext cx="1295399" cy="61210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96395" y="1905205"/>
            <a:ext cx="4390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Miếng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bông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nào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bẩn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hơn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?</a:t>
            </a:r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5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37880" y="203636"/>
            <a:ext cx="1295399" cy="612107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895600" y="2800350"/>
            <a:ext cx="41917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Miếng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bông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lọc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sông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bẩn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hơn</a:t>
            </a:r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96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775969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5081012" y="-1764889"/>
            <a:ext cx="836610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228703" y="-1613219"/>
            <a:ext cx="841252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388196" y="438150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quả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488" y="-14114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P\Desktop\pngtree-chemical-element-reagent-bottle-illustration-png-image_4526166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0" b="98667" l="0" r="100000">
                        <a14:foregroundMark x1="62833" y1="11250" x2="95417" y2="11583"/>
                        <a14:foregroundMark x1="66333" y1="16333" x2="91000" y2="16583"/>
                        <a14:foregroundMark x1="73750" y1="33500" x2="73750" y2="33500"/>
                        <a14:foregroundMark x1="75000" y1="34417" x2="84750" y2="36417"/>
                        <a14:foregroundMark x1="77333" y1="38250" x2="96333" y2="85333"/>
                        <a14:foregroundMark x1="77333" y1="40000" x2="65750" y2="72333"/>
                        <a14:foregroundMark x1="78500" y1="38833" x2="74333" y2="57750"/>
                        <a14:foregroundMark x1="49500" y1="22250" x2="50083" y2="69333"/>
                        <a14:foregroundMark x1="48000" y1="54500" x2="29000" y2="78250"/>
                        <a14:foregroundMark x1="51250" y1="58417" x2="66083" y2="71083"/>
                        <a14:foregroundMark x1="31417" y1="83583" x2="44167" y2="94250"/>
                        <a14:foregroundMark x1="43000" y1="94500" x2="63667" y2="87083"/>
                        <a14:foregroundMark x1="47417" y1="94250" x2="59000" y2="91250"/>
                        <a14:foregroundMark x1="64333" y1="87417" x2="91583" y2="88583"/>
                        <a14:foregroundMark x1="29667" y1="6833" x2="21667" y2="19833"/>
                        <a14:foregroundMark x1="13667" y1="4167" x2="20417" y2="24583"/>
                        <a14:foregroundMark x1="20417" y1="24583" x2="20417" y2="24583"/>
                        <a14:foregroundMark x1="3833" y1="22500" x2="11250" y2="27000"/>
                        <a14:foregroundMark x1="16583" y1="39750" x2="19250" y2="30833"/>
                        <a14:foregroundMark x1="19250" y1="30500" x2="19583" y2="29333"/>
                        <a14:foregroundMark x1="11250" y1="55417" x2="13333" y2="46833"/>
                        <a14:foregroundMark x1="31083" y1="39750" x2="32583" y2="51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93" y="2974992"/>
            <a:ext cx="2105966" cy="210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HP\Desktop\girl-school-dress_1308-33420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639" r="96166">
                        <a14:foregroundMark x1="30831" y1="95889" x2="44888" y2="93261"/>
                        <a14:foregroundMark x1="68211" y1="95620" x2="73802" y2="90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124" y="1743861"/>
            <a:ext cx="1429752" cy="33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62189" y="-1514664"/>
            <a:ext cx="3067426" cy="8153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46897" y="1670268"/>
            <a:ext cx="564930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hãy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so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sánh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đặc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điểm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của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2 </a:t>
            </a:r>
            <a:endParaRPr lang="en-US" sz="2800" i="1" dirty="0" smtClean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r>
              <a:rPr lang="en-US" sz="2800" i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miếng</a:t>
            </a:r>
            <a:r>
              <a:rPr lang="en-US" sz="2800" i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bông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vừa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lọc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mưa</a:t>
            </a:r>
            <a:r>
              <a:rPr lang="en-US" sz="2800" i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</a:t>
            </a:r>
          </a:p>
          <a:p>
            <a:r>
              <a:rPr lang="en-US" sz="2800" i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máy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…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và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sông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ao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i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hồ</a:t>
            </a:r>
            <a:r>
              <a:rPr lang="en-US" sz="2800" i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?</a:t>
            </a:r>
            <a:endParaRPr lang="en-US" sz="2800" i="1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7" name="Picture 8" descr="C:\Users\HP\Desktop\cute-boy-school-uniform-260nw-307384412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5714" l="0" r="100000">
                        <a14:foregroundMark x1="52326" y1="31429" x2="70930" y2="87143"/>
                        <a14:foregroundMark x1="4651" y1="49286" x2="55814" y2="35714"/>
                        <a14:foregroundMark x1="39535" y1="59286" x2="44186" y2="43571"/>
                        <a14:foregroundMark x1="27907" y1="89286" x2="27907" y2="89286"/>
                        <a14:foregroundMark x1="26744" y1="89286" x2="39535" y2="72857"/>
                        <a14:foregroundMark x1="77907" y1="89286" x2="70930" y2="8357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156" y="1885950"/>
            <a:ext cx="2083444" cy="339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046896" y="1654095"/>
            <a:ext cx="564930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hãy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so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sánh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đặc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điểm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của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2 </a:t>
            </a:r>
            <a:endParaRPr lang="en-US" sz="2800" i="1" dirty="0" smtClean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r>
              <a:rPr lang="en-US" sz="2800" i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miếng</a:t>
            </a:r>
            <a:r>
              <a:rPr lang="en-US" sz="2800" i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bông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vừa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lọc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mưa</a:t>
            </a:r>
            <a:r>
              <a:rPr lang="en-US" sz="2800" i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</a:t>
            </a:r>
          </a:p>
          <a:p>
            <a:r>
              <a:rPr lang="en-US" sz="2800" i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máy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…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và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sông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ao</a:t>
            </a:r>
            <a:r>
              <a:rPr lang="en-US" sz="28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i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hồ</a:t>
            </a:r>
            <a:r>
              <a:rPr lang="en-US" sz="2800" i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?</a:t>
            </a:r>
            <a:endParaRPr lang="en-US" sz="2800" i="1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67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811167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5081012" y="-1764889"/>
            <a:ext cx="836610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305697" y="-1690213"/>
            <a:ext cx="687263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388196" y="438150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quả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488" y="-14114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HP\Desktop\cute-boy-school-uniform-260nw-307384412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714" l="0" r="100000">
                        <a14:foregroundMark x1="52326" y1="31429" x2="70930" y2="87143"/>
                        <a14:foregroundMark x1="4651" y1="49286" x2="55814" y2="35714"/>
                        <a14:foregroundMark x1="39535" y1="59286" x2="44186" y2="43571"/>
                        <a14:foregroundMark x1="27907" y1="89286" x2="27907" y2="89286"/>
                        <a14:foregroundMark x1="26744" y1="89286" x2="39535" y2="72857"/>
                        <a14:foregroundMark x1="77907" y1="89286" x2="70930" y2="83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038350"/>
            <a:ext cx="2083444" cy="339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68965" y="-2040202"/>
            <a:ext cx="2231243" cy="7928905"/>
          </a:xfrm>
          <a:prstGeom prst="rect">
            <a:avLst/>
          </a:prstGeom>
        </p:spPr>
      </p:pic>
      <p:pic>
        <p:nvPicPr>
          <p:cNvPr id="15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73497" y="393351"/>
            <a:ext cx="2464482" cy="7086601"/>
          </a:xfrm>
          <a:prstGeom prst="rect">
            <a:avLst/>
          </a:prstGeom>
        </p:spPr>
      </p:pic>
      <p:pic>
        <p:nvPicPr>
          <p:cNvPr id="17" name="Picture 7" descr="C:\Users\HP\Desktop\girl-school-dress_1308-33420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639" r="96166">
                        <a14:foregroundMark x1="30831" y1="95889" x2="44888" y2="93261"/>
                        <a14:foregroundMark x1="68211" y1="95620" x2="73802" y2="90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124" y="1743861"/>
            <a:ext cx="1429752" cy="33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57876" y="1352550"/>
            <a:ext cx="53049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Miếng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bông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lọc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chai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mưa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máy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…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sạch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chất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bẩn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hay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mùi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lạ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.</a:t>
            </a:r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05324" y="3244155"/>
            <a:ext cx="49622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Miếng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bông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lọc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chai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sông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ao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hồ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…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vàng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nhiều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chất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bẩn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mùi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...</a:t>
            </a:r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72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1650942" y="2298586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933450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oogle Shape;2277;p53"/>
          <p:cNvGrpSpPr/>
          <p:nvPr/>
        </p:nvGrpSpPr>
        <p:grpSpPr>
          <a:xfrm rot="8518355">
            <a:off x="2522774" y="6566244"/>
            <a:ext cx="2270561" cy="3192032"/>
            <a:chOff x="4747851" y="1647556"/>
            <a:chExt cx="3053299" cy="3354659"/>
          </a:xfrm>
        </p:grpSpPr>
        <p:sp>
          <p:nvSpPr>
            <p:cNvPr id="9" name="Google Shape;2278;p53"/>
            <p:cNvSpPr/>
            <p:nvPr/>
          </p:nvSpPr>
          <p:spPr>
            <a:xfrm rot="2700000">
              <a:off x="4338177" y="2218631"/>
              <a:ext cx="3354659" cy="2212511"/>
            </a:xfrm>
            <a:custGeom>
              <a:avLst/>
              <a:gdLst/>
              <a:ahLst/>
              <a:cxnLst/>
              <a:rect l="l" t="t" r="r" b="b"/>
              <a:pathLst>
                <a:path w="70051" h="46201" extrusionOk="0">
                  <a:moveTo>
                    <a:pt x="69884" y="1"/>
                  </a:moveTo>
                  <a:cubicBezTo>
                    <a:pt x="66214" y="1068"/>
                    <a:pt x="62779" y="4437"/>
                    <a:pt x="61444" y="8540"/>
                  </a:cubicBezTo>
                  <a:cubicBezTo>
                    <a:pt x="59776" y="4470"/>
                    <a:pt x="56007" y="1635"/>
                    <a:pt x="52004" y="1535"/>
                  </a:cubicBezTo>
                  <a:lnTo>
                    <a:pt x="52004" y="1535"/>
                  </a:lnTo>
                  <a:cubicBezTo>
                    <a:pt x="51937" y="1535"/>
                    <a:pt x="52972" y="5304"/>
                    <a:pt x="53138" y="5638"/>
                  </a:cubicBezTo>
                  <a:cubicBezTo>
                    <a:pt x="53672" y="7006"/>
                    <a:pt x="54406" y="8273"/>
                    <a:pt x="55307" y="9441"/>
                  </a:cubicBezTo>
                  <a:cubicBezTo>
                    <a:pt x="56774" y="11342"/>
                    <a:pt x="58909" y="13177"/>
                    <a:pt x="61144" y="13977"/>
                  </a:cubicBezTo>
                  <a:cubicBezTo>
                    <a:pt x="60977" y="20182"/>
                    <a:pt x="56274" y="26119"/>
                    <a:pt x="50803" y="26653"/>
                  </a:cubicBezTo>
                  <a:cubicBezTo>
                    <a:pt x="50467" y="26686"/>
                    <a:pt x="50135" y="26701"/>
                    <a:pt x="49805" y="26701"/>
                  </a:cubicBezTo>
                  <a:cubicBezTo>
                    <a:pt x="43746" y="26701"/>
                    <a:pt x="38657" y="21396"/>
                    <a:pt x="33057" y="18580"/>
                  </a:cubicBezTo>
                  <a:cubicBezTo>
                    <a:pt x="29902" y="17003"/>
                    <a:pt x="26473" y="16216"/>
                    <a:pt x="23042" y="16216"/>
                  </a:cubicBezTo>
                  <a:cubicBezTo>
                    <a:pt x="20016" y="16216"/>
                    <a:pt x="16988" y="16828"/>
                    <a:pt x="14144" y="18047"/>
                  </a:cubicBezTo>
                  <a:cubicBezTo>
                    <a:pt x="8073" y="20682"/>
                    <a:pt x="2869" y="26119"/>
                    <a:pt x="0" y="32791"/>
                  </a:cubicBezTo>
                  <a:cubicBezTo>
                    <a:pt x="501" y="33891"/>
                    <a:pt x="1068" y="34959"/>
                    <a:pt x="1735" y="35993"/>
                  </a:cubicBezTo>
                  <a:cubicBezTo>
                    <a:pt x="2512" y="36317"/>
                    <a:pt x="3257" y="36828"/>
                    <a:pt x="4123" y="36828"/>
                  </a:cubicBezTo>
                  <a:cubicBezTo>
                    <a:pt x="4149" y="36828"/>
                    <a:pt x="4176" y="36828"/>
                    <a:pt x="4203" y="36827"/>
                  </a:cubicBezTo>
                  <a:cubicBezTo>
                    <a:pt x="5271" y="36827"/>
                    <a:pt x="6272" y="35860"/>
                    <a:pt x="5738" y="34625"/>
                  </a:cubicBezTo>
                  <a:cubicBezTo>
                    <a:pt x="5570" y="34242"/>
                    <a:pt x="5884" y="33858"/>
                    <a:pt x="6186" y="33858"/>
                  </a:cubicBezTo>
                  <a:cubicBezTo>
                    <a:pt x="6304" y="33858"/>
                    <a:pt x="6421" y="33917"/>
                    <a:pt x="6505" y="34058"/>
                  </a:cubicBezTo>
                  <a:cubicBezTo>
                    <a:pt x="7206" y="35326"/>
                    <a:pt x="6739" y="36927"/>
                    <a:pt x="5471" y="37627"/>
                  </a:cubicBezTo>
                  <a:cubicBezTo>
                    <a:pt x="5074" y="37835"/>
                    <a:pt x="4635" y="37936"/>
                    <a:pt x="4196" y="37936"/>
                  </a:cubicBezTo>
                  <a:cubicBezTo>
                    <a:pt x="3858" y="37936"/>
                    <a:pt x="3521" y="37877"/>
                    <a:pt x="3203" y="37761"/>
                  </a:cubicBezTo>
                  <a:lnTo>
                    <a:pt x="3203" y="37761"/>
                  </a:lnTo>
                  <a:lnTo>
                    <a:pt x="3269" y="37861"/>
                  </a:lnTo>
                  <a:cubicBezTo>
                    <a:pt x="3736" y="38328"/>
                    <a:pt x="4203" y="38762"/>
                    <a:pt x="4704" y="39195"/>
                  </a:cubicBezTo>
                  <a:cubicBezTo>
                    <a:pt x="9974" y="43865"/>
                    <a:pt x="16812" y="46167"/>
                    <a:pt x="23617" y="46200"/>
                  </a:cubicBezTo>
                  <a:cubicBezTo>
                    <a:pt x="23665" y="46200"/>
                    <a:pt x="23713" y="46201"/>
                    <a:pt x="23761" y="46201"/>
                  </a:cubicBezTo>
                  <a:cubicBezTo>
                    <a:pt x="31285" y="46201"/>
                    <a:pt x="38771" y="43606"/>
                    <a:pt x="45533" y="39629"/>
                  </a:cubicBezTo>
                  <a:cubicBezTo>
                    <a:pt x="49969" y="36994"/>
                    <a:pt x="54239" y="33725"/>
                    <a:pt x="57541" y="29422"/>
                  </a:cubicBezTo>
                  <a:cubicBezTo>
                    <a:pt x="58075" y="28688"/>
                    <a:pt x="58576" y="27954"/>
                    <a:pt x="59076" y="27187"/>
                  </a:cubicBezTo>
                  <a:cubicBezTo>
                    <a:pt x="61611" y="23284"/>
                    <a:pt x="63079" y="18781"/>
                    <a:pt x="63379" y="14111"/>
                  </a:cubicBezTo>
                  <a:cubicBezTo>
                    <a:pt x="65114" y="13510"/>
                    <a:pt x="66548" y="11242"/>
                    <a:pt x="67515" y="9574"/>
                  </a:cubicBezTo>
                  <a:cubicBezTo>
                    <a:pt x="69183" y="6672"/>
                    <a:pt x="70050" y="3370"/>
                    <a:pt x="69984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79;p53"/>
            <p:cNvSpPr/>
            <p:nvPr/>
          </p:nvSpPr>
          <p:spPr>
            <a:xfrm rot="2700000">
              <a:off x="4743182" y="2504216"/>
              <a:ext cx="159518" cy="150179"/>
            </a:xfrm>
            <a:custGeom>
              <a:avLst/>
              <a:gdLst/>
              <a:ahLst/>
              <a:cxnLst/>
              <a:rect l="l" t="t" r="r" b="b"/>
              <a:pathLst>
                <a:path w="3331" h="3136" extrusionOk="0">
                  <a:moveTo>
                    <a:pt x="2623" y="0"/>
                  </a:moveTo>
                  <a:cubicBezTo>
                    <a:pt x="2487" y="0"/>
                    <a:pt x="2357" y="96"/>
                    <a:pt x="2330" y="255"/>
                  </a:cubicBezTo>
                  <a:cubicBezTo>
                    <a:pt x="2063" y="888"/>
                    <a:pt x="2797" y="1689"/>
                    <a:pt x="1997" y="2123"/>
                  </a:cubicBezTo>
                  <a:cubicBezTo>
                    <a:pt x="1863" y="2189"/>
                    <a:pt x="1740" y="2217"/>
                    <a:pt x="1625" y="2217"/>
                  </a:cubicBezTo>
                  <a:cubicBezTo>
                    <a:pt x="1164" y="2217"/>
                    <a:pt x="822" y="1769"/>
                    <a:pt x="395" y="1555"/>
                  </a:cubicBezTo>
                  <a:cubicBezTo>
                    <a:pt x="368" y="1539"/>
                    <a:pt x="339" y="1532"/>
                    <a:pt x="309" y="1532"/>
                  </a:cubicBezTo>
                  <a:cubicBezTo>
                    <a:pt x="159" y="1532"/>
                    <a:pt x="1" y="1722"/>
                    <a:pt x="28" y="1889"/>
                  </a:cubicBezTo>
                  <a:cubicBezTo>
                    <a:pt x="172" y="2700"/>
                    <a:pt x="928" y="3135"/>
                    <a:pt x="1652" y="3135"/>
                  </a:cubicBezTo>
                  <a:cubicBezTo>
                    <a:pt x="1942" y="3135"/>
                    <a:pt x="2226" y="3066"/>
                    <a:pt x="2464" y="2923"/>
                  </a:cubicBezTo>
                  <a:cubicBezTo>
                    <a:pt x="2897" y="2623"/>
                    <a:pt x="3197" y="2123"/>
                    <a:pt x="3264" y="1589"/>
                  </a:cubicBezTo>
                  <a:cubicBezTo>
                    <a:pt x="3331" y="1022"/>
                    <a:pt x="3231" y="255"/>
                    <a:pt x="2730" y="21"/>
                  </a:cubicBezTo>
                  <a:cubicBezTo>
                    <a:pt x="2696" y="7"/>
                    <a:pt x="2659" y="0"/>
                    <a:pt x="2623" y="0"/>
                  </a:cubicBezTo>
                  <a:close/>
                </a:path>
              </a:pathLst>
            </a:custGeom>
            <a:solidFill>
              <a:schemeClr val="accent6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80;p53"/>
            <p:cNvSpPr/>
            <p:nvPr/>
          </p:nvSpPr>
          <p:spPr>
            <a:xfrm rot="2700000">
              <a:off x="4145763" y="3223112"/>
              <a:ext cx="2605438" cy="910606"/>
            </a:xfrm>
            <a:custGeom>
              <a:avLst/>
              <a:gdLst/>
              <a:ahLst/>
              <a:cxnLst/>
              <a:rect l="l" t="t" r="r" b="b"/>
              <a:pathLst>
                <a:path w="54406" h="19015" extrusionOk="0">
                  <a:moveTo>
                    <a:pt x="54406" y="1"/>
                  </a:moveTo>
                  <a:lnTo>
                    <a:pt x="54406" y="1"/>
                  </a:lnTo>
                  <a:cubicBezTo>
                    <a:pt x="46567" y="6839"/>
                    <a:pt x="36860" y="10808"/>
                    <a:pt x="27086" y="11109"/>
                  </a:cubicBezTo>
                  <a:cubicBezTo>
                    <a:pt x="26619" y="11142"/>
                    <a:pt x="26152" y="11142"/>
                    <a:pt x="25685" y="11142"/>
                  </a:cubicBezTo>
                  <a:lnTo>
                    <a:pt x="25519" y="11142"/>
                  </a:lnTo>
                  <a:cubicBezTo>
                    <a:pt x="23851" y="11109"/>
                    <a:pt x="22183" y="11009"/>
                    <a:pt x="20515" y="10842"/>
                  </a:cubicBezTo>
                  <a:cubicBezTo>
                    <a:pt x="20115" y="10808"/>
                    <a:pt x="19748" y="10775"/>
                    <a:pt x="19314" y="10742"/>
                  </a:cubicBezTo>
                  <a:cubicBezTo>
                    <a:pt x="17546" y="10575"/>
                    <a:pt x="15745" y="10375"/>
                    <a:pt x="13944" y="10241"/>
                  </a:cubicBezTo>
                  <a:cubicBezTo>
                    <a:pt x="13610" y="10208"/>
                    <a:pt x="13243" y="10175"/>
                    <a:pt x="12910" y="10175"/>
                  </a:cubicBezTo>
                  <a:lnTo>
                    <a:pt x="11942" y="10108"/>
                  </a:lnTo>
                  <a:lnTo>
                    <a:pt x="9040" y="10108"/>
                  </a:lnTo>
                  <a:lnTo>
                    <a:pt x="8140" y="10175"/>
                  </a:lnTo>
                  <a:cubicBezTo>
                    <a:pt x="6905" y="10208"/>
                    <a:pt x="5704" y="10375"/>
                    <a:pt x="4470" y="10608"/>
                  </a:cubicBezTo>
                  <a:cubicBezTo>
                    <a:pt x="4303" y="10642"/>
                    <a:pt x="4137" y="10675"/>
                    <a:pt x="3970" y="10708"/>
                  </a:cubicBezTo>
                  <a:cubicBezTo>
                    <a:pt x="3136" y="10908"/>
                    <a:pt x="2302" y="11142"/>
                    <a:pt x="1468" y="11409"/>
                  </a:cubicBezTo>
                  <a:cubicBezTo>
                    <a:pt x="1301" y="11476"/>
                    <a:pt x="1135" y="11542"/>
                    <a:pt x="968" y="11609"/>
                  </a:cubicBezTo>
                  <a:cubicBezTo>
                    <a:pt x="634" y="11742"/>
                    <a:pt x="334" y="11876"/>
                    <a:pt x="0" y="12009"/>
                  </a:cubicBezTo>
                  <a:cubicBezTo>
                    <a:pt x="5304" y="16679"/>
                    <a:pt x="12142" y="18981"/>
                    <a:pt x="18914" y="19014"/>
                  </a:cubicBezTo>
                  <a:cubicBezTo>
                    <a:pt x="18962" y="19014"/>
                    <a:pt x="19010" y="19015"/>
                    <a:pt x="19058" y="19015"/>
                  </a:cubicBezTo>
                  <a:cubicBezTo>
                    <a:pt x="26582" y="19015"/>
                    <a:pt x="34068" y="16420"/>
                    <a:pt x="40830" y="12443"/>
                  </a:cubicBezTo>
                  <a:cubicBezTo>
                    <a:pt x="42397" y="11509"/>
                    <a:pt x="43898" y="10508"/>
                    <a:pt x="45366" y="9441"/>
                  </a:cubicBezTo>
                  <a:cubicBezTo>
                    <a:pt x="46167" y="8874"/>
                    <a:pt x="46934" y="8273"/>
                    <a:pt x="47668" y="7639"/>
                  </a:cubicBezTo>
                  <a:cubicBezTo>
                    <a:pt x="48802" y="6672"/>
                    <a:pt x="49836" y="5671"/>
                    <a:pt x="50837" y="4604"/>
                  </a:cubicBezTo>
                  <a:cubicBezTo>
                    <a:pt x="51270" y="4137"/>
                    <a:pt x="51704" y="3670"/>
                    <a:pt x="52104" y="3170"/>
                  </a:cubicBezTo>
                  <a:cubicBezTo>
                    <a:pt x="52371" y="2869"/>
                    <a:pt x="52605" y="2536"/>
                    <a:pt x="52871" y="2236"/>
                  </a:cubicBezTo>
                  <a:cubicBezTo>
                    <a:pt x="53405" y="1502"/>
                    <a:pt x="53906" y="768"/>
                    <a:pt x="5440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81;p53"/>
            <p:cNvSpPr/>
            <p:nvPr/>
          </p:nvSpPr>
          <p:spPr>
            <a:xfrm rot="2700000">
              <a:off x="4127795" y="3448505"/>
              <a:ext cx="2238083" cy="474578"/>
            </a:xfrm>
            <a:custGeom>
              <a:avLst/>
              <a:gdLst/>
              <a:ahLst/>
              <a:cxnLst/>
              <a:rect l="l" t="t" r="r" b="b"/>
              <a:pathLst>
                <a:path w="46735" h="9910" extrusionOk="0">
                  <a:moveTo>
                    <a:pt x="46734" y="0"/>
                  </a:moveTo>
                  <a:lnTo>
                    <a:pt x="46734" y="0"/>
                  </a:lnTo>
                  <a:cubicBezTo>
                    <a:pt x="44799" y="1001"/>
                    <a:pt x="42798" y="1935"/>
                    <a:pt x="40830" y="2802"/>
                  </a:cubicBezTo>
                  <a:cubicBezTo>
                    <a:pt x="36360" y="4804"/>
                    <a:pt x="31723" y="6405"/>
                    <a:pt x="26987" y="7639"/>
                  </a:cubicBezTo>
                  <a:cubicBezTo>
                    <a:pt x="23541" y="8507"/>
                    <a:pt x="19984" y="9098"/>
                    <a:pt x="16440" y="9098"/>
                  </a:cubicBezTo>
                  <a:cubicBezTo>
                    <a:pt x="15216" y="9098"/>
                    <a:pt x="13993" y="9028"/>
                    <a:pt x="12777" y="8873"/>
                  </a:cubicBezTo>
                  <a:cubicBezTo>
                    <a:pt x="8340" y="8273"/>
                    <a:pt x="4104" y="6538"/>
                    <a:pt x="501" y="3803"/>
                  </a:cubicBezTo>
                  <a:cubicBezTo>
                    <a:pt x="334" y="3870"/>
                    <a:pt x="168" y="3937"/>
                    <a:pt x="1" y="4003"/>
                  </a:cubicBezTo>
                  <a:cubicBezTo>
                    <a:pt x="4467" y="8327"/>
                    <a:pt x="10703" y="9910"/>
                    <a:pt x="16622" y="9910"/>
                  </a:cubicBezTo>
                  <a:cubicBezTo>
                    <a:pt x="17644" y="9910"/>
                    <a:pt x="18656" y="9863"/>
                    <a:pt x="19648" y="9774"/>
                  </a:cubicBezTo>
                  <a:cubicBezTo>
                    <a:pt x="27420" y="9040"/>
                    <a:pt x="35126" y="6138"/>
                    <a:pt x="42364" y="2802"/>
                  </a:cubicBezTo>
                  <a:cubicBezTo>
                    <a:pt x="43065" y="2469"/>
                    <a:pt x="43732" y="2135"/>
                    <a:pt x="44432" y="1802"/>
                  </a:cubicBezTo>
                  <a:cubicBezTo>
                    <a:pt x="45200" y="1235"/>
                    <a:pt x="45967" y="634"/>
                    <a:pt x="467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82;p53"/>
            <p:cNvSpPr/>
            <p:nvPr/>
          </p:nvSpPr>
          <p:spPr>
            <a:xfrm rot="2700000">
              <a:off x="4326915" y="3404260"/>
              <a:ext cx="2303547" cy="603160"/>
            </a:xfrm>
            <a:custGeom>
              <a:avLst/>
              <a:gdLst/>
              <a:ahLst/>
              <a:cxnLst/>
              <a:rect l="l" t="t" r="r" b="b"/>
              <a:pathLst>
                <a:path w="48102" h="12595" extrusionOk="0">
                  <a:moveTo>
                    <a:pt x="48101" y="1"/>
                  </a:moveTo>
                  <a:cubicBezTo>
                    <a:pt x="47367" y="501"/>
                    <a:pt x="46600" y="1001"/>
                    <a:pt x="45833" y="1435"/>
                  </a:cubicBezTo>
                  <a:cubicBezTo>
                    <a:pt x="43798" y="2602"/>
                    <a:pt x="41697" y="3670"/>
                    <a:pt x="39562" y="4637"/>
                  </a:cubicBezTo>
                  <a:cubicBezTo>
                    <a:pt x="35125" y="6605"/>
                    <a:pt x="30555" y="8240"/>
                    <a:pt x="25885" y="9541"/>
                  </a:cubicBezTo>
                  <a:cubicBezTo>
                    <a:pt x="21624" y="10739"/>
                    <a:pt x="17071" y="11847"/>
                    <a:pt x="12692" y="11847"/>
                  </a:cubicBezTo>
                  <a:cubicBezTo>
                    <a:pt x="8297" y="11847"/>
                    <a:pt x="4077" y="10731"/>
                    <a:pt x="501" y="7473"/>
                  </a:cubicBezTo>
                  <a:cubicBezTo>
                    <a:pt x="334" y="7473"/>
                    <a:pt x="167" y="7539"/>
                    <a:pt x="0" y="7573"/>
                  </a:cubicBezTo>
                  <a:cubicBezTo>
                    <a:pt x="3146" y="11333"/>
                    <a:pt x="7884" y="12595"/>
                    <a:pt x="12527" y="12595"/>
                  </a:cubicBezTo>
                  <a:cubicBezTo>
                    <a:pt x="14433" y="12595"/>
                    <a:pt x="16323" y="12382"/>
                    <a:pt x="18080" y="12043"/>
                  </a:cubicBezTo>
                  <a:cubicBezTo>
                    <a:pt x="25652" y="10608"/>
                    <a:pt x="33224" y="7973"/>
                    <a:pt x="40362" y="4737"/>
                  </a:cubicBezTo>
                  <a:cubicBezTo>
                    <a:pt x="42431" y="3803"/>
                    <a:pt x="44432" y="2803"/>
                    <a:pt x="46433" y="1668"/>
                  </a:cubicBezTo>
                  <a:lnTo>
                    <a:pt x="46834" y="1435"/>
                  </a:lnTo>
                  <a:cubicBezTo>
                    <a:pt x="47267" y="968"/>
                    <a:pt x="47701" y="501"/>
                    <a:pt x="48101" y="1"/>
                  </a:cubicBez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83;p53"/>
            <p:cNvSpPr/>
            <p:nvPr/>
          </p:nvSpPr>
          <p:spPr>
            <a:xfrm rot="2700000">
              <a:off x="4585103" y="3349471"/>
              <a:ext cx="907397" cy="182744"/>
            </a:xfrm>
            <a:custGeom>
              <a:avLst/>
              <a:gdLst/>
              <a:ahLst/>
              <a:cxnLst/>
              <a:rect l="l" t="t" r="r" b="b"/>
              <a:pathLst>
                <a:path w="18948" h="3816" extrusionOk="0">
                  <a:moveTo>
                    <a:pt x="902" y="0"/>
                  </a:moveTo>
                  <a:lnTo>
                    <a:pt x="1" y="34"/>
                  </a:lnTo>
                  <a:cubicBezTo>
                    <a:pt x="2793" y="2537"/>
                    <a:pt x="6431" y="3816"/>
                    <a:pt x="10086" y="3816"/>
                  </a:cubicBezTo>
                  <a:cubicBezTo>
                    <a:pt x="13199" y="3816"/>
                    <a:pt x="16324" y="2888"/>
                    <a:pt x="18948" y="1001"/>
                  </a:cubicBezTo>
                  <a:cubicBezTo>
                    <a:pt x="18481" y="1001"/>
                    <a:pt x="18014" y="1034"/>
                    <a:pt x="17513" y="1034"/>
                  </a:cubicBezTo>
                  <a:cubicBezTo>
                    <a:pt x="15162" y="2414"/>
                    <a:pt x="12487" y="3145"/>
                    <a:pt x="9765" y="3145"/>
                  </a:cubicBezTo>
                  <a:cubicBezTo>
                    <a:pt x="9590" y="3145"/>
                    <a:pt x="9416" y="3142"/>
                    <a:pt x="9241" y="3136"/>
                  </a:cubicBezTo>
                  <a:cubicBezTo>
                    <a:pt x="6139" y="2969"/>
                    <a:pt x="3403" y="1802"/>
                    <a:pt x="9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84;p53"/>
            <p:cNvSpPr/>
            <p:nvPr/>
          </p:nvSpPr>
          <p:spPr>
            <a:xfrm rot="2700000">
              <a:off x="4861582" y="3336806"/>
              <a:ext cx="364290" cy="76239"/>
            </a:xfrm>
            <a:custGeom>
              <a:avLst/>
              <a:gdLst/>
              <a:ahLst/>
              <a:cxnLst/>
              <a:rect l="l" t="t" r="r" b="b"/>
              <a:pathLst>
                <a:path w="7607" h="1592" extrusionOk="0">
                  <a:moveTo>
                    <a:pt x="1" y="1"/>
                  </a:moveTo>
                  <a:cubicBezTo>
                    <a:pt x="1228" y="1055"/>
                    <a:pt x="2763" y="1592"/>
                    <a:pt x="4302" y="1592"/>
                  </a:cubicBezTo>
                  <a:cubicBezTo>
                    <a:pt x="5442" y="1592"/>
                    <a:pt x="6585" y="1297"/>
                    <a:pt x="7606" y="701"/>
                  </a:cubicBezTo>
                  <a:cubicBezTo>
                    <a:pt x="7206" y="668"/>
                    <a:pt x="6806" y="601"/>
                    <a:pt x="6406" y="568"/>
                  </a:cubicBezTo>
                  <a:cubicBezTo>
                    <a:pt x="5697" y="863"/>
                    <a:pt x="4941" y="1008"/>
                    <a:pt x="4187" y="1008"/>
                  </a:cubicBezTo>
                  <a:cubicBezTo>
                    <a:pt x="3664" y="1008"/>
                    <a:pt x="3142" y="938"/>
                    <a:pt x="2636" y="802"/>
                  </a:cubicBezTo>
                  <a:cubicBezTo>
                    <a:pt x="2069" y="635"/>
                    <a:pt x="1535" y="401"/>
                    <a:pt x="1035" y="68"/>
                  </a:cubicBezTo>
                  <a:cubicBezTo>
                    <a:pt x="701" y="34"/>
                    <a:pt x="335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85;p53"/>
            <p:cNvSpPr/>
            <p:nvPr/>
          </p:nvSpPr>
          <p:spPr>
            <a:xfrm rot="2700000">
              <a:off x="7085831" y="3376322"/>
              <a:ext cx="359118" cy="408156"/>
            </a:xfrm>
            <a:custGeom>
              <a:avLst/>
              <a:gdLst/>
              <a:ahLst/>
              <a:cxnLst/>
              <a:rect l="l" t="t" r="r" b="b"/>
              <a:pathLst>
                <a:path w="7499" h="8523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634" y="2015"/>
                    <a:pt x="1635" y="3783"/>
                    <a:pt x="3002" y="5284"/>
                  </a:cubicBezTo>
                  <a:cubicBezTo>
                    <a:pt x="4170" y="6585"/>
                    <a:pt x="5671" y="8052"/>
                    <a:pt x="7272" y="8519"/>
                  </a:cubicBezTo>
                  <a:cubicBezTo>
                    <a:pt x="7282" y="8522"/>
                    <a:pt x="7292" y="8523"/>
                    <a:pt x="7302" y="8523"/>
                  </a:cubicBezTo>
                  <a:cubicBezTo>
                    <a:pt x="7420" y="8523"/>
                    <a:pt x="7498" y="8347"/>
                    <a:pt x="7406" y="8286"/>
                  </a:cubicBezTo>
                  <a:cubicBezTo>
                    <a:pt x="5938" y="7085"/>
                    <a:pt x="4437" y="6318"/>
                    <a:pt x="3169" y="4850"/>
                  </a:cubicBezTo>
                  <a:cubicBezTo>
                    <a:pt x="1935" y="3382"/>
                    <a:pt x="934" y="1748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86;p53"/>
            <p:cNvSpPr/>
            <p:nvPr/>
          </p:nvSpPr>
          <p:spPr>
            <a:xfrm rot="2700000">
              <a:off x="7146640" y="3374182"/>
              <a:ext cx="336850" cy="376406"/>
            </a:xfrm>
            <a:custGeom>
              <a:avLst/>
              <a:gdLst/>
              <a:ahLst/>
              <a:cxnLst/>
              <a:rect l="l" t="t" r="r" b="b"/>
              <a:pathLst>
                <a:path w="7034" h="7860" extrusionOk="0">
                  <a:moveTo>
                    <a:pt x="65" y="0"/>
                  </a:moveTo>
                  <a:cubicBezTo>
                    <a:pt x="34" y="0"/>
                    <a:pt x="1" y="24"/>
                    <a:pt x="1" y="47"/>
                  </a:cubicBezTo>
                  <a:cubicBezTo>
                    <a:pt x="434" y="1682"/>
                    <a:pt x="1635" y="3150"/>
                    <a:pt x="2636" y="4317"/>
                  </a:cubicBezTo>
                  <a:cubicBezTo>
                    <a:pt x="3770" y="5651"/>
                    <a:pt x="5104" y="6852"/>
                    <a:pt x="6572" y="7820"/>
                  </a:cubicBezTo>
                  <a:cubicBezTo>
                    <a:pt x="6611" y="7847"/>
                    <a:pt x="6650" y="7859"/>
                    <a:pt x="6688" y="7859"/>
                  </a:cubicBezTo>
                  <a:cubicBezTo>
                    <a:pt x="6880" y="7859"/>
                    <a:pt x="7034" y="7553"/>
                    <a:pt x="6839" y="7386"/>
                  </a:cubicBezTo>
                  <a:cubicBezTo>
                    <a:pt x="5405" y="6319"/>
                    <a:pt x="4070" y="5084"/>
                    <a:pt x="2903" y="3750"/>
                  </a:cubicBezTo>
                  <a:cubicBezTo>
                    <a:pt x="1902" y="2549"/>
                    <a:pt x="1135" y="1081"/>
                    <a:pt x="101" y="14"/>
                  </a:cubicBezTo>
                  <a:cubicBezTo>
                    <a:pt x="91" y="4"/>
                    <a:pt x="78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87;p53"/>
            <p:cNvSpPr/>
            <p:nvPr/>
          </p:nvSpPr>
          <p:spPr>
            <a:xfrm rot="2700000">
              <a:off x="7250349" y="3489491"/>
              <a:ext cx="173693" cy="205347"/>
            </a:xfrm>
            <a:custGeom>
              <a:avLst/>
              <a:gdLst/>
              <a:ahLst/>
              <a:cxnLst/>
              <a:rect l="l" t="t" r="r" b="b"/>
              <a:pathLst>
                <a:path w="3627" h="4288" extrusionOk="0">
                  <a:moveTo>
                    <a:pt x="229" y="1"/>
                  </a:moveTo>
                  <a:cubicBezTo>
                    <a:pt x="99" y="1"/>
                    <a:pt x="0" y="218"/>
                    <a:pt x="133" y="350"/>
                  </a:cubicBezTo>
                  <a:cubicBezTo>
                    <a:pt x="800" y="950"/>
                    <a:pt x="1434" y="1651"/>
                    <a:pt x="2001" y="2351"/>
                  </a:cubicBezTo>
                  <a:cubicBezTo>
                    <a:pt x="2468" y="2952"/>
                    <a:pt x="2835" y="3786"/>
                    <a:pt x="3368" y="4253"/>
                  </a:cubicBezTo>
                  <a:cubicBezTo>
                    <a:pt x="3393" y="4277"/>
                    <a:pt x="3421" y="4288"/>
                    <a:pt x="3450" y="4288"/>
                  </a:cubicBezTo>
                  <a:cubicBezTo>
                    <a:pt x="3538" y="4288"/>
                    <a:pt x="3627" y="4187"/>
                    <a:pt x="3602" y="4086"/>
                  </a:cubicBezTo>
                  <a:cubicBezTo>
                    <a:pt x="3368" y="3252"/>
                    <a:pt x="2734" y="2585"/>
                    <a:pt x="2234" y="1984"/>
                  </a:cubicBezTo>
                  <a:cubicBezTo>
                    <a:pt x="1634" y="1284"/>
                    <a:pt x="1000" y="617"/>
                    <a:pt x="333" y="50"/>
                  </a:cubicBezTo>
                  <a:cubicBezTo>
                    <a:pt x="298" y="15"/>
                    <a:pt x="26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88;p53"/>
            <p:cNvSpPr/>
            <p:nvPr/>
          </p:nvSpPr>
          <p:spPr>
            <a:xfrm rot="2700000">
              <a:off x="7469013" y="3649580"/>
              <a:ext cx="216697" cy="227137"/>
            </a:xfrm>
            <a:custGeom>
              <a:avLst/>
              <a:gdLst/>
              <a:ahLst/>
              <a:cxnLst/>
              <a:rect l="l" t="t" r="r" b="b"/>
              <a:pathLst>
                <a:path w="4525" h="4743" extrusionOk="0">
                  <a:moveTo>
                    <a:pt x="4265" y="0"/>
                  </a:moveTo>
                  <a:cubicBezTo>
                    <a:pt x="4239" y="0"/>
                    <a:pt x="4211" y="10"/>
                    <a:pt x="4184" y="31"/>
                  </a:cubicBezTo>
                  <a:cubicBezTo>
                    <a:pt x="2483" y="1232"/>
                    <a:pt x="1082" y="2800"/>
                    <a:pt x="48" y="4601"/>
                  </a:cubicBezTo>
                  <a:cubicBezTo>
                    <a:pt x="1" y="4672"/>
                    <a:pt x="54" y="4743"/>
                    <a:pt x="124" y="4743"/>
                  </a:cubicBezTo>
                  <a:cubicBezTo>
                    <a:pt x="153" y="4743"/>
                    <a:pt x="185" y="4730"/>
                    <a:pt x="215" y="4701"/>
                  </a:cubicBezTo>
                  <a:cubicBezTo>
                    <a:pt x="1416" y="3100"/>
                    <a:pt x="2817" y="1666"/>
                    <a:pt x="4384" y="398"/>
                  </a:cubicBezTo>
                  <a:cubicBezTo>
                    <a:pt x="4524" y="258"/>
                    <a:pt x="4406" y="0"/>
                    <a:pt x="4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89;p53"/>
            <p:cNvSpPr/>
            <p:nvPr/>
          </p:nvSpPr>
          <p:spPr>
            <a:xfrm rot="2700000">
              <a:off x="7515445" y="3624726"/>
              <a:ext cx="246819" cy="324590"/>
            </a:xfrm>
            <a:custGeom>
              <a:avLst/>
              <a:gdLst/>
              <a:ahLst/>
              <a:cxnLst/>
              <a:rect l="l" t="t" r="r" b="b"/>
              <a:pathLst>
                <a:path w="5154" h="6778" extrusionOk="0">
                  <a:moveTo>
                    <a:pt x="4951" y="1"/>
                  </a:moveTo>
                  <a:cubicBezTo>
                    <a:pt x="4909" y="1"/>
                    <a:pt x="4869" y="21"/>
                    <a:pt x="4839" y="70"/>
                  </a:cubicBezTo>
                  <a:cubicBezTo>
                    <a:pt x="4139" y="1171"/>
                    <a:pt x="3572" y="2305"/>
                    <a:pt x="2838" y="3372"/>
                  </a:cubicBezTo>
                  <a:cubicBezTo>
                    <a:pt x="2037" y="4473"/>
                    <a:pt x="1137" y="5474"/>
                    <a:pt x="136" y="6441"/>
                  </a:cubicBezTo>
                  <a:cubicBezTo>
                    <a:pt x="1" y="6576"/>
                    <a:pt x="107" y="6777"/>
                    <a:pt x="241" y="6777"/>
                  </a:cubicBezTo>
                  <a:cubicBezTo>
                    <a:pt x="272" y="6777"/>
                    <a:pt x="305" y="6766"/>
                    <a:pt x="336" y="6741"/>
                  </a:cubicBezTo>
                  <a:cubicBezTo>
                    <a:pt x="2271" y="5173"/>
                    <a:pt x="4306" y="2838"/>
                    <a:pt x="5106" y="237"/>
                  </a:cubicBezTo>
                  <a:cubicBezTo>
                    <a:pt x="5153" y="119"/>
                    <a:pt x="5050" y="1"/>
                    <a:pt x="4951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90;p53"/>
            <p:cNvSpPr/>
            <p:nvPr/>
          </p:nvSpPr>
          <p:spPr>
            <a:xfrm rot="2700000">
              <a:off x="7444627" y="3671809"/>
              <a:ext cx="275696" cy="381722"/>
            </a:xfrm>
            <a:custGeom>
              <a:avLst/>
              <a:gdLst/>
              <a:ahLst/>
              <a:cxnLst/>
              <a:rect l="l" t="t" r="r" b="b"/>
              <a:pathLst>
                <a:path w="5757" h="7971" extrusionOk="0">
                  <a:moveTo>
                    <a:pt x="5703" y="1"/>
                  </a:moveTo>
                  <a:cubicBezTo>
                    <a:pt x="5674" y="1"/>
                    <a:pt x="5640" y="18"/>
                    <a:pt x="5624" y="51"/>
                  </a:cubicBezTo>
                  <a:cubicBezTo>
                    <a:pt x="5023" y="1552"/>
                    <a:pt x="4289" y="3020"/>
                    <a:pt x="3389" y="4387"/>
                  </a:cubicBezTo>
                  <a:cubicBezTo>
                    <a:pt x="2421" y="5622"/>
                    <a:pt x="1320" y="6756"/>
                    <a:pt x="86" y="7723"/>
                  </a:cubicBezTo>
                  <a:cubicBezTo>
                    <a:pt x="0" y="7809"/>
                    <a:pt x="62" y="7970"/>
                    <a:pt x="167" y="7970"/>
                  </a:cubicBezTo>
                  <a:cubicBezTo>
                    <a:pt x="183" y="7970"/>
                    <a:pt x="201" y="7966"/>
                    <a:pt x="220" y="7957"/>
                  </a:cubicBezTo>
                  <a:cubicBezTo>
                    <a:pt x="2888" y="6656"/>
                    <a:pt x="5223" y="3320"/>
                    <a:pt x="5757" y="51"/>
                  </a:cubicBezTo>
                  <a:cubicBezTo>
                    <a:pt x="5757" y="18"/>
                    <a:pt x="5732" y="1"/>
                    <a:pt x="5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1;p53"/>
            <p:cNvSpPr/>
            <p:nvPr/>
          </p:nvSpPr>
          <p:spPr>
            <a:xfrm rot="2700000">
              <a:off x="5004727" y="3547921"/>
              <a:ext cx="552780" cy="313336"/>
            </a:xfrm>
            <a:custGeom>
              <a:avLst/>
              <a:gdLst/>
              <a:ahLst/>
              <a:cxnLst/>
              <a:rect l="l" t="t" r="r" b="b"/>
              <a:pathLst>
                <a:path w="11543" h="6543" extrusionOk="0">
                  <a:moveTo>
                    <a:pt x="1959" y="1"/>
                  </a:moveTo>
                  <a:cubicBezTo>
                    <a:pt x="1310" y="1"/>
                    <a:pt x="656" y="59"/>
                    <a:pt x="1" y="180"/>
                  </a:cubicBezTo>
                  <a:cubicBezTo>
                    <a:pt x="834" y="2548"/>
                    <a:pt x="2502" y="4516"/>
                    <a:pt x="4737" y="5684"/>
                  </a:cubicBezTo>
                  <a:cubicBezTo>
                    <a:pt x="5886" y="6258"/>
                    <a:pt x="7132" y="6543"/>
                    <a:pt x="8380" y="6543"/>
                  </a:cubicBezTo>
                  <a:cubicBezTo>
                    <a:pt x="9452" y="6543"/>
                    <a:pt x="10525" y="6333"/>
                    <a:pt x="11542" y="5917"/>
                  </a:cubicBezTo>
                  <a:cubicBezTo>
                    <a:pt x="9705" y="2242"/>
                    <a:pt x="5964" y="1"/>
                    <a:pt x="1959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2;p53"/>
            <p:cNvSpPr/>
            <p:nvPr/>
          </p:nvSpPr>
          <p:spPr>
            <a:xfrm rot="2700000">
              <a:off x="5547667" y="2589339"/>
              <a:ext cx="244424" cy="163013"/>
            </a:xfrm>
            <a:custGeom>
              <a:avLst/>
              <a:gdLst/>
              <a:ahLst/>
              <a:cxnLst/>
              <a:rect l="l" t="t" r="r" b="b"/>
              <a:pathLst>
                <a:path w="5104" h="3404" fill="none" extrusionOk="0">
                  <a:moveTo>
                    <a:pt x="334" y="2136"/>
                  </a:moveTo>
                  <a:cubicBezTo>
                    <a:pt x="400" y="2669"/>
                    <a:pt x="901" y="2903"/>
                    <a:pt x="1334" y="3036"/>
                  </a:cubicBezTo>
                  <a:cubicBezTo>
                    <a:pt x="2135" y="3303"/>
                    <a:pt x="3002" y="3403"/>
                    <a:pt x="3836" y="3337"/>
                  </a:cubicBezTo>
                  <a:cubicBezTo>
                    <a:pt x="4103" y="3303"/>
                    <a:pt x="4370" y="3237"/>
                    <a:pt x="4603" y="3136"/>
                  </a:cubicBezTo>
                  <a:cubicBezTo>
                    <a:pt x="4837" y="3003"/>
                    <a:pt x="5037" y="2770"/>
                    <a:pt x="5104" y="2469"/>
                  </a:cubicBezTo>
                  <a:cubicBezTo>
                    <a:pt x="5104" y="2002"/>
                    <a:pt x="4870" y="1535"/>
                    <a:pt x="4470" y="1302"/>
                  </a:cubicBezTo>
                  <a:cubicBezTo>
                    <a:pt x="3769" y="768"/>
                    <a:pt x="0" y="1"/>
                    <a:pt x="334" y="213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93;p53"/>
            <p:cNvSpPr/>
            <p:nvPr/>
          </p:nvSpPr>
          <p:spPr>
            <a:xfrm rot="2700000">
              <a:off x="5749516" y="2774774"/>
              <a:ext cx="150227" cy="103871"/>
            </a:xfrm>
            <a:custGeom>
              <a:avLst/>
              <a:gdLst/>
              <a:ahLst/>
              <a:cxnLst/>
              <a:rect l="l" t="t" r="r" b="b"/>
              <a:pathLst>
                <a:path w="3137" h="2169" fill="none" extrusionOk="0">
                  <a:moveTo>
                    <a:pt x="3103" y="1001"/>
                  </a:moveTo>
                  <a:cubicBezTo>
                    <a:pt x="3103" y="534"/>
                    <a:pt x="2769" y="101"/>
                    <a:pt x="2269" y="34"/>
                  </a:cubicBezTo>
                  <a:cubicBezTo>
                    <a:pt x="1935" y="1"/>
                    <a:pt x="1635" y="1"/>
                    <a:pt x="1302" y="101"/>
                  </a:cubicBezTo>
                  <a:cubicBezTo>
                    <a:pt x="968" y="101"/>
                    <a:pt x="634" y="234"/>
                    <a:pt x="368" y="468"/>
                  </a:cubicBezTo>
                  <a:cubicBezTo>
                    <a:pt x="1" y="835"/>
                    <a:pt x="34" y="1402"/>
                    <a:pt x="401" y="1769"/>
                  </a:cubicBezTo>
                  <a:cubicBezTo>
                    <a:pt x="701" y="1969"/>
                    <a:pt x="1035" y="2069"/>
                    <a:pt x="1368" y="2069"/>
                  </a:cubicBezTo>
                  <a:cubicBezTo>
                    <a:pt x="1669" y="2136"/>
                    <a:pt x="2002" y="2169"/>
                    <a:pt x="2336" y="2102"/>
                  </a:cubicBezTo>
                  <a:cubicBezTo>
                    <a:pt x="2836" y="1969"/>
                    <a:pt x="3136" y="1502"/>
                    <a:pt x="3103" y="10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94;p53"/>
            <p:cNvSpPr/>
            <p:nvPr/>
          </p:nvSpPr>
          <p:spPr>
            <a:xfrm rot="2700000">
              <a:off x="5675493" y="2873864"/>
              <a:ext cx="92665" cy="75138"/>
            </a:xfrm>
            <a:custGeom>
              <a:avLst/>
              <a:gdLst/>
              <a:ahLst/>
              <a:cxnLst/>
              <a:rect l="l" t="t" r="r" b="b"/>
              <a:pathLst>
                <a:path w="1935" h="1569" fill="none" extrusionOk="0">
                  <a:moveTo>
                    <a:pt x="1668" y="234"/>
                  </a:moveTo>
                  <a:cubicBezTo>
                    <a:pt x="1501" y="67"/>
                    <a:pt x="1268" y="1"/>
                    <a:pt x="1068" y="34"/>
                  </a:cubicBezTo>
                  <a:cubicBezTo>
                    <a:pt x="868" y="1"/>
                    <a:pt x="634" y="34"/>
                    <a:pt x="467" y="134"/>
                  </a:cubicBezTo>
                  <a:cubicBezTo>
                    <a:pt x="34" y="401"/>
                    <a:pt x="0" y="968"/>
                    <a:pt x="367" y="1301"/>
                  </a:cubicBezTo>
                  <a:cubicBezTo>
                    <a:pt x="534" y="1435"/>
                    <a:pt x="734" y="1502"/>
                    <a:pt x="934" y="1502"/>
                  </a:cubicBezTo>
                  <a:cubicBezTo>
                    <a:pt x="1134" y="1568"/>
                    <a:pt x="1368" y="1535"/>
                    <a:pt x="1568" y="1435"/>
                  </a:cubicBezTo>
                  <a:cubicBezTo>
                    <a:pt x="1768" y="1301"/>
                    <a:pt x="1902" y="1101"/>
                    <a:pt x="1935" y="868"/>
                  </a:cubicBezTo>
                  <a:cubicBezTo>
                    <a:pt x="1935" y="601"/>
                    <a:pt x="1835" y="367"/>
                    <a:pt x="1668" y="234"/>
                  </a:cubicBezTo>
                  <a:close/>
                </a:path>
              </a:pathLst>
            </a:custGeom>
            <a:solidFill>
              <a:srgbClr val="336600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95;p53"/>
            <p:cNvSpPr/>
            <p:nvPr/>
          </p:nvSpPr>
          <p:spPr>
            <a:xfrm rot="2700000">
              <a:off x="5803857" y="2961305"/>
              <a:ext cx="126235" cy="91132"/>
            </a:xfrm>
            <a:custGeom>
              <a:avLst/>
              <a:gdLst/>
              <a:ahLst/>
              <a:cxnLst/>
              <a:rect l="l" t="t" r="r" b="b"/>
              <a:pathLst>
                <a:path w="2636" h="1903" fill="none" extrusionOk="0">
                  <a:moveTo>
                    <a:pt x="2135" y="168"/>
                  </a:moveTo>
                  <a:cubicBezTo>
                    <a:pt x="1869" y="68"/>
                    <a:pt x="1635" y="34"/>
                    <a:pt x="1368" y="34"/>
                  </a:cubicBezTo>
                  <a:cubicBezTo>
                    <a:pt x="1135" y="1"/>
                    <a:pt x="901" y="1"/>
                    <a:pt x="634" y="34"/>
                  </a:cubicBezTo>
                  <a:cubicBezTo>
                    <a:pt x="301" y="101"/>
                    <a:pt x="67" y="401"/>
                    <a:pt x="34" y="768"/>
                  </a:cubicBezTo>
                  <a:cubicBezTo>
                    <a:pt x="1" y="1102"/>
                    <a:pt x="167" y="1435"/>
                    <a:pt x="501" y="1602"/>
                  </a:cubicBezTo>
                  <a:cubicBezTo>
                    <a:pt x="734" y="1669"/>
                    <a:pt x="968" y="1735"/>
                    <a:pt x="1201" y="1802"/>
                  </a:cubicBezTo>
                  <a:cubicBezTo>
                    <a:pt x="1435" y="1869"/>
                    <a:pt x="1702" y="1902"/>
                    <a:pt x="1935" y="1869"/>
                  </a:cubicBezTo>
                  <a:cubicBezTo>
                    <a:pt x="2302" y="1769"/>
                    <a:pt x="2569" y="1435"/>
                    <a:pt x="2569" y="1068"/>
                  </a:cubicBezTo>
                  <a:cubicBezTo>
                    <a:pt x="2636" y="701"/>
                    <a:pt x="2436" y="334"/>
                    <a:pt x="2135" y="16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96;p53"/>
            <p:cNvSpPr/>
            <p:nvPr/>
          </p:nvSpPr>
          <p:spPr>
            <a:xfrm rot="2700000">
              <a:off x="5926017" y="2934059"/>
              <a:ext cx="67140" cy="57514"/>
            </a:xfrm>
            <a:custGeom>
              <a:avLst/>
              <a:gdLst/>
              <a:ahLst/>
              <a:cxnLst/>
              <a:rect l="l" t="t" r="r" b="b"/>
              <a:pathLst>
                <a:path w="1402" h="1201" fill="none" extrusionOk="0">
                  <a:moveTo>
                    <a:pt x="1068" y="133"/>
                  </a:moveTo>
                  <a:cubicBezTo>
                    <a:pt x="901" y="33"/>
                    <a:pt x="768" y="0"/>
                    <a:pt x="601" y="0"/>
                  </a:cubicBezTo>
                  <a:cubicBezTo>
                    <a:pt x="168" y="67"/>
                    <a:pt x="1" y="534"/>
                    <a:pt x="301" y="834"/>
                  </a:cubicBezTo>
                  <a:cubicBezTo>
                    <a:pt x="368" y="901"/>
                    <a:pt x="434" y="967"/>
                    <a:pt x="501" y="1001"/>
                  </a:cubicBezTo>
                  <a:cubicBezTo>
                    <a:pt x="568" y="1034"/>
                    <a:pt x="635" y="1067"/>
                    <a:pt x="735" y="1101"/>
                  </a:cubicBezTo>
                  <a:cubicBezTo>
                    <a:pt x="968" y="1201"/>
                    <a:pt x="1268" y="1034"/>
                    <a:pt x="1335" y="767"/>
                  </a:cubicBezTo>
                  <a:cubicBezTo>
                    <a:pt x="1402" y="534"/>
                    <a:pt x="1302" y="234"/>
                    <a:pt x="1068" y="13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97;p53"/>
            <p:cNvSpPr/>
            <p:nvPr/>
          </p:nvSpPr>
          <p:spPr>
            <a:xfrm rot="2700000">
              <a:off x="5949603" y="3085026"/>
              <a:ext cx="118237" cy="91085"/>
            </a:xfrm>
            <a:custGeom>
              <a:avLst/>
              <a:gdLst/>
              <a:ahLst/>
              <a:cxnLst/>
              <a:rect l="l" t="t" r="r" b="b"/>
              <a:pathLst>
                <a:path w="2469" h="1902" fill="none" extrusionOk="0">
                  <a:moveTo>
                    <a:pt x="1935" y="234"/>
                  </a:moveTo>
                  <a:cubicBezTo>
                    <a:pt x="1568" y="100"/>
                    <a:pt x="1168" y="0"/>
                    <a:pt x="768" y="0"/>
                  </a:cubicBezTo>
                  <a:cubicBezTo>
                    <a:pt x="467" y="0"/>
                    <a:pt x="201" y="167"/>
                    <a:pt x="100" y="467"/>
                  </a:cubicBezTo>
                  <a:cubicBezTo>
                    <a:pt x="0" y="767"/>
                    <a:pt x="100" y="1101"/>
                    <a:pt x="334" y="1301"/>
                  </a:cubicBezTo>
                  <a:cubicBezTo>
                    <a:pt x="734" y="1534"/>
                    <a:pt x="1168" y="1701"/>
                    <a:pt x="1602" y="1801"/>
                  </a:cubicBezTo>
                  <a:cubicBezTo>
                    <a:pt x="1935" y="1901"/>
                    <a:pt x="2302" y="1501"/>
                    <a:pt x="2369" y="1168"/>
                  </a:cubicBezTo>
                  <a:cubicBezTo>
                    <a:pt x="2469" y="801"/>
                    <a:pt x="2269" y="400"/>
                    <a:pt x="1935" y="2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98;p53"/>
            <p:cNvSpPr/>
            <p:nvPr/>
          </p:nvSpPr>
          <p:spPr>
            <a:xfrm rot="2700000">
              <a:off x="5895472" y="3129162"/>
              <a:ext cx="75138" cy="47985"/>
            </a:xfrm>
            <a:custGeom>
              <a:avLst/>
              <a:gdLst/>
              <a:ahLst/>
              <a:cxnLst/>
              <a:rect l="l" t="t" r="r" b="b"/>
              <a:pathLst>
                <a:path w="1569" h="1002" fill="none" extrusionOk="0">
                  <a:moveTo>
                    <a:pt x="1569" y="501"/>
                  </a:moveTo>
                  <a:cubicBezTo>
                    <a:pt x="1535" y="367"/>
                    <a:pt x="1402" y="234"/>
                    <a:pt x="1268" y="201"/>
                  </a:cubicBezTo>
                  <a:cubicBezTo>
                    <a:pt x="901" y="134"/>
                    <a:pt x="468" y="0"/>
                    <a:pt x="134" y="201"/>
                  </a:cubicBezTo>
                  <a:cubicBezTo>
                    <a:pt x="34" y="267"/>
                    <a:pt x="1" y="367"/>
                    <a:pt x="68" y="467"/>
                  </a:cubicBezTo>
                  <a:cubicBezTo>
                    <a:pt x="301" y="801"/>
                    <a:pt x="768" y="834"/>
                    <a:pt x="1102" y="934"/>
                  </a:cubicBezTo>
                  <a:cubicBezTo>
                    <a:pt x="1268" y="1001"/>
                    <a:pt x="1402" y="934"/>
                    <a:pt x="1502" y="801"/>
                  </a:cubicBezTo>
                  <a:cubicBezTo>
                    <a:pt x="1569" y="734"/>
                    <a:pt x="1569" y="601"/>
                    <a:pt x="1569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99;p53"/>
            <p:cNvSpPr/>
            <p:nvPr/>
          </p:nvSpPr>
          <p:spPr>
            <a:xfrm rot="2700000">
              <a:off x="5957220" y="3265978"/>
              <a:ext cx="108660" cy="89504"/>
            </a:xfrm>
            <a:custGeom>
              <a:avLst/>
              <a:gdLst/>
              <a:ahLst/>
              <a:cxnLst/>
              <a:rect l="l" t="t" r="r" b="b"/>
              <a:pathLst>
                <a:path w="2269" h="1869" fill="none" extrusionOk="0">
                  <a:moveTo>
                    <a:pt x="1935" y="501"/>
                  </a:moveTo>
                  <a:cubicBezTo>
                    <a:pt x="1735" y="367"/>
                    <a:pt x="1468" y="267"/>
                    <a:pt x="1235" y="167"/>
                  </a:cubicBezTo>
                  <a:cubicBezTo>
                    <a:pt x="1001" y="34"/>
                    <a:pt x="734" y="0"/>
                    <a:pt x="467" y="34"/>
                  </a:cubicBezTo>
                  <a:cubicBezTo>
                    <a:pt x="67" y="100"/>
                    <a:pt x="0" y="601"/>
                    <a:pt x="167" y="901"/>
                  </a:cubicBezTo>
                  <a:cubicBezTo>
                    <a:pt x="301" y="1101"/>
                    <a:pt x="501" y="1268"/>
                    <a:pt x="701" y="1368"/>
                  </a:cubicBezTo>
                  <a:cubicBezTo>
                    <a:pt x="901" y="1535"/>
                    <a:pt x="1135" y="1635"/>
                    <a:pt x="1368" y="1735"/>
                  </a:cubicBezTo>
                  <a:cubicBezTo>
                    <a:pt x="1668" y="1868"/>
                    <a:pt x="2002" y="1701"/>
                    <a:pt x="2135" y="1401"/>
                  </a:cubicBezTo>
                  <a:cubicBezTo>
                    <a:pt x="2269" y="1101"/>
                    <a:pt x="2202" y="734"/>
                    <a:pt x="1935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00;p53"/>
            <p:cNvSpPr/>
            <p:nvPr/>
          </p:nvSpPr>
          <p:spPr>
            <a:xfrm rot="2700000">
              <a:off x="6028287" y="3202814"/>
              <a:ext cx="86296" cy="73509"/>
            </a:xfrm>
            <a:custGeom>
              <a:avLst/>
              <a:gdLst/>
              <a:ahLst/>
              <a:cxnLst/>
              <a:rect l="l" t="t" r="r" b="b"/>
              <a:pathLst>
                <a:path w="1802" h="1535" fill="none" extrusionOk="0">
                  <a:moveTo>
                    <a:pt x="1735" y="1034"/>
                  </a:moveTo>
                  <a:cubicBezTo>
                    <a:pt x="1701" y="901"/>
                    <a:pt x="1668" y="801"/>
                    <a:pt x="1601" y="701"/>
                  </a:cubicBezTo>
                  <a:cubicBezTo>
                    <a:pt x="1535" y="634"/>
                    <a:pt x="1434" y="534"/>
                    <a:pt x="1368" y="501"/>
                  </a:cubicBezTo>
                  <a:cubicBezTo>
                    <a:pt x="1168" y="367"/>
                    <a:pt x="1001" y="267"/>
                    <a:pt x="801" y="167"/>
                  </a:cubicBezTo>
                  <a:cubicBezTo>
                    <a:pt x="567" y="0"/>
                    <a:pt x="234" y="67"/>
                    <a:pt x="134" y="367"/>
                  </a:cubicBezTo>
                  <a:cubicBezTo>
                    <a:pt x="0" y="634"/>
                    <a:pt x="100" y="968"/>
                    <a:pt x="367" y="1101"/>
                  </a:cubicBezTo>
                  <a:cubicBezTo>
                    <a:pt x="534" y="1201"/>
                    <a:pt x="734" y="1301"/>
                    <a:pt x="901" y="1401"/>
                  </a:cubicBezTo>
                  <a:cubicBezTo>
                    <a:pt x="1001" y="1468"/>
                    <a:pt x="1134" y="1501"/>
                    <a:pt x="1234" y="1535"/>
                  </a:cubicBezTo>
                  <a:cubicBezTo>
                    <a:pt x="1334" y="1501"/>
                    <a:pt x="1434" y="1501"/>
                    <a:pt x="1535" y="1468"/>
                  </a:cubicBezTo>
                  <a:cubicBezTo>
                    <a:pt x="1701" y="1401"/>
                    <a:pt x="1801" y="1201"/>
                    <a:pt x="1735" y="10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01;p53"/>
            <p:cNvSpPr/>
            <p:nvPr/>
          </p:nvSpPr>
          <p:spPr>
            <a:xfrm rot="2700000">
              <a:off x="6052152" y="3422867"/>
              <a:ext cx="92713" cy="67140"/>
            </a:xfrm>
            <a:custGeom>
              <a:avLst/>
              <a:gdLst/>
              <a:ahLst/>
              <a:cxnLst/>
              <a:rect l="l" t="t" r="r" b="b"/>
              <a:pathLst>
                <a:path w="1936" h="1402" fill="none" extrusionOk="0">
                  <a:moveTo>
                    <a:pt x="1769" y="667"/>
                  </a:moveTo>
                  <a:cubicBezTo>
                    <a:pt x="1635" y="500"/>
                    <a:pt x="1502" y="400"/>
                    <a:pt x="1335" y="300"/>
                  </a:cubicBezTo>
                  <a:cubicBezTo>
                    <a:pt x="1168" y="200"/>
                    <a:pt x="1035" y="133"/>
                    <a:pt x="835" y="100"/>
                  </a:cubicBezTo>
                  <a:cubicBezTo>
                    <a:pt x="501" y="0"/>
                    <a:pt x="168" y="234"/>
                    <a:pt x="101" y="567"/>
                  </a:cubicBezTo>
                  <a:cubicBezTo>
                    <a:pt x="1" y="934"/>
                    <a:pt x="234" y="1268"/>
                    <a:pt x="601" y="1334"/>
                  </a:cubicBezTo>
                  <a:cubicBezTo>
                    <a:pt x="768" y="1401"/>
                    <a:pt x="968" y="1401"/>
                    <a:pt x="1135" y="1401"/>
                  </a:cubicBezTo>
                  <a:cubicBezTo>
                    <a:pt x="1335" y="1368"/>
                    <a:pt x="1535" y="1301"/>
                    <a:pt x="1702" y="1234"/>
                  </a:cubicBezTo>
                  <a:cubicBezTo>
                    <a:pt x="1936" y="1134"/>
                    <a:pt x="1902" y="801"/>
                    <a:pt x="1769" y="6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02;p53"/>
            <p:cNvSpPr/>
            <p:nvPr/>
          </p:nvSpPr>
          <p:spPr>
            <a:xfrm rot="2700000">
              <a:off x="5970169" y="3440933"/>
              <a:ext cx="89504" cy="67140"/>
            </a:xfrm>
            <a:custGeom>
              <a:avLst/>
              <a:gdLst/>
              <a:ahLst/>
              <a:cxnLst/>
              <a:rect l="l" t="t" r="r" b="b"/>
              <a:pathLst>
                <a:path w="1869" h="1402" fill="none" extrusionOk="0">
                  <a:moveTo>
                    <a:pt x="1635" y="467"/>
                  </a:moveTo>
                  <a:cubicBezTo>
                    <a:pt x="1335" y="167"/>
                    <a:pt x="902" y="0"/>
                    <a:pt x="468" y="34"/>
                  </a:cubicBezTo>
                  <a:cubicBezTo>
                    <a:pt x="301" y="34"/>
                    <a:pt x="134" y="167"/>
                    <a:pt x="68" y="334"/>
                  </a:cubicBezTo>
                  <a:cubicBezTo>
                    <a:pt x="1" y="534"/>
                    <a:pt x="68" y="767"/>
                    <a:pt x="201" y="901"/>
                  </a:cubicBezTo>
                  <a:cubicBezTo>
                    <a:pt x="535" y="1134"/>
                    <a:pt x="1002" y="1401"/>
                    <a:pt x="1402" y="1268"/>
                  </a:cubicBezTo>
                  <a:cubicBezTo>
                    <a:pt x="1736" y="1168"/>
                    <a:pt x="1869" y="734"/>
                    <a:pt x="1635" y="4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03;p53"/>
            <p:cNvSpPr/>
            <p:nvPr/>
          </p:nvSpPr>
          <p:spPr>
            <a:xfrm rot="2700000">
              <a:off x="6063350" y="3310575"/>
              <a:ext cx="70349" cy="70301"/>
            </a:xfrm>
            <a:custGeom>
              <a:avLst/>
              <a:gdLst/>
              <a:ahLst/>
              <a:cxnLst/>
              <a:rect l="l" t="t" r="r" b="b"/>
              <a:pathLst>
                <a:path w="1469" h="1468" fill="none" extrusionOk="0">
                  <a:moveTo>
                    <a:pt x="1335" y="567"/>
                  </a:moveTo>
                  <a:cubicBezTo>
                    <a:pt x="1202" y="200"/>
                    <a:pt x="802" y="0"/>
                    <a:pt x="435" y="100"/>
                  </a:cubicBezTo>
                  <a:cubicBezTo>
                    <a:pt x="268" y="134"/>
                    <a:pt x="134" y="267"/>
                    <a:pt x="68" y="467"/>
                  </a:cubicBezTo>
                  <a:cubicBezTo>
                    <a:pt x="1" y="634"/>
                    <a:pt x="34" y="834"/>
                    <a:pt x="134" y="1001"/>
                  </a:cubicBezTo>
                  <a:cubicBezTo>
                    <a:pt x="268" y="1301"/>
                    <a:pt x="635" y="1468"/>
                    <a:pt x="968" y="1401"/>
                  </a:cubicBezTo>
                  <a:cubicBezTo>
                    <a:pt x="1302" y="1301"/>
                    <a:pt x="1469" y="901"/>
                    <a:pt x="1335" y="5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2277;p53"/>
          <p:cNvGrpSpPr/>
          <p:nvPr/>
        </p:nvGrpSpPr>
        <p:grpSpPr>
          <a:xfrm rot="-463557">
            <a:off x="6522952" y="2423325"/>
            <a:ext cx="2270561" cy="3192032"/>
            <a:chOff x="4747851" y="1647556"/>
            <a:chExt cx="3053299" cy="3354659"/>
          </a:xfrm>
        </p:grpSpPr>
        <p:sp>
          <p:nvSpPr>
            <p:cNvPr id="36" name="Google Shape;2278;p53"/>
            <p:cNvSpPr/>
            <p:nvPr/>
          </p:nvSpPr>
          <p:spPr>
            <a:xfrm rot="2700000">
              <a:off x="4338177" y="2218631"/>
              <a:ext cx="3354659" cy="2212511"/>
            </a:xfrm>
            <a:custGeom>
              <a:avLst/>
              <a:gdLst/>
              <a:ahLst/>
              <a:cxnLst/>
              <a:rect l="l" t="t" r="r" b="b"/>
              <a:pathLst>
                <a:path w="70051" h="46201" extrusionOk="0">
                  <a:moveTo>
                    <a:pt x="69884" y="1"/>
                  </a:moveTo>
                  <a:cubicBezTo>
                    <a:pt x="66214" y="1068"/>
                    <a:pt x="62779" y="4437"/>
                    <a:pt x="61444" y="8540"/>
                  </a:cubicBezTo>
                  <a:cubicBezTo>
                    <a:pt x="59776" y="4470"/>
                    <a:pt x="56007" y="1635"/>
                    <a:pt x="52004" y="1535"/>
                  </a:cubicBezTo>
                  <a:lnTo>
                    <a:pt x="52004" y="1535"/>
                  </a:lnTo>
                  <a:cubicBezTo>
                    <a:pt x="51937" y="1535"/>
                    <a:pt x="52972" y="5304"/>
                    <a:pt x="53138" y="5638"/>
                  </a:cubicBezTo>
                  <a:cubicBezTo>
                    <a:pt x="53672" y="7006"/>
                    <a:pt x="54406" y="8273"/>
                    <a:pt x="55307" y="9441"/>
                  </a:cubicBezTo>
                  <a:cubicBezTo>
                    <a:pt x="56774" y="11342"/>
                    <a:pt x="58909" y="13177"/>
                    <a:pt x="61144" y="13977"/>
                  </a:cubicBezTo>
                  <a:cubicBezTo>
                    <a:pt x="60977" y="20182"/>
                    <a:pt x="56274" y="26119"/>
                    <a:pt x="50803" y="26653"/>
                  </a:cubicBezTo>
                  <a:cubicBezTo>
                    <a:pt x="50467" y="26686"/>
                    <a:pt x="50135" y="26701"/>
                    <a:pt x="49805" y="26701"/>
                  </a:cubicBezTo>
                  <a:cubicBezTo>
                    <a:pt x="43746" y="26701"/>
                    <a:pt x="38657" y="21396"/>
                    <a:pt x="33057" y="18580"/>
                  </a:cubicBezTo>
                  <a:cubicBezTo>
                    <a:pt x="29902" y="17003"/>
                    <a:pt x="26473" y="16216"/>
                    <a:pt x="23042" y="16216"/>
                  </a:cubicBezTo>
                  <a:cubicBezTo>
                    <a:pt x="20016" y="16216"/>
                    <a:pt x="16988" y="16828"/>
                    <a:pt x="14144" y="18047"/>
                  </a:cubicBezTo>
                  <a:cubicBezTo>
                    <a:pt x="8073" y="20682"/>
                    <a:pt x="2869" y="26119"/>
                    <a:pt x="0" y="32791"/>
                  </a:cubicBezTo>
                  <a:cubicBezTo>
                    <a:pt x="501" y="33891"/>
                    <a:pt x="1068" y="34959"/>
                    <a:pt x="1735" y="35993"/>
                  </a:cubicBezTo>
                  <a:cubicBezTo>
                    <a:pt x="2512" y="36317"/>
                    <a:pt x="3257" y="36828"/>
                    <a:pt x="4123" y="36828"/>
                  </a:cubicBezTo>
                  <a:cubicBezTo>
                    <a:pt x="4149" y="36828"/>
                    <a:pt x="4176" y="36828"/>
                    <a:pt x="4203" y="36827"/>
                  </a:cubicBezTo>
                  <a:cubicBezTo>
                    <a:pt x="5271" y="36827"/>
                    <a:pt x="6272" y="35860"/>
                    <a:pt x="5738" y="34625"/>
                  </a:cubicBezTo>
                  <a:cubicBezTo>
                    <a:pt x="5570" y="34242"/>
                    <a:pt x="5884" y="33858"/>
                    <a:pt x="6186" y="33858"/>
                  </a:cubicBezTo>
                  <a:cubicBezTo>
                    <a:pt x="6304" y="33858"/>
                    <a:pt x="6421" y="33917"/>
                    <a:pt x="6505" y="34058"/>
                  </a:cubicBezTo>
                  <a:cubicBezTo>
                    <a:pt x="7206" y="35326"/>
                    <a:pt x="6739" y="36927"/>
                    <a:pt x="5471" y="37627"/>
                  </a:cubicBezTo>
                  <a:cubicBezTo>
                    <a:pt x="5074" y="37835"/>
                    <a:pt x="4635" y="37936"/>
                    <a:pt x="4196" y="37936"/>
                  </a:cubicBezTo>
                  <a:cubicBezTo>
                    <a:pt x="3858" y="37936"/>
                    <a:pt x="3521" y="37877"/>
                    <a:pt x="3203" y="37761"/>
                  </a:cubicBezTo>
                  <a:lnTo>
                    <a:pt x="3203" y="37761"/>
                  </a:lnTo>
                  <a:lnTo>
                    <a:pt x="3269" y="37861"/>
                  </a:lnTo>
                  <a:cubicBezTo>
                    <a:pt x="3736" y="38328"/>
                    <a:pt x="4203" y="38762"/>
                    <a:pt x="4704" y="39195"/>
                  </a:cubicBezTo>
                  <a:cubicBezTo>
                    <a:pt x="9974" y="43865"/>
                    <a:pt x="16812" y="46167"/>
                    <a:pt x="23617" y="46200"/>
                  </a:cubicBezTo>
                  <a:cubicBezTo>
                    <a:pt x="23665" y="46200"/>
                    <a:pt x="23713" y="46201"/>
                    <a:pt x="23761" y="46201"/>
                  </a:cubicBezTo>
                  <a:cubicBezTo>
                    <a:pt x="31285" y="46201"/>
                    <a:pt x="38771" y="43606"/>
                    <a:pt x="45533" y="39629"/>
                  </a:cubicBezTo>
                  <a:cubicBezTo>
                    <a:pt x="49969" y="36994"/>
                    <a:pt x="54239" y="33725"/>
                    <a:pt x="57541" y="29422"/>
                  </a:cubicBezTo>
                  <a:cubicBezTo>
                    <a:pt x="58075" y="28688"/>
                    <a:pt x="58576" y="27954"/>
                    <a:pt x="59076" y="27187"/>
                  </a:cubicBezTo>
                  <a:cubicBezTo>
                    <a:pt x="61611" y="23284"/>
                    <a:pt x="63079" y="18781"/>
                    <a:pt x="63379" y="14111"/>
                  </a:cubicBezTo>
                  <a:cubicBezTo>
                    <a:pt x="65114" y="13510"/>
                    <a:pt x="66548" y="11242"/>
                    <a:pt x="67515" y="9574"/>
                  </a:cubicBezTo>
                  <a:cubicBezTo>
                    <a:pt x="69183" y="6672"/>
                    <a:pt x="70050" y="3370"/>
                    <a:pt x="69984" y="1"/>
                  </a:cubicBez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279;p53"/>
            <p:cNvSpPr/>
            <p:nvPr/>
          </p:nvSpPr>
          <p:spPr>
            <a:xfrm rot="2700000">
              <a:off x="4743182" y="2504216"/>
              <a:ext cx="159518" cy="150179"/>
            </a:xfrm>
            <a:custGeom>
              <a:avLst/>
              <a:gdLst/>
              <a:ahLst/>
              <a:cxnLst/>
              <a:rect l="l" t="t" r="r" b="b"/>
              <a:pathLst>
                <a:path w="3331" h="3136" extrusionOk="0">
                  <a:moveTo>
                    <a:pt x="2623" y="0"/>
                  </a:moveTo>
                  <a:cubicBezTo>
                    <a:pt x="2487" y="0"/>
                    <a:pt x="2357" y="96"/>
                    <a:pt x="2330" y="255"/>
                  </a:cubicBezTo>
                  <a:cubicBezTo>
                    <a:pt x="2063" y="888"/>
                    <a:pt x="2797" y="1689"/>
                    <a:pt x="1997" y="2123"/>
                  </a:cubicBezTo>
                  <a:cubicBezTo>
                    <a:pt x="1863" y="2189"/>
                    <a:pt x="1740" y="2217"/>
                    <a:pt x="1625" y="2217"/>
                  </a:cubicBezTo>
                  <a:cubicBezTo>
                    <a:pt x="1164" y="2217"/>
                    <a:pt x="822" y="1769"/>
                    <a:pt x="395" y="1555"/>
                  </a:cubicBezTo>
                  <a:cubicBezTo>
                    <a:pt x="368" y="1539"/>
                    <a:pt x="339" y="1532"/>
                    <a:pt x="309" y="1532"/>
                  </a:cubicBezTo>
                  <a:cubicBezTo>
                    <a:pt x="159" y="1532"/>
                    <a:pt x="1" y="1722"/>
                    <a:pt x="28" y="1889"/>
                  </a:cubicBezTo>
                  <a:cubicBezTo>
                    <a:pt x="172" y="2700"/>
                    <a:pt x="928" y="3135"/>
                    <a:pt x="1652" y="3135"/>
                  </a:cubicBezTo>
                  <a:cubicBezTo>
                    <a:pt x="1942" y="3135"/>
                    <a:pt x="2226" y="3066"/>
                    <a:pt x="2464" y="2923"/>
                  </a:cubicBezTo>
                  <a:cubicBezTo>
                    <a:pt x="2897" y="2623"/>
                    <a:pt x="3197" y="2123"/>
                    <a:pt x="3264" y="1589"/>
                  </a:cubicBezTo>
                  <a:cubicBezTo>
                    <a:pt x="3331" y="1022"/>
                    <a:pt x="3231" y="255"/>
                    <a:pt x="2730" y="21"/>
                  </a:cubicBezTo>
                  <a:cubicBezTo>
                    <a:pt x="2696" y="7"/>
                    <a:pt x="2659" y="0"/>
                    <a:pt x="2623" y="0"/>
                  </a:cubicBezTo>
                  <a:close/>
                </a:path>
              </a:pathLst>
            </a:custGeom>
            <a:solidFill>
              <a:schemeClr val="accent6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280;p53"/>
            <p:cNvSpPr/>
            <p:nvPr/>
          </p:nvSpPr>
          <p:spPr>
            <a:xfrm rot="2700000">
              <a:off x="4145763" y="3223112"/>
              <a:ext cx="2605438" cy="910606"/>
            </a:xfrm>
            <a:custGeom>
              <a:avLst/>
              <a:gdLst/>
              <a:ahLst/>
              <a:cxnLst/>
              <a:rect l="l" t="t" r="r" b="b"/>
              <a:pathLst>
                <a:path w="54406" h="19015" extrusionOk="0">
                  <a:moveTo>
                    <a:pt x="54406" y="1"/>
                  </a:moveTo>
                  <a:lnTo>
                    <a:pt x="54406" y="1"/>
                  </a:lnTo>
                  <a:cubicBezTo>
                    <a:pt x="46567" y="6839"/>
                    <a:pt x="36860" y="10808"/>
                    <a:pt x="27086" y="11109"/>
                  </a:cubicBezTo>
                  <a:cubicBezTo>
                    <a:pt x="26619" y="11142"/>
                    <a:pt x="26152" y="11142"/>
                    <a:pt x="25685" y="11142"/>
                  </a:cubicBezTo>
                  <a:lnTo>
                    <a:pt x="25519" y="11142"/>
                  </a:lnTo>
                  <a:cubicBezTo>
                    <a:pt x="23851" y="11109"/>
                    <a:pt x="22183" y="11009"/>
                    <a:pt x="20515" y="10842"/>
                  </a:cubicBezTo>
                  <a:cubicBezTo>
                    <a:pt x="20115" y="10808"/>
                    <a:pt x="19748" y="10775"/>
                    <a:pt x="19314" y="10742"/>
                  </a:cubicBezTo>
                  <a:cubicBezTo>
                    <a:pt x="17546" y="10575"/>
                    <a:pt x="15745" y="10375"/>
                    <a:pt x="13944" y="10241"/>
                  </a:cubicBezTo>
                  <a:cubicBezTo>
                    <a:pt x="13610" y="10208"/>
                    <a:pt x="13243" y="10175"/>
                    <a:pt x="12910" y="10175"/>
                  </a:cubicBezTo>
                  <a:lnTo>
                    <a:pt x="11942" y="10108"/>
                  </a:lnTo>
                  <a:lnTo>
                    <a:pt x="9040" y="10108"/>
                  </a:lnTo>
                  <a:lnTo>
                    <a:pt x="8140" y="10175"/>
                  </a:lnTo>
                  <a:cubicBezTo>
                    <a:pt x="6905" y="10208"/>
                    <a:pt x="5704" y="10375"/>
                    <a:pt x="4470" y="10608"/>
                  </a:cubicBezTo>
                  <a:cubicBezTo>
                    <a:pt x="4303" y="10642"/>
                    <a:pt x="4137" y="10675"/>
                    <a:pt x="3970" y="10708"/>
                  </a:cubicBezTo>
                  <a:cubicBezTo>
                    <a:pt x="3136" y="10908"/>
                    <a:pt x="2302" y="11142"/>
                    <a:pt x="1468" y="11409"/>
                  </a:cubicBezTo>
                  <a:cubicBezTo>
                    <a:pt x="1301" y="11476"/>
                    <a:pt x="1135" y="11542"/>
                    <a:pt x="968" y="11609"/>
                  </a:cubicBezTo>
                  <a:cubicBezTo>
                    <a:pt x="634" y="11742"/>
                    <a:pt x="334" y="11876"/>
                    <a:pt x="0" y="12009"/>
                  </a:cubicBezTo>
                  <a:cubicBezTo>
                    <a:pt x="5304" y="16679"/>
                    <a:pt x="12142" y="18981"/>
                    <a:pt x="18914" y="19014"/>
                  </a:cubicBezTo>
                  <a:cubicBezTo>
                    <a:pt x="18962" y="19014"/>
                    <a:pt x="19010" y="19015"/>
                    <a:pt x="19058" y="19015"/>
                  </a:cubicBezTo>
                  <a:cubicBezTo>
                    <a:pt x="26582" y="19015"/>
                    <a:pt x="34068" y="16420"/>
                    <a:pt x="40830" y="12443"/>
                  </a:cubicBezTo>
                  <a:cubicBezTo>
                    <a:pt x="42397" y="11509"/>
                    <a:pt x="43898" y="10508"/>
                    <a:pt x="45366" y="9441"/>
                  </a:cubicBezTo>
                  <a:cubicBezTo>
                    <a:pt x="46167" y="8874"/>
                    <a:pt x="46934" y="8273"/>
                    <a:pt x="47668" y="7639"/>
                  </a:cubicBezTo>
                  <a:cubicBezTo>
                    <a:pt x="48802" y="6672"/>
                    <a:pt x="49836" y="5671"/>
                    <a:pt x="50837" y="4604"/>
                  </a:cubicBezTo>
                  <a:cubicBezTo>
                    <a:pt x="51270" y="4137"/>
                    <a:pt x="51704" y="3670"/>
                    <a:pt x="52104" y="3170"/>
                  </a:cubicBezTo>
                  <a:cubicBezTo>
                    <a:pt x="52371" y="2869"/>
                    <a:pt x="52605" y="2536"/>
                    <a:pt x="52871" y="2236"/>
                  </a:cubicBezTo>
                  <a:cubicBezTo>
                    <a:pt x="53405" y="1502"/>
                    <a:pt x="53906" y="768"/>
                    <a:pt x="5440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81;p53"/>
            <p:cNvSpPr/>
            <p:nvPr/>
          </p:nvSpPr>
          <p:spPr>
            <a:xfrm rot="2700000">
              <a:off x="4127795" y="3448505"/>
              <a:ext cx="2238083" cy="474578"/>
            </a:xfrm>
            <a:custGeom>
              <a:avLst/>
              <a:gdLst/>
              <a:ahLst/>
              <a:cxnLst/>
              <a:rect l="l" t="t" r="r" b="b"/>
              <a:pathLst>
                <a:path w="46735" h="9910" extrusionOk="0">
                  <a:moveTo>
                    <a:pt x="46734" y="0"/>
                  </a:moveTo>
                  <a:lnTo>
                    <a:pt x="46734" y="0"/>
                  </a:lnTo>
                  <a:cubicBezTo>
                    <a:pt x="44799" y="1001"/>
                    <a:pt x="42798" y="1935"/>
                    <a:pt x="40830" y="2802"/>
                  </a:cubicBezTo>
                  <a:cubicBezTo>
                    <a:pt x="36360" y="4804"/>
                    <a:pt x="31723" y="6405"/>
                    <a:pt x="26987" y="7639"/>
                  </a:cubicBezTo>
                  <a:cubicBezTo>
                    <a:pt x="23541" y="8507"/>
                    <a:pt x="19984" y="9098"/>
                    <a:pt x="16440" y="9098"/>
                  </a:cubicBezTo>
                  <a:cubicBezTo>
                    <a:pt x="15216" y="9098"/>
                    <a:pt x="13993" y="9028"/>
                    <a:pt x="12777" y="8873"/>
                  </a:cubicBezTo>
                  <a:cubicBezTo>
                    <a:pt x="8340" y="8273"/>
                    <a:pt x="4104" y="6538"/>
                    <a:pt x="501" y="3803"/>
                  </a:cubicBezTo>
                  <a:cubicBezTo>
                    <a:pt x="334" y="3870"/>
                    <a:pt x="168" y="3937"/>
                    <a:pt x="1" y="4003"/>
                  </a:cubicBezTo>
                  <a:cubicBezTo>
                    <a:pt x="4467" y="8327"/>
                    <a:pt x="10703" y="9910"/>
                    <a:pt x="16622" y="9910"/>
                  </a:cubicBezTo>
                  <a:cubicBezTo>
                    <a:pt x="17644" y="9910"/>
                    <a:pt x="18656" y="9863"/>
                    <a:pt x="19648" y="9774"/>
                  </a:cubicBezTo>
                  <a:cubicBezTo>
                    <a:pt x="27420" y="9040"/>
                    <a:pt x="35126" y="6138"/>
                    <a:pt x="42364" y="2802"/>
                  </a:cubicBezTo>
                  <a:cubicBezTo>
                    <a:pt x="43065" y="2469"/>
                    <a:pt x="43732" y="2135"/>
                    <a:pt x="44432" y="1802"/>
                  </a:cubicBezTo>
                  <a:cubicBezTo>
                    <a:pt x="45200" y="1235"/>
                    <a:pt x="45967" y="634"/>
                    <a:pt x="467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282;p53"/>
            <p:cNvSpPr/>
            <p:nvPr/>
          </p:nvSpPr>
          <p:spPr>
            <a:xfrm rot="2700000">
              <a:off x="4326915" y="3404260"/>
              <a:ext cx="2303547" cy="603160"/>
            </a:xfrm>
            <a:custGeom>
              <a:avLst/>
              <a:gdLst/>
              <a:ahLst/>
              <a:cxnLst/>
              <a:rect l="l" t="t" r="r" b="b"/>
              <a:pathLst>
                <a:path w="48102" h="12595" extrusionOk="0">
                  <a:moveTo>
                    <a:pt x="48101" y="1"/>
                  </a:moveTo>
                  <a:cubicBezTo>
                    <a:pt x="47367" y="501"/>
                    <a:pt x="46600" y="1001"/>
                    <a:pt x="45833" y="1435"/>
                  </a:cubicBezTo>
                  <a:cubicBezTo>
                    <a:pt x="43798" y="2602"/>
                    <a:pt x="41697" y="3670"/>
                    <a:pt x="39562" y="4637"/>
                  </a:cubicBezTo>
                  <a:cubicBezTo>
                    <a:pt x="35125" y="6605"/>
                    <a:pt x="30555" y="8240"/>
                    <a:pt x="25885" y="9541"/>
                  </a:cubicBezTo>
                  <a:cubicBezTo>
                    <a:pt x="21624" y="10739"/>
                    <a:pt x="17071" y="11847"/>
                    <a:pt x="12692" y="11847"/>
                  </a:cubicBezTo>
                  <a:cubicBezTo>
                    <a:pt x="8297" y="11847"/>
                    <a:pt x="4077" y="10731"/>
                    <a:pt x="501" y="7473"/>
                  </a:cubicBezTo>
                  <a:cubicBezTo>
                    <a:pt x="334" y="7473"/>
                    <a:pt x="167" y="7539"/>
                    <a:pt x="0" y="7573"/>
                  </a:cubicBezTo>
                  <a:cubicBezTo>
                    <a:pt x="3146" y="11333"/>
                    <a:pt x="7884" y="12595"/>
                    <a:pt x="12527" y="12595"/>
                  </a:cubicBezTo>
                  <a:cubicBezTo>
                    <a:pt x="14433" y="12595"/>
                    <a:pt x="16323" y="12382"/>
                    <a:pt x="18080" y="12043"/>
                  </a:cubicBezTo>
                  <a:cubicBezTo>
                    <a:pt x="25652" y="10608"/>
                    <a:pt x="33224" y="7973"/>
                    <a:pt x="40362" y="4737"/>
                  </a:cubicBezTo>
                  <a:cubicBezTo>
                    <a:pt x="42431" y="3803"/>
                    <a:pt x="44432" y="2803"/>
                    <a:pt x="46433" y="1668"/>
                  </a:cubicBezTo>
                  <a:lnTo>
                    <a:pt x="46834" y="1435"/>
                  </a:lnTo>
                  <a:cubicBezTo>
                    <a:pt x="47267" y="968"/>
                    <a:pt x="47701" y="501"/>
                    <a:pt x="48101" y="1"/>
                  </a:cubicBez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283;p53"/>
            <p:cNvSpPr/>
            <p:nvPr/>
          </p:nvSpPr>
          <p:spPr>
            <a:xfrm rot="2700000">
              <a:off x="4585103" y="3349471"/>
              <a:ext cx="907397" cy="182744"/>
            </a:xfrm>
            <a:custGeom>
              <a:avLst/>
              <a:gdLst/>
              <a:ahLst/>
              <a:cxnLst/>
              <a:rect l="l" t="t" r="r" b="b"/>
              <a:pathLst>
                <a:path w="18948" h="3816" extrusionOk="0">
                  <a:moveTo>
                    <a:pt x="902" y="0"/>
                  </a:moveTo>
                  <a:lnTo>
                    <a:pt x="1" y="34"/>
                  </a:lnTo>
                  <a:cubicBezTo>
                    <a:pt x="2793" y="2537"/>
                    <a:pt x="6431" y="3816"/>
                    <a:pt x="10086" y="3816"/>
                  </a:cubicBezTo>
                  <a:cubicBezTo>
                    <a:pt x="13199" y="3816"/>
                    <a:pt x="16324" y="2888"/>
                    <a:pt x="18948" y="1001"/>
                  </a:cubicBezTo>
                  <a:cubicBezTo>
                    <a:pt x="18481" y="1001"/>
                    <a:pt x="18014" y="1034"/>
                    <a:pt x="17513" y="1034"/>
                  </a:cubicBezTo>
                  <a:cubicBezTo>
                    <a:pt x="15162" y="2414"/>
                    <a:pt x="12487" y="3145"/>
                    <a:pt x="9765" y="3145"/>
                  </a:cubicBezTo>
                  <a:cubicBezTo>
                    <a:pt x="9590" y="3145"/>
                    <a:pt x="9416" y="3142"/>
                    <a:pt x="9241" y="3136"/>
                  </a:cubicBezTo>
                  <a:cubicBezTo>
                    <a:pt x="6139" y="2969"/>
                    <a:pt x="3403" y="1802"/>
                    <a:pt x="9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84;p53"/>
            <p:cNvSpPr/>
            <p:nvPr/>
          </p:nvSpPr>
          <p:spPr>
            <a:xfrm rot="2700000">
              <a:off x="4861582" y="3336806"/>
              <a:ext cx="364290" cy="76239"/>
            </a:xfrm>
            <a:custGeom>
              <a:avLst/>
              <a:gdLst/>
              <a:ahLst/>
              <a:cxnLst/>
              <a:rect l="l" t="t" r="r" b="b"/>
              <a:pathLst>
                <a:path w="7607" h="1592" extrusionOk="0">
                  <a:moveTo>
                    <a:pt x="1" y="1"/>
                  </a:moveTo>
                  <a:cubicBezTo>
                    <a:pt x="1228" y="1055"/>
                    <a:pt x="2763" y="1592"/>
                    <a:pt x="4302" y="1592"/>
                  </a:cubicBezTo>
                  <a:cubicBezTo>
                    <a:pt x="5442" y="1592"/>
                    <a:pt x="6585" y="1297"/>
                    <a:pt x="7606" y="701"/>
                  </a:cubicBezTo>
                  <a:cubicBezTo>
                    <a:pt x="7206" y="668"/>
                    <a:pt x="6806" y="601"/>
                    <a:pt x="6406" y="568"/>
                  </a:cubicBezTo>
                  <a:cubicBezTo>
                    <a:pt x="5697" y="863"/>
                    <a:pt x="4941" y="1008"/>
                    <a:pt x="4187" y="1008"/>
                  </a:cubicBezTo>
                  <a:cubicBezTo>
                    <a:pt x="3664" y="1008"/>
                    <a:pt x="3142" y="938"/>
                    <a:pt x="2636" y="802"/>
                  </a:cubicBezTo>
                  <a:cubicBezTo>
                    <a:pt x="2069" y="635"/>
                    <a:pt x="1535" y="401"/>
                    <a:pt x="1035" y="68"/>
                  </a:cubicBezTo>
                  <a:cubicBezTo>
                    <a:pt x="701" y="34"/>
                    <a:pt x="335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85;p53"/>
            <p:cNvSpPr/>
            <p:nvPr/>
          </p:nvSpPr>
          <p:spPr>
            <a:xfrm rot="2700000">
              <a:off x="7085831" y="3376322"/>
              <a:ext cx="359118" cy="408156"/>
            </a:xfrm>
            <a:custGeom>
              <a:avLst/>
              <a:gdLst/>
              <a:ahLst/>
              <a:cxnLst/>
              <a:rect l="l" t="t" r="r" b="b"/>
              <a:pathLst>
                <a:path w="7499" h="8523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634" y="2015"/>
                    <a:pt x="1635" y="3783"/>
                    <a:pt x="3002" y="5284"/>
                  </a:cubicBezTo>
                  <a:cubicBezTo>
                    <a:pt x="4170" y="6585"/>
                    <a:pt x="5671" y="8052"/>
                    <a:pt x="7272" y="8519"/>
                  </a:cubicBezTo>
                  <a:cubicBezTo>
                    <a:pt x="7282" y="8522"/>
                    <a:pt x="7292" y="8523"/>
                    <a:pt x="7302" y="8523"/>
                  </a:cubicBezTo>
                  <a:cubicBezTo>
                    <a:pt x="7420" y="8523"/>
                    <a:pt x="7498" y="8347"/>
                    <a:pt x="7406" y="8286"/>
                  </a:cubicBezTo>
                  <a:cubicBezTo>
                    <a:pt x="5938" y="7085"/>
                    <a:pt x="4437" y="6318"/>
                    <a:pt x="3169" y="4850"/>
                  </a:cubicBezTo>
                  <a:cubicBezTo>
                    <a:pt x="1935" y="3382"/>
                    <a:pt x="934" y="1748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286;p53"/>
            <p:cNvSpPr/>
            <p:nvPr/>
          </p:nvSpPr>
          <p:spPr>
            <a:xfrm rot="2700000">
              <a:off x="7146640" y="3374182"/>
              <a:ext cx="336850" cy="376406"/>
            </a:xfrm>
            <a:custGeom>
              <a:avLst/>
              <a:gdLst/>
              <a:ahLst/>
              <a:cxnLst/>
              <a:rect l="l" t="t" r="r" b="b"/>
              <a:pathLst>
                <a:path w="7034" h="7860" extrusionOk="0">
                  <a:moveTo>
                    <a:pt x="65" y="0"/>
                  </a:moveTo>
                  <a:cubicBezTo>
                    <a:pt x="34" y="0"/>
                    <a:pt x="1" y="24"/>
                    <a:pt x="1" y="47"/>
                  </a:cubicBezTo>
                  <a:cubicBezTo>
                    <a:pt x="434" y="1682"/>
                    <a:pt x="1635" y="3150"/>
                    <a:pt x="2636" y="4317"/>
                  </a:cubicBezTo>
                  <a:cubicBezTo>
                    <a:pt x="3770" y="5651"/>
                    <a:pt x="5104" y="6852"/>
                    <a:pt x="6572" y="7820"/>
                  </a:cubicBezTo>
                  <a:cubicBezTo>
                    <a:pt x="6611" y="7847"/>
                    <a:pt x="6650" y="7859"/>
                    <a:pt x="6688" y="7859"/>
                  </a:cubicBezTo>
                  <a:cubicBezTo>
                    <a:pt x="6880" y="7859"/>
                    <a:pt x="7034" y="7553"/>
                    <a:pt x="6839" y="7386"/>
                  </a:cubicBezTo>
                  <a:cubicBezTo>
                    <a:pt x="5405" y="6319"/>
                    <a:pt x="4070" y="5084"/>
                    <a:pt x="2903" y="3750"/>
                  </a:cubicBezTo>
                  <a:cubicBezTo>
                    <a:pt x="1902" y="2549"/>
                    <a:pt x="1135" y="1081"/>
                    <a:pt x="101" y="14"/>
                  </a:cubicBezTo>
                  <a:cubicBezTo>
                    <a:pt x="91" y="4"/>
                    <a:pt x="78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287;p53"/>
            <p:cNvSpPr/>
            <p:nvPr/>
          </p:nvSpPr>
          <p:spPr>
            <a:xfrm rot="2700000">
              <a:off x="7250349" y="3489491"/>
              <a:ext cx="173693" cy="205347"/>
            </a:xfrm>
            <a:custGeom>
              <a:avLst/>
              <a:gdLst/>
              <a:ahLst/>
              <a:cxnLst/>
              <a:rect l="l" t="t" r="r" b="b"/>
              <a:pathLst>
                <a:path w="3627" h="4288" extrusionOk="0">
                  <a:moveTo>
                    <a:pt x="229" y="1"/>
                  </a:moveTo>
                  <a:cubicBezTo>
                    <a:pt x="99" y="1"/>
                    <a:pt x="0" y="218"/>
                    <a:pt x="133" y="350"/>
                  </a:cubicBezTo>
                  <a:cubicBezTo>
                    <a:pt x="800" y="950"/>
                    <a:pt x="1434" y="1651"/>
                    <a:pt x="2001" y="2351"/>
                  </a:cubicBezTo>
                  <a:cubicBezTo>
                    <a:pt x="2468" y="2952"/>
                    <a:pt x="2835" y="3786"/>
                    <a:pt x="3368" y="4253"/>
                  </a:cubicBezTo>
                  <a:cubicBezTo>
                    <a:pt x="3393" y="4277"/>
                    <a:pt x="3421" y="4288"/>
                    <a:pt x="3450" y="4288"/>
                  </a:cubicBezTo>
                  <a:cubicBezTo>
                    <a:pt x="3538" y="4288"/>
                    <a:pt x="3627" y="4187"/>
                    <a:pt x="3602" y="4086"/>
                  </a:cubicBezTo>
                  <a:cubicBezTo>
                    <a:pt x="3368" y="3252"/>
                    <a:pt x="2734" y="2585"/>
                    <a:pt x="2234" y="1984"/>
                  </a:cubicBezTo>
                  <a:cubicBezTo>
                    <a:pt x="1634" y="1284"/>
                    <a:pt x="1000" y="617"/>
                    <a:pt x="333" y="50"/>
                  </a:cubicBezTo>
                  <a:cubicBezTo>
                    <a:pt x="298" y="15"/>
                    <a:pt x="26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288;p53"/>
            <p:cNvSpPr/>
            <p:nvPr/>
          </p:nvSpPr>
          <p:spPr>
            <a:xfrm rot="2700000">
              <a:off x="7469013" y="3649580"/>
              <a:ext cx="216697" cy="227137"/>
            </a:xfrm>
            <a:custGeom>
              <a:avLst/>
              <a:gdLst/>
              <a:ahLst/>
              <a:cxnLst/>
              <a:rect l="l" t="t" r="r" b="b"/>
              <a:pathLst>
                <a:path w="4525" h="4743" extrusionOk="0">
                  <a:moveTo>
                    <a:pt x="4265" y="0"/>
                  </a:moveTo>
                  <a:cubicBezTo>
                    <a:pt x="4239" y="0"/>
                    <a:pt x="4211" y="10"/>
                    <a:pt x="4184" y="31"/>
                  </a:cubicBezTo>
                  <a:cubicBezTo>
                    <a:pt x="2483" y="1232"/>
                    <a:pt x="1082" y="2800"/>
                    <a:pt x="48" y="4601"/>
                  </a:cubicBezTo>
                  <a:cubicBezTo>
                    <a:pt x="1" y="4672"/>
                    <a:pt x="54" y="4743"/>
                    <a:pt x="124" y="4743"/>
                  </a:cubicBezTo>
                  <a:cubicBezTo>
                    <a:pt x="153" y="4743"/>
                    <a:pt x="185" y="4730"/>
                    <a:pt x="215" y="4701"/>
                  </a:cubicBezTo>
                  <a:cubicBezTo>
                    <a:pt x="1416" y="3100"/>
                    <a:pt x="2817" y="1666"/>
                    <a:pt x="4384" y="398"/>
                  </a:cubicBezTo>
                  <a:cubicBezTo>
                    <a:pt x="4524" y="258"/>
                    <a:pt x="4406" y="0"/>
                    <a:pt x="4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289;p53"/>
            <p:cNvSpPr/>
            <p:nvPr/>
          </p:nvSpPr>
          <p:spPr>
            <a:xfrm rot="2700000">
              <a:off x="7515445" y="3624726"/>
              <a:ext cx="246819" cy="324590"/>
            </a:xfrm>
            <a:custGeom>
              <a:avLst/>
              <a:gdLst/>
              <a:ahLst/>
              <a:cxnLst/>
              <a:rect l="l" t="t" r="r" b="b"/>
              <a:pathLst>
                <a:path w="5154" h="6778" extrusionOk="0">
                  <a:moveTo>
                    <a:pt x="4951" y="1"/>
                  </a:moveTo>
                  <a:cubicBezTo>
                    <a:pt x="4909" y="1"/>
                    <a:pt x="4869" y="21"/>
                    <a:pt x="4839" y="70"/>
                  </a:cubicBezTo>
                  <a:cubicBezTo>
                    <a:pt x="4139" y="1171"/>
                    <a:pt x="3572" y="2305"/>
                    <a:pt x="2838" y="3372"/>
                  </a:cubicBezTo>
                  <a:cubicBezTo>
                    <a:pt x="2037" y="4473"/>
                    <a:pt x="1137" y="5474"/>
                    <a:pt x="136" y="6441"/>
                  </a:cubicBezTo>
                  <a:cubicBezTo>
                    <a:pt x="1" y="6576"/>
                    <a:pt x="107" y="6777"/>
                    <a:pt x="241" y="6777"/>
                  </a:cubicBezTo>
                  <a:cubicBezTo>
                    <a:pt x="272" y="6777"/>
                    <a:pt x="305" y="6766"/>
                    <a:pt x="336" y="6741"/>
                  </a:cubicBezTo>
                  <a:cubicBezTo>
                    <a:pt x="2271" y="5173"/>
                    <a:pt x="4306" y="2838"/>
                    <a:pt x="5106" y="237"/>
                  </a:cubicBezTo>
                  <a:cubicBezTo>
                    <a:pt x="5153" y="119"/>
                    <a:pt x="5050" y="1"/>
                    <a:pt x="4951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290;p53"/>
            <p:cNvSpPr/>
            <p:nvPr/>
          </p:nvSpPr>
          <p:spPr>
            <a:xfrm rot="2700000">
              <a:off x="7444627" y="3671809"/>
              <a:ext cx="275696" cy="381722"/>
            </a:xfrm>
            <a:custGeom>
              <a:avLst/>
              <a:gdLst/>
              <a:ahLst/>
              <a:cxnLst/>
              <a:rect l="l" t="t" r="r" b="b"/>
              <a:pathLst>
                <a:path w="5757" h="7971" extrusionOk="0">
                  <a:moveTo>
                    <a:pt x="5703" y="1"/>
                  </a:moveTo>
                  <a:cubicBezTo>
                    <a:pt x="5674" y="1"/>
                    <a:pt x="5640" y="18"/>
                    <a:pt x="5624" y="51"/>
                  </a:cubicBezTo>
                  <a:cubicBezTo>
                    <a:pt x="5023" y="1552"/>
                    <a:pt x="4289" y="3020"/>
                    <a:pt x="3389" y="4387"/>
                  </a:cubicBezTo>
                  <a:cubicBezTo>
                    <a:pt x="2421" y="5622"/>
                    <a:pt x="1320" y="6756"/>
                    <a:pt x="86" y="7723"/>
                  </a:cubicBezTo>
                  <a:cubicBezTo>
                    <a:pt x="0" y="7809"/>
                    <a:pt x="62" y="7970"/>
                    <a:pt x="167" y="7970"/>
                  </a:cubicBezTo>
                  <a:cubicBezTo>
                    <a:pt x="183" y="7970"/>
                    <a:pt x="201" y="7966"/>
                    <a:pt x="220" y="7957"/>
                  </a:cubicBezTo>
                  <a:cubicBezTo>
                    <a:pt x="2888" y="6656"/>
                    <a:pt x="5223" y="3320"/>
                    <a:pt x="5757" y="51"/>
                  </a:cubicBezTo>
                  <a:cubicBezTo>
                    <a:pt x="5757" y="18"/>
                    <a:pt x="5732" y="1"/>
                    <a:pt x="5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291;p53"/>
            <p:cNvSpPr/>
            <p:nvPr/>
          </p:nvSpPr>
          <p:spPr>
            <a:xfrm rot="2700000">
              <a:off x="5004727" y="3547921"/>
              <a:ext cx="552780" cy="313336"/>
            </a:xfrm>
            <a:custGeom>
              <a:avLst/>
              <a:gdLst/>
              <a:ahLst/>
              <a:cxnLst/>
              <a:rect l="l" t="t" r="r" b="b"/>
              <a:pathLst>
                <a:path w="11543" h="6543" extrusionOk="0">
                  <a:moveTo>
                    <a:pt x="1959" y="1"/>
                  </a:moveTo>
                  <a:cubicBezTo>
                    <a:pt x="1310" y="1"/>
                    <a:pt x="656" y="59"/>
                    <a:pt x="1" y="180"/>
                  </a:cubicBezTo>
                  <a:cubicBezTo>
                    <a:pt x="834" y="2548"/>
                    <a:pt x="2502" y="4516"/>
                    <a:pt x="4737" y="5684"/>
                  </a:cubicBezTo>
                  <a:cubicBezTo>
                    <a:pt x="5886" y="6258"/>
                    <a:pt x="7132" y="6543"/>
                    <a:pt x="8380" y="6543"/>
                  </a:cubicBezTo>
                  <a:cubicBezTo>
                    <a:pt x="9452" y="6543"/>
                    <a:pt x="10525" y="6333"/>
                    <a:pt x="11542" y="5917"/>
                  </a:cubicBezTo>
                  <a:cubicBezTo>
                    <a:pt x="9705" y="2242"/>
                    <a:pt x="5964" y="1"/>
                    <a:pt x="1959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292;p53"/>
            <p:cNvSpPr/>
            <p:nvPr/>
          </p:nvSpPr>
          <p:spPr>
            <a:xfrm rot="2700000">
              <a:off x="5547667" y="2589339"/>
              <a:ext cx="244424" cy="163013"/>
            </a:xfrm>
            <a:custGeom>
              <a:avLst/>
              <a:gdLst/>
              <a:ahLst/>
              <a:cxnLst/>
              <a:rect l="l" t="t" r="r" b="b"/>
              <a:pathLst>
                <a:path w="5104" h="3404" fill="none" extrusionOk="0">
                  <a:moveTo>
                    <a:pt x="334" y="2136"/>
                  </a:moveTo>
                  <a:cubicBezTo>
                    <a:pt x="400" y="2669"/>
                    <a:pt x="901" y="2903"/>
                    <a:pt x="1334" y="3036"/>
                  </a:cubicBezTo>
                  <a:cubicBezTo>
                    <a:pt x="2135" y="3303"/>
                    <a:pt x="3002" y="3403"/>
                    <a:pt x="3836" y="3337"/>
                  </a:cubicBezTo>
                  <a:cubicBezTo>
                    <a:pt x="4103" y="3303"/>
                    <a:pt x="4370" y="3237"/>
                    <a:pt x="4603" y="3136"/>
                  </a:cubicBezTo>
                  <a:cubicBezTo>
                    <a:pt x="4837" y="3003"/>
                    <a:pt x="5037" y="2770"/>
                    <a:pt x="5104" y="2469"/>
                  </a:cubicBezTo>
                  <a:cubicBezTo>
                    <a:pt x="5104" y="2002"/>
                    <a:pt x="4870" y="1535"/>
                    <a:pt x="4470" y="1302"/>
                  </a:cubicBezTo>
                  <a:cubicBezTo>
                    <a:pt x="3769" y="768"/>
                    <a:pt x="0" y="1"/>
                    <a:pt x="334" y="213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293;p53"/>
            <p:cNvSpPr/>
            <p:nvPr/>
          </p:nvSpPr>
          <p:spPr>
            <a:xfrm rot="2700000">
              <a:off x="5749516" y="2774774"/>
              <a:ext cx="150227" cy="103871"/>
            </a:xfrm>
            <a:custGeom>
              <a:avLst/>
              <a:gdLst/>
              <a:ahLst/>
              <a:cxnLst/>
              <a:rect l="l" t="t" r="r" b="b"/>
              <a:pathLst>
                <a:path w="3137" h="2169" fill="none" extrusionOk="0">
                  <a:moveTo>
                    <a:pt x="3103" y="1001"/>
                  </a:moveTo>
                  <a:cubicBezTo>
                    <a:pt x="3103" y="534"/>
                    <a:pt x="2769" y="101"/>
                    <a:pt x="2269" y="34"/>
                  </a:cubicBezTo>
                  <a:cubicBezTo>
                    <a:pt x="1935" y="1"/>
                    <a:pt x="1635" y="1"/>
                    <a:pt x="1302" y="101"/>
                  </a:cubicBezTo>
                  <a:cubicBezTo>
                    <a:pt x="968" y="101"/>
                    <a:pt x="634" y="234"/>
                    <a:pt x="368" y="468"/>
                  </a:cubicBezTo>
                  <a:cubicBezTo>
                    <a:pt x="1" y="835"/>
                    <a:pt x="34" y="1402"/>
                    <a:pt x="401" y="1769"/>
                  </a:cubicBezTo>
                  <a:cubicBezTo>
                    <a:pt x="701" y="1969"/>
                    <a:pt x="1035" y="2069"/>
                    <a:pt x="1368" y="2069"/>
                  </a:cubicBezTo>
                  <a:cubicBezTo>
                    <a:pt x="1669" y="2136"/>
                    <a:pt x="2002" y="2169"/>
                    <a:pt x="2336" y="2102"/>
                  </a:cubicBezTo>
                  <a:cubicBezTo>
                    <a:pt x="2836" y="1969"/>
                    <a:pt x="3136" y="1502"/>
                    <a:pt x="3103" y="10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294;p53"/>
            <p:cNvSpPr/>
            <p:nvPr/>
          </p:nvSpPr>
          <p:spPr>
            <a:xfrm rot="2700000">
              <a:off x="5675493" y="2873864"/>
              <a:ext cx="92665" cy="75138"/>
            </a:xfrm>
            <a:custGeom>
              <a:avLst/>
              <a:gdLst/>
              <a:ahLst/>
              <a:cxnLst/>
              <a:rect l="l" t="t" r="r" b="b"/>
              <a:pathLst>
                <a:path w="1935" h="1569" fill="none" extrusionOk="0">
                  <a:moveTo>
                    <a:pt x="1668" y="234"/>
                  </a:moveTo>
                  <a:cubicBezTo>
                    <a:pt x="1501" y="67"/>
                    <a:pt x="1268" y="1"/>
                    <a:pt x="1068" y="34"/>
                  </a:cubicBezTo>
                  <a:cubicBezTo>
                    <a:pt x="868" y="1"/>
                    <a:pt x="634" y="34"/>
                    <a:pt x="467" y="134"/>
                  </a:cubicBezTo>
                  <a:cubicBezTo>
                    <a:pt x="34" y="401"/>
                    <a:pt x="0" y="968"/>
                    <a:pt x="367" y="1301"/>
                  </a:cubicBezTo>
                  <a:cubicBezTo>
                    <a:pt x="534" y="1435"/>
                    <a:pt x="734" y="1502"/>
                    <a:pt x="934" y="1502"/>
                  </a:cubicBezTo>
                  <a:cubicBezTo>
                    <a:pt x="1134" y="1568"/>
                    <a:pt x="1368" y="1535"/>
                    <a:pt x="1568" y="1435"/>
                  </a:cubicBezTo>
                  <a:cubicBezTo>
                    <a:pt x="1768" y="1301"/>
                    <a:pt x="1902" y="1101"/>
                    <a:pt x="1935" y="868"/>
                  </a:cubicBezTo>
                  <a:cubicBezTo>
                    <a:pt x="1935" y="601"/>
                    <a:pt x="1835" y="367"/>
                    <a:pt x="1668" y="234"/>
                  </a:cubicBezTo>
                  <a:close/>
                </a:path>
              </a:pathLst>
            </a:custGeom>
            <a:solidFill>
              <a:srgbClr val="336600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295;p53"/>
            <p:cNvSpPr/>
            <p:nvPr/>
          </p:nvSpPr>
          <p:spPr>
            <a:xfrm rot="2700000">
              <a:off x="5803857" y="2961305"/>
              <a:ext cx="126235" cy="91132"/>
            </a:xfrm>
            <a:custGeom>
              <a:avLst/>
              <a:gdLst/>
              <a:ahLst/>
              <a:cxnLst/>
              <a:rect l="l" t="t" r="r" b="b"/>
              <a:pathLst>
                <a:path w="2636" h="1903" fill="none" extrusionOk="0">
                  <a:moveTo>
                    <a:pt x="2135" y="168"/>
                  </a:moveTo>
                  <a:cubicBezTo>
                    <a:pt x="1869" y="68"/>
                    <a:pt x="1635" y="34"/>
                    <a:pt x="1368" y="34"/>
                  </a:cubicBezTo>
                  <a:cubicBezTo>
                    <a:pt x="1135" y="1"/>
                    <a:pt x="901" y="1"/>
                    <a:pt x="634" y="34"/>
                  </a:cubicBezTo>
                  <a:cubicBezTo>
                    <a:pt x="301" y="101"/>
                    <a:pt x="67" y="401"/>
                    <a:pt x="34" y="768"/>
                  </a:cubicBezTo>
                  <a:cubicBezTo>
                    <a:pt x="1" y="1102"/>
                    <a:pt x="167" y="1435"/>
                    <a:pt x="501" y="1602"/>
                  </a:cubicBezTo>
                  <a:cubicBezTo>
                    <a:pt x="734" y="1669"/>
                    <a:pt x="968" y="1735"/>
                    <a:pt x="1201" y="1802"/>
                  </a:cubicBezTo>
                  <a:cubicBezTo>
                    <a:pt x="1435" y="1869"/>
                    <a:pt x="1702" y="1902"/>
                    <a:pt x="1935" y="1869"/>
                  </a:cubicBezTo>
                  <a:cubicBezTo>
                    <a:pt x="2302" y="1769"/>
                    <a:pt x="2569" y="1435"/>
                    <a:pt x="2569" y="1068"/>
                  </a:cubicBezTo>
                  <a:cubicBezTo>
                    <a:pt x="2636" y="701"/>
                    <a:pt x="2436" y="334"/>
                    <a:pt x="2135" y="16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296;p53"/>
            <p:cNvSpPr/>
            <p:nvPr/>
          </p:nvSpPr>
          <p:spPr>
            <a:xfrm rot="2700000">
              <a:off x="5926017" y="2934059"/>
              <a:ext cx="67140" cy="57514"/>
            </a:xfrm>
            <a:custGeom>
              <a:avLst/>
              <a:gdLst/>
              <a:ahLst/>
              <a:cxnLst/>
              <a:rect l="l" t="t" r="r" b="b"/>
              <a:pathLst>
                <a:path w="1402" h="1201" fill="none" extrusionOk="0">
                  <a:moveTo>
                    <a:pt x="1068" y="133"/>
                  </a:moveTo>
                  <a:cubicBezTo>
                    <a:pt x="901" y="33"/>
                    <a:pt x="768" y="0"/>
                    <a:pt x="601" y="0"/>
                  </a:cubicBezTo>
                  <a:cubicBezTo>
                    <a:pt x="168" y="67"/>
                    <a:pt x="1" y="534"/>
                    <a:pt x="301" y="834"/>
                  </a:cubicBezTo>
                  <a:cubicBezTo>
                    <a:pt x="368" y="901"/>
                    <a:pt x="434" y="967"/>
                    <a:pt x="501" y="1001"/>
                  </a:cubicBezTo>
                  <a:cubicBezTo>
                    <a:pt x="568" y="1034"/>
                    <a:pt x="635" y="1067"/>
                    <a:pt x="735" y="1101"/>
                  </a:cubicBezTo>
                  <a:cubicBezTo>
                    <a:pt x="968" y="1201"/>
                    <a:pt x="1268" y="1034"/>
                    <a:pt x="1335" y="767"/>
                  </a:cubicBezTo>
                  <a:cubicBezTo>
                    <a:pt x="1402" y="534"/>
                    <a:pt x="1302" y="234"/>
                    <a:pt x="1068" y="13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297;p53"/>
            <p:cNvSpPr/>
            <p:nvPr/>
          </p:nvSpPr>
          <p:spPr>
            <a:xfrm rot="2700000">
              <a:off x="5949603" y="3085026"/>
              <a:ext cx="118237" cy="91085"/>
            </a:xfrm>
            <a:custGeom>
              <a:avLst/>
              <a:gdLst/>
              <a:ahLst/>
              <a:cxnLst/>
              <a:rect l="l" t="t" r="r" b="b"/>
              <a:pathLst>
                <a:path w="2469" h="1902" fill="none" extrusionOk="0">
                  <a:moveTo>
                    <a:pt x="1935" y="234"/>
                  </a:moveTo>
                  <a:cubicBezTo>
                    <a:pt x="1568" y="100"/>
                    <a:pt x="1168" y="0"/>
                    <a:pt x="768" y="0"/>
                  </a:cubicBezTo>
                  <a:cubicBezTo>
                    <a:pt x="467" y="0"/>
                    <a:pt x="201" y="167"/>
                    <a:pt x="100" y="467"/>
                  </a:cubicBezTo>
                  <a:cubicBezTo>
                    <a:pt x="0" y="767"/>
                    <a:pt x="100" y="1101"/>
                    <a:pt x="334" y="1301"/>
                  </a:cubicBezTo>
                  <a:cubicBezTo>
                    <a:pt x="734" y="1534"/>
                    <a:pt x="1168" y="1701"/>
                    <a:pt x="1602" y="1801"/>
                  </a:cubicBezTo>
                  <a:cubicBezTo>
                    <a:pt x="1935" y="1901"/>
                    <a:pt x="2302" y="1501"/>
                    <a:pt x="2369" y="1168"/>
                  </a:cubicBezTo>
                  <a:cubicBezTo>
                    <a:pt x="2469" y="801"/>
                    <a:pt x="2269" y="400"/>
                    <a:pt x="1935" y="2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298;p53"/>
            <p:cNvSpPr/>
            <p:nvPr/>
          </p:nvSpPr>
          <p:spPr>
            <a:xfrm rot="2700000">
              <a:off x="5895472" y="3129162"/>
              <a:ext cx="75138" cy="47985"/>
            </a:xfrm>
            <a:custGeom>
              <a:avLst/>
              <a:gdLst/>
              <a:ahLst/>
              <a:cxnLst/>
              <a:rect l="l" t="t" r="r" b="b"/>
              <a:pathLst>
                <a:path w="1569" h="1002" fill="none" extrusionOk="0">
                  <a:moveTo>
                    <a:pt x="1569" y="501"/>
                  </a:moveTo>
                  <a:cubicBezTo>
                    <a:pt x="1535" y="367"/>
                    <a:pt x="1402" y="234"/>
                    <a:pt x="1268" y="201"/>
                  </a:cubicBezTo>
                  <a:cubicBezTo>
                    <a:pt x="901" y="134"/>
                    <a:pt x="468" y="0"/>
                    <a:pt x="134" y="201"/>
                  </a:cubicBezTo>
                  <a:cubicBezTo>
                    <a:pt x="34" y="267"/>
                    <a:pt x="1" y="367"/>
                    <a:pt x="68" y="467"/>
                  </a:cubicBezTo>
                  <a:cubicBezTo>
                    <a:pt x="301" y="801"/>
                    <a:pt x="768" y="834"/>
                    <a:pt x="1102" y="934"/>
                  </a:cubicBezTo>
                  <a:cubicBezTo>
                    <a:pt x="1268" y="1001"/>
                    <a:pt x="1402" y="934"/>
                    <a:pt x="1502" y="801"/>
                  </a:cubicBezTo>
                  <a:cubicBezTo>
                    <a:pt x="1569" y="734"/>
                    <a:pt x="1569" y="601"/>
                    <a:pt x="1569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299;p53"/>
            <p:cNvSpPr/>
            <p:nvPr/>
          </p:nvSpPr>
          <p:spPr>
            <a:xfrm rot="2700000">
              <a:off x="5957220" y="3265978"/>
              <a:ext cx="108660" cy="89504"/>
            </a:xfrm>
            <a:custGeom>
              <a:avLst/>
              <a:gdLst/>
              <a:ahLst/>
              <a:cxnLst/>
              <a:rect l="l" t="t" r="r" b="b"/>
              <a:pathLst>
                <a:path w="2269" h="1869" fill="none" extrusionOk="0">
                  <a:moveTo>
                    <a:pt x="1935" y="501"/>
                  </a:moveTo>
                  <a:cubicBezTo>
                    <a:pt x="1735" y="367"/>
                    <a:pt x="1468" y="267"/>
                    <a:pt x="1235" y="167"/>
                  </a:cubicBezTo>
                  <a:cubicBezTo>
                    <a:pt x="1001" y="34"/>
                    <a:pt x="734" y="0"/>
                    <a:pt x="467" y="34"/>
                  </a:cubicBezTo>
                  <a:cubicBezTo>
                    <a:pt x="67" y="100"/>
                    <a:pt x="0" y="601"/>
                    <a:pt x="167" y="901"/>
                  </a:cubicBezTo>
                  <a:cubicBezTo>
                    <a:pt x="301" y="1101"/>
                    <a:pt x="501" y="1268"/>
                    <a:pt x="701" y="1368"/>
                  </a:cubicBezTo>
                  <a:cubicBezTo>
                    <a:pt x="901" y="1535"/>
                    <a:pt x="1135" y="1635"/>
                    <a:pt x="1368" y="1735"/>
                  </a:cubicBezTo>
                  <a:cubicBezTo>
                    <a:pt x="1668" y="1868"/>
                    <a:pt x="2002" y="1701"/>
                    <a:pt x="2135" y="1401"/>
                  </a:cubicBezTo>
                  <a:cubicBezTo>
                    <a:pt x="2269" y="1101"/>
                    <a:pt x="2202" y="734"/>
                    <a:pt x="1935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300;p53"/>
            <p:cNvSpPr/>
            <p:nvPr/>
          </p:nvSpPr>
          <p:spPr>
            <a:xfrm rot="2700000">
              <a:off x="6028287" y="3202814"/>
              <a:ext cx="86296" cy="73509"/>
            </a:xfrm>
            <a:custGeom>
              <a:avLst/>
              <a:gdLst/>
              <a:ahLst/>
              <a:cxnLst/>
              <a:rect l="l" t="t" r="r" b="b"/>
              <a:pathLst>
                <a:path w="1802" h="1535" fill="none" extrusionOk="0">
                  <a:moveTo>
                    <a:pt x="1735" y="1034"/>
                  </a:moveTo>
                  <a:cubicBezTo>
                    <a:pt x="1701" y="901"/>
                    <a:pt x="1668" y="801"/>
                    <a:pt x="1601" y="701"/>
                  </a:cubicBezTo>
                  <a:cubicBezTo>
                    <a:pt x="1535" y="634"/>
                    <a:pt x="1434" y="534"/>
                    <a:pt x="1368" y="501"/>
                  </a:cubicBezTo>
                  <a:cubicBezTo>
                    <a:pt x="1168" y="367"/>
                    <a:pt x="1001" y="267"/>
                    <a:pt x="801" y="167"/>
                  </a:cubicBezTo>
                  <a:cubicBezTo>
                    <a:pt x="567" y="0"/>
                    <a:pt x="234" y="67"/>
                    <a:pt x="134" y="367"/>
                  </a:cubicBezTo>
                  <a:cubicBezTo>
                    <a:pt x="0" y="634"/>
                    <a:pt x="100" y="968"/>
                    <a:pt x="367" y="1101"/>
                  </a:cubicBezTo>
                  <a:cubicBezTo>
                    <a:pt x="534" y="1201"/>
                    <a:pt x="734" y="1301"/>
                    <a:pt x="901" y="1401"/>
                  </a:cubicBezTo>
                  <a:cubicBezTo>
                    <a:pt x="1001" y="1468"/>
                    <a:pt x="1134" y="1501"/>
                    <a:pt x="1234" y="1535"/>
                  </a:cubicBezTo>
                  <a:cubicBezTo>
                    <a:pt x="1334" y="1501"/>
                    <a:pt x="1434" y="1501"/>
                    <a:pt x="1535" y="1468"/>
                  </a:cubicBezTo>
                  <a:cubicBezTo>
                    <a:pt x="1701" y="1401"/>
                    <a:pt x="1801" y="1201"/>
                    <a:pt x="1735" y="10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301;p53"/>
            <p:cNvSpPr/>
            <p:nvPr/>
          </p:nvSpPr>
          <p:spPr>
            <a:xfrm rot="2700000">
              <a:off x="6052152" y="3422867"/>
              <a:ext cx="92713" cy="67140"/>
            </a:xfrm>
            <a:custGeom>
              <a:avLst/>
              <a:gdLst/>
              <a:ahLst/>
              <a:cxnLst/>
              <a:rect l="l" t="t" r="r" b="b"/>
              <a:pathLst>
                <a:path w="1936" h="1402" fill="none" extrusionOk="0">
                  <a:moveTo>
                    <a:pt x="1769" y="667"/>
                  </a:moveTo>
                  <a:cubicBezTo>
                    <a:pt x="1635" y="500"/>
                    <a:pt x="1502" y="400"/>
                    <a:pt x="1335" y="300"/>
                  </a:cubicBezTo>
                  <a:cubicBezTo>
                    <a:pt x="1168" y="200"/>
                    <a:pt x="1035" y="133"/>
                    <a:pt x="835" y="100"/>
                  </a:cubicBezTo>
                  <a:cubicBezTo>
                    <a:pt x="501" y="0"/>
                    <a:pt x="168" y="234"/>
                    <a:pt x="101" y="567"/>
                  </a:cubicBezTo>
                  <a:cubicBezTo>
                    <a:pt x="1" y="934"/>
                    <a:pt x="234" y="1268"/>
                    <a:pt x="601" y="1334"/>
                  </a:cubicBezTo>
                  <a:cubicBezTo>
                    <a:pt x="768" y="1401"/>
                    <a:pt x="968" y="1401"/>
                    <a:pt x="1135" y="1401"/>
                  </a:cubicBezTo>
                  <a:cubicBezTo>
                    <a:pt x="1335" y="1368"/>
                    <a:pt x="1535" y="1301"/>
                    <a:pt x="1702" y="1234"/>
                  </a:cubicBezTo>
                  <a:cubicBezTo>
                    <a:pt x="1936" y="1134"/>
                    <a:pt x="1902" y="801"/>
                    <a:pt x="1769" y="6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302;p53"/>
            <p:cNvSpPr/>
            <p:nvPr/>
          </p:nvSpPr>
          <p:spPr>
            <a:xfrm rot="2700000">
              <a:off x="5970169" y="3440933"/>
              <a:ext cx="89504" cy="67140"/>
            </a:xfrm>
            <a:custGeom>
              <a:avLst/>
              <a:gdLst/>
              <a:ahLst/>
              <a:cxnLst/>
              <a:rect l="l" t="t" r="r" b="b"/>
              <a:pathLst>
                <a:path w="1869" h="1402" fill="none" extrusionOk="0">
                  <a:moveTo>
                    <a:pt x="1635" y="467"/>
                  </a:moveTo>
                  <a:cubicBezTo>
                    <a:pt x="1335" y="167"/>
                    <a:pt x="902" y="0"/>
                    <a:pt x="468" y="34"/>
                  </a:cubicBezTo>
                  <a:cubicBezTo>
                    <a:pt x="301" y="34"/>
                    <a:pt x="134" y="167"/>
                    <a:pt x="68" y="334"/>
                  </a:cubicBezTo>
                  <a:cubicBezTo>
                    <a:pt x="1" y="534"/>
                    <a:pt x="68" y="767"/>
                    <a:pt x="201" y="901"/>
                  </a:cubicBezTo>
                  <a:cubicBezTo>
                    <a:pt x="535" y="1134"/>
                    <a:pt x="1002" y="1401"/>
                    <a:pt x="1402" y="1268"/>
                  </a:cubicBezTo>
                  <a:cubicBezTo>
                    <a:pt x="1736" y="1168"/>
                    <a:pt x="1869" y="734"/>
                    <a:pt x="1635" y="4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303;p53"/>
            <p:cNvSpPr/>
            <p:nvPr/>
          </p:nvSpPr>
          <p:spPr>
            <a:xfrm rot="2700000">
              <a:off x="6063350" y="3310575"/>
              <a:ext cx="70349" cy="70301"/>
            </a:xfrm>
            <a:custGeom>
              <a:avLst/>
              <a:gdLst/>
              <a:ahLst/>
              <a:cxnLst/>
              <a:rect l="l" t="t" r="r" b="b"/>
              <a:pathLst>
                <a:path w="1469" h="1468" fill="none" extrusionOk="0">
                  <a:moveTo>
                    <a:pt x="1335" y="567"/>
                  </a:moveTo>
                  <a:cubicBezTo>
                    <a:pt x="1202" y="200"/>
                    <a:pt x="802" y="0"/>
                    <a:pt x="435" y="100"/>
                  </a:cubicBezTo>
                  <a:cubicBezTo>
                    <a:pt x="268" y="134"/>
                    <a:pt x="134" y="267"/>
                    <a:pt x="68" y="467"/>
                  </a:cubicBezTo>
                  <a:cubicBezTo>
                    <a:pt x="1" y="634"/>
                    <a:pt x="34" y="834"/>
                    <a:pt x="134" y="1001"/>
                  </a:cubicBezTo>
                  <a:cubicBezTo>
                    <a:pt x="268" y="1301"/>
                    <a:pt x="635" y="1468"/>
                    <a:pt x="968" y="1401"/>
                  </a:cubicBezTo>
                  <a:cubicBezTo>
                    <a:pt x="1302" y="1301"/>
                    <a:pt x="1469" y="901"/>
                    <a:pt x="1335" y="5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9" name="Picture 7" descr="C:\Users\HP\Downloads\png-transparent-drinking-water-water-treatment-drop-uso-racional-del-agua-gotas-de-agua-service-industry-pollution-thumbnail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63" y="1677492"/>
            <a:ext cx="27432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71876" y="1986975"/>
            <a:ext cx="3738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KHỞI ĐỘNG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#9Slide03 Nok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811167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5081012" y="-1764889"/>
            <a:ext cx="836610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305697" y="-1690213"/>
            <a:ext cx="687263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497729" y="526018"/>
            <a:ext cx="417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Có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thể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em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chưa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biết</a:t>
            </a:r>
            <a:endParaRPr lang="en-US" sz="18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488" y="-14114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HP\Desktop\cute-boy-school-uniform-260nw-307384412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714" l="0" r="100000">
                        <a14:foregroundMark x1="52326" y1="31429" x2="70930" y2="87143"/>
                        <a14:foregroundMark x1="4651" y1="49286" x2="55814" y2="35714"/>
                        <a14:foregroundMark x1="39535" y1="59286" x2="44186" y2="43571"/>
                        <a14:foregroundMark x1="27907" y1="89286" x2="27907" y2="89286"/>
                        <a14:foregroundMark x1="26744" y1="89286" x2="39535" y2="72857"/>
                        <a14:foregroundMark x1="77907" y1="89286" x2="70930" y2="8357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038350"/>
            <a:ext cx="2083444" cy="339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00489" y="-863558"/>
            <a:ext cx="4196698" cy="6909123"/>
          </a:xfrm>
          <a:prstGeom prst="rect">
            <a:avLst/>
          </a:prstGeom>
        </p:spPr>
      </p:pic>
      <p:pic>
        <p:nvPicPr>
          <p:cNvPr id="15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31799" y="930753"/>
            <a:ext cx="985207" cy="7315201"/>
          </a:xfrm>
          <a:prstGeom prst="rect">
            <a:avLst/>
          </a:prstGeom>
        </p:spPr>
      </p:pic>
      <p:pic>
        <p:nvPicPr>
          <p:cNvPr id="17" name="Picture 7" descr="C:\Users\HP\Desktop\girl-school-dress_1308-33420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639" r="96166">
                        <a14:foregroundMark x1="30831" y1="95889" x2="44888" y2="93261"/>
                        <a14:foregroundMark x1="68211" y1="95620" x2="73802" y2="90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124" y="1743861"/>
            <a:ext cx="1429752" cy="33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HP\Desktop\lawn-landscape-villa-town-landscape-background-material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2750" r="100000"/>
                    </a14:imgEffect>
                    <a14:imgEffect>
                      <a14:saturation sat="66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54967"/>
            <a:ext cx="4953000" cy="270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57876" y="4400550"/>
            <a:ext cx="5076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sông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nhiêu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phù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sa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nên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đục</a:t>
            </a:r>
            <a:endParaRPr lang="en-US" sz="20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25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811167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5081012" y="-1764889"/>
            <a:ext cx="836610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305697" y="-1690213"/>
            <a:ext cx="687263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497729" y="526018"/>
            <a:ext cx="417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Có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thể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em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chưa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biết</a:t>
            </a:r>
            <a:endParaRPr lang="en-US" sz="18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488" y="-14114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HP\Desktop\cute-boy-school-uniform-260nw-307384412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714" l="0" r="100000">
                        <a14:foregroundMark x1="52326" y1="31429" x2="70930" y2="87143"/>
                        <a14:foregroundMark x1="4651" y1="49286" x2="55814" y2="35714"/>
                        <a14:foregroundMark x1="39535" y1="59286" x2="44186" y2="43571"/>
                        <a14:foregroundMark x1="27907" y1="89286" x2="27907" y2="89286"/>
                        <a14:foregroundMark x1="26744" y1="89286" x2="39535" y2="72857"/>
                        <a14:foregroundMark x1="77907" y1="89286" x2="70930" y2="83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038350"/>
            <a:ext cx="2083444" cy="339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56733" y="-1103050"/>
            <a:ext cx="3692166" cy="7319631"/>
          </a:xfrm>
          <a:prstGeom prst="rect">
            <a:avLst/>
          </a:prstGeom>
        </p:spPr>
      </p:pic>
      <p:pic>
        <p:nvPicPr>
          <p:cNvPr id="15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73021" y="103728"/>
            <a:ext cx="957404" cy="8484246"/>
          </a:xfrm>
          <a:prstGeom prst="rect">
            <a:avLst/>
          </a:prstGeom>
        </p:spPr>
      </p:pic>
      <p:pic>
        <p:nvPicPr>
          <p:cNvPr id="17" name="Picture 7" descr="C:\Users\HP\Desktop\girl-school-dress_1308-33420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639" r="96166">
                        <a14:foregroundMark x1="30831" y1="95889" x2="44888" y2="93261"/>
                        <a14:foregroundMark x1="68211" y1="95620" x2="73802" y2="908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8124" y="1743861"/>
            <a:ext cx="1429752" cy="33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HP\Desktop\imager_104489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64" b="99574" l="0" r="99625">
                        <a14:foregroundMark x1="750" y1="88936" x2="96375" y2="86809"/>
                        <a14:foregroundMark x1="26625" y1="56809" x2="29000" y2="3553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544" y="1346852"/>
            <a:ext cx="5062056" cy="231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4171950"/>
            <a:ext cx="6288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ao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hồ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nhiều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tảo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sống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nên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thường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1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xanh</a:t>
            </a:r>
            <a:endParaRPr lang="en-US" sz="1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1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2" name="Google Shape;3652;p45"/>
          <p:cNvSpPr/>
          <p:nvPr/>
        </p:nvSpPr>
        <p:spPr>
          <a:xfrm rot="13545">
            <a:off x="3291661" y="2489825"/>
            <a:ext cx="91274" cy="17354"/>
          </a:xfrm>
          <a:custGeom>
            <a:avLst/>
            <a:gdLst/>
            <a:ahLst/>
            <a:cxnLst/>
            <a:rect l="l" t="t" r="r" b="b"/>
            <a:pathLst>
              <a:path w="5754" h="1094" extrusionOk="0">
                <a:moveTo>
                  <a:pt x="2539" y="1"/>
                </a:moveTo>
                <a:cubicBezTo>
                  <a:pt x="1864" y="1"/>
                  <a:pt x="1222" y="129"/>
                  <a:pt x="546" y="129"/>
                </a:cubicBezTo>
                <a:cubicBezTo>
                  <a:pt x="0" y="129"/>
                  <a:pt x="0" y="418"/>
                  <a:pt x="0" y="547"/>
                </a:cubicBezTo>
                <a:cubicBezTo>
                  <a:pt x="0" y="676"/>
                  <a:pt x="0" y="804"/>
                  <a:pt x="546" y="933"/>
                </a:cubicBezTo>
                <a:lnTo>
                  <a:pt x="1222" y="933"/>
                </a:lnTo>
                <a:cubicBezTo>
                  <a:pt x="1607" y="1093"/>
                  <a:pt x="2154" y="1093"/>
                  <a:pt x="2539" y="1093"/>
                </a:cubicBezTo>
                <a:lnTo>
                  <a:pt x="2668" y="1093"/>
                </a:lnTo>
                <a:cubicBezTo>
                  <a:pt x="3761" y="1093"/>
                  <a:pt x="4565" y="1093"/>
                  <a:pt x="5368" y="933"/>
                </a:cubicBezTo>
                <a:cubicBezTo>
                  <a:pt x="5497" y="933"/>
                  <a:pt x="5625" y="804"/>
                  <a:pt x="5625" y="676"/>
                </a:cubicBezTo>
                <a:lnTo>
                  <a:pt x="5754" y="547"/>
                </a:lnTo>
                <a:cubicBezTo>
                  <a:pt x="5497" y="290"/>
                  <a:pt x="5368" y="129"/>
                  <a:pt x="52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53" name="Google Shape;3653;p45"/>
          <p:cNvGrpSpPr/>
          <p:nvPr/>
        </p:nvGrpSpPr>
        <p:grpSpPr>
          <a:xfrm>
            <a:off x="2611480" y="6610350"/>
            <a:ext cx="7722070" cy="3633542"/>
            <a:chOff x="1094129" y="2075450"/>
            <a:chExt cx="7722070" cy="2891611"/>
          </a:xfrm>
        </p:grpSpPr>
        <p:sp>
          <p:nvSpPr>
            <p:cNvPr id="3654" name="Google Shape;3654;p45"/>
            <p:cNvSpPr/>
            <p:nvPr/>
          </p:nvSpPr>
          <p:spPr>
            <a:xfrm rot="13545">
              <a:off x="5872821" y="2482714"/>
              <a:ext cx="85166" cy="34168"/>
            </a:xfrm>
            <a:custGeom>
              <a:avLst/>
              <a:gdLst/>
              <a:ahLst/>
              <a:cxnLst/>
              <a:rect l="l" t="t" r="r" b="b"/>
              <a:pathLst>
                <a:path w="5369" h="2154" extrusionOk="0">
                  <a:moveTo>
                    <a:pt x="5240" y="0"/>
                  </a:moveTo>
                  <a:cubicBezTo>
                    <a:pt x="4822" y="0"/>
                    <a:pt x="4436" y="0"/>
                    <a:pt x="4179" y="129"/>
                  </a:cubicBezTo>
                  <a:cubicBezTo>
                    <a:pt x="3504" y="418"/>
                    <a:pt x="2829" y="547"/>
                    <a:pt x="2154" y="804"/>
                  </a:cubicBezTo>
                  <a:lnTo>
                    <a:pt x="964" y="1222"/>
                  </a:lnTo>
                  <a:lnTo>
                    <a:pt x="675" y="1222"/>
                  </a:lnTo>
                  <a:cubicBezTo>
                    <a:pt x="547" y="1222"/>
                    <a:pt x="418" y="1222"/>
                    <a:pt x="418" y="1350"/>
                  </a:cubicBezTo>
                  <a:cubicBezTo>
                    <a:pt x="161" y="1479"/>
                    <a:pt x="0" y="1607"/>
                    <a:pt x="0" y="1736"/>
                  </a:cubicBezTo>
                  <a:cubicBezTo>
                    <a:pt x="0" y="1865"/>
                    <a:pt x="161" y="2025"/>
                    <a:pt x="289" y="2025"/>
                  </a:cubicBezTo>
                  <a:cubicBezTo>
                    <a:pt x="547" y="2154"/>
                    <a:pt x="675" y="2154"/>
                    <a:pt x="964" y="2154"/>
                  </a:cubicBezTo>
                  <a:lnTo>
                    <a:pt x="1350" y="2154"/>
                  </a:lnTo>
                  <a:cubicBezTo>
                    <a:pt x="2700" y="2154"/>
                    <a:pt x="3632" y="1865"/>
                    <a:pt x="4307" y="1350"/>
                  </a:cubicBezTo>
                  <a:cubicBezTo>
                    <a:pt x="4693" y="932"/>
                    <a:pt x="5111" y="547"/>
                    <a:pt x="5368" y="129"/>
                  </a:cubicBezTo>
                  <a:lnTo>
                    <a:pt x="53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45"/>
            <p:cNvSpPr/>
            <p:nvPr/>
          </p:nvSpPr>
          <p:spPr>
            <a:xfrm rot="13545">
              <a:off x="5702900" y="2522334"/>
              <a:ext cx="91274" cy="17354"/>
            </a:xfrm>
            <a:custGeom>
              <a:avLst/>
              <a:gdLst/>
              <a:ahLst/>
              <a:cxnLst/>
              <a:rect l="l" t="t" r="r" b="b"/>
              <a:pathLst>
                <a:path w="5754" h="1094" extrusionOk="0">
                  <a:moveTo>
                    <a:pt x="2539" y="1"/>
                  </a:moveTo>
                  <a:cubicBezTo>
                    <a:pt x="1864" y="1"/>
                    <a:pt x="1222" y="129"/>
                    <a:pt x="546" y="129"/>
                  </a:cubicBezTo>
                  <a:cubicBezTo>
                    <a:pt x="0" y="129"/>
                    <a:pt x="0" y="418"/>
                    <a:pt x="0" y="547"/>
                  </a:cubicBezTo>
                  <a:cubicBezTo>
                    <a:pt x="0" y="676"/>
                    <a:pt x="0" y="804"/>
                    <a:pt x="546" y="933"/>
                  </a:cubicBezTo>
                  <a:lnTo>
                    <a:pt x="1222" y="933"/>
                  </a:lnTo>
                  <a:cubicBezTo>
                    <a:pt x="1607" y="1093"/>
                    <a:pt x="2154" y="1093"/>
                    <a:pt x="2539" y="1093"/>
                  </a:cubicBezTo>
                  <a:lnTo>
                    <a:pt x="2668" y="1093"/>
                  </a:lnTo>
                  <a:cubicBezTo>
                    <a:pt x="3761" y="1093"/>
                    <a:pt x="4565" y="1093"/>
                    <a:pt x="5368" y="933"/>
                  </a:cubicBezTo>
                  <a:cubicBezTo>
                    <a:pt x="5497" y="933"/>
                    <a:pt x="5625" y="804"/>
                    <a:pt x="5625" y="676"/>
                  </a:cubicBezTo>
                  <a:lnTo>
                    <a:pt x="5754" y="547"/>
                  </a:lnTo>
                  <a:cubicBezTo>
                    <a:pt x="5497" y="290"/>
                    <a:pt x="5368" y="129"/>
                    <a:pt x="5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56" name="Google Shape;3656;p45"/>
            <p:cNvGrpSpPr/>
            <p:nvPr/>
          </p:nvGrpSpPr>
          <p:grpSpPr>
            <a:xfrm>
              <a:off x="1094129" y="2075450"/>
              <a:ext cx="7722070" cy="2891611"/>
              <a:chOff x="1094129" y="2075450"/>
              <a:chExt cx="7722070" cy="2891611"/>
            </a:xfrm>
          </p:grpSpPr>
          <p:sp>
            <p:nvSpPr>
              <p:cNvPr id="3657" name="Google Shape;3657;p45"/>
              <p:cNvSpPr/>
              <p:nvPr/>
            </p:nvSpPr>
            <p:spPr>
              <a:xfrm rot="-10786615">
                <a:off x="1577153" y="233145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45"/>
              <p:cNvSpPr/>
              <p:nvPr/>
            </p:nvSpPr>
            <p:spPr>
              <a:xfrm rot="13385" flipH="1">
                <a:off x="6154097" y="2326876"/>
                <a:ext cx="90328" cy="29954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866" extrusionOk="0">
                    <a:moveTo>
                      <a:pt x="419" y="1"/>
                    </a:moveTo>
                    <a:cubicBezTo>
                      <a:pt x="290" y="1"/>
                      <a:pt x="162" y="129"/>
                      <a:pt x="1" y="258"/>
                    </a:cubicBezTo>
                    <a:cubicBezTo>
                      <a:pt x="1" y="387"/>
                      <a:pt x="162" y="644"/>
                      <a:pt x="162" y="644"/>
                    </a:cubicBezTo>
                    <a:cubicBezTo>
                      <a:pt x="676" y="933"/>
                      <a:pt x="1222" y="1190"/>
                      <a:pt x="1769" y="1319"/>
                    </a:cubicBezTo>
                    <a:cubicBezTo>
                      <a:pt x="2412" y="1608"/>
                      <a:pt x="3087" y="1608"/>
                      <a:pt x="3890" y="1737"/>
                    </a:cubicBezTo>
                    <a:cubicBezTo>
                      <a:pt x="4180" y="1737"/>
                      <a:pt x="4308" y="1865"/>
                      <a:pt x="4565" y="1865"/>
                    </a:cubicBezTo>
                    <a:lnTo>
                      <a:pt x="5369" y="1865"/>
                    </a:lnTo>
                    <a:cubicBezTo>
                      <a:pt x="5498" y="1737"/>
                      <a:pt x="5626" y="1737"/>
                      <a:pt x="5626" y="1737"/>
                    </a:cubicBezTo>
                    <a:cubicBezTo>
                      <a:pt x="5626" y="1608"/>
                      <a:pt x="5626" y="1447"/>
                      <a:pt x="5498" y="1447"/>
                    </a:cubicBezTo>
                    <a:lnTo>
                      <a:pt x="5498" y="1319"/>
                    </a:lnTo>
                    <a:lnTo>
                      <a:pt x="5369" y="1319"/>
                    </a:lnTo>
                    <a:lnTo>
                      <a:pt x="5241" y="1190"/>
                    </a:lnTo>
                    <a:cubicBezTo>
                      <a:pt x="3890" y="387"/>
                      <a:pt x="2412" y="258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45"/>
              <p:cNvSpPr/>
              <p:nvPr/>
            </p:nvSpPr>
            <p:spPr>
              <a:xfrm rot="13385" flipH="1">
                <a:off x="6921280" y="2336120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45"/>
              <p:cNvSpPr/>
              <p:nvPr/>
            </p:nvSpPr>
            <p:spPr>
              <a:xfrm rot="1453787" flipH="1">
                <a:off x="7117126" y="2243540"/>
                <a:ext cx="74832" cy="62456"/>
              </a:xfrm>
              <a:custGeom>
                <a:avLst/>
                <a:gdLst/>
                <a:ahLst/>
                <a:cxnLst/>
                <a:rect l="l" t="t" r="r" b="b"/>
                <a:pathLst>
                  <a:path w="4662" h="3891" extrusionOk="0">
                    <a:moveTo>
                      <a:pt x="258" y="1"/>
                    </a:moveTo>
                    <a:cubicBezTo>
                      <a:pt x="129" y="1"/>
                      <a:pt x="0" y="290"/>
                      <a:pt x="0" y="547"/>
                    </a:cubicBezTo>
                    <a:cubicBezTo>
                      <a:pt x="0" y="933"/>
                      <a:pt x="258" y="1351"/>
                      <a:pt x="804" y="1736"/>
                    </a:cubicBezTo>
                    <a:lnTo>
                      <a:pt x="1190" y="2026"/>
                    </a:lnTo>
                    <a:cubicBezTo>
                      <a:pt x="2122" y="2540"/>
                      <a:pt x="2926" y="3087"/>
                      <a:pt x="3858" y="3633"/>
                    </a:cubicBezTo>
                    <a:cubicBezTo>
                      <a:pt x="4147" y="3762"/>
                      <a:pt x="4404" y="3890"/>
                      <a:pt x="4661" y="3890"/>
                    </a:cubicBezTo>
                    <a:cubicBezTo>
                      <a:pt x="4661" y="3633"/>
                      <a:pt x="4661" y="3344"/>
                      <a:pt x="4533" y="3087"/>
                    </a:cubicBezTo>
                    <a:cubicBezTo>
                      <a:pt x="3858" y="1608"/>
                      <a:pt x="2540" y="1094"/>
                      <a:pt x="1190" y="419"/>
                    </a:cubicBezTo>
                    <a:cubicBezTo>
                      <a:pt x="933" y="419"/>
                      <a:pt x="643" y="290"/>
                      <a:pt x="386" y="129"/>
                    </a:cubicBezTo>
                    <a:cubicBezTo>
                      <a:pt x="386" y="1"/>
                      <a:pt x="258" y="1"/>
                      <a:pt x="2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45"/>
              <p:cNvSpPr/>
              <p:nvPr/>
            </p:nvSpPr>
            <p:spPr>
              <a:xfrm rot="1453787" flipH="1">
                <a:off x="7285912" y="2228961"/>
                <a:ext cx="83612" cy="44896"/>
              </a:xfrm>
              <a:custGeom>
                <a:avLst/>
                <a:gdLst/>
                <a:ahLst/>
                <a:cxnLst/>
                <a:rect l="l" t="t" r="r" b="b"/>
                <a:pathLst>
                  <a:path w="5209" h="2797" extrusionOk="0">
                    <a:moveTo>
                      <a:pt x="515" y="0"/>
                    </a:moveTo>
                    <a:cubicBezTo>
                      <a:pt x="129" y="129"/>
                      <a:pt x="129" y="257"/>
                      <a:pt x="129" y="257"/>
                    </a:cubicBezTo>
                    <a:cubicBezTo>
                      <a:pt x="1" y="386"/>
                      <a:pt x="129" y="515"/>
                      <a:pt x="129" y="804"/>
                    </a:cubicBezTo>
                    <a:cubicBezTo>
                      <a:pt x="258" y="932"/>
                      <a:pt x="515" y="1061"/>
                      <a:pt x="804" y="1190"/>
                    </a:cubicBezTo>
                    <a:cubicBezTo>
                      <a:pt x="1061" y="1318"/>
                      <a:pt x="1479" y="1607"/>
                      <a:pt x="1865" y="1865"/>
                    </a:cubicBezTo>
                    <a:cubicBezTo>
                      <a:pt x="2283" y="1993"/>
                      <a:pt x="2669" y="2283"/>
                      <a:pt x="3087" y="2411"/>
                    </a:cubicBezTo>
                    <a:cubicBezTo>
                      <a:pt x="3601" y="2668"/>
                      <a:pt x="4019" y="2797"/>
                      <a:pt x="4276" y="2797"/>
                    </a:cubicBezTo>
                    <a:cubicBezTo>
                      <a:pt x="4694" y="2797"/>
                      <a:pt x="4951" y="2797"/>
                      <a:pt x="5208" y="2540"/>
                    </a:cubicBezTo>
                    <a:lnTo>
                      <a:pt x="5080" y="2411"/>
                    </a:lnTo>
                    <a:cubicBezTo>
                      <a:pt x="4822" y="2122"/>
                      <a:pt x="4533" y="1865"/>
                      <a:pt x="4276" y="1607"/>
                    </a:cubicBezTo>
                    <a:cubicBezTo>
                      <a:pt x="3472" y="1190"/>
                      <a:pt x="2540" y="804"/>
                      <a:pt x="1736" y="386"/>
                    </a:cubicBezTo>
                    <a:lnTo>
                      <a:pt x="933" y="129"/>
                    </a:lnTo>
                    <a:cubicBezTo>
                      <a:pt x="933" y="0"/>
                      <a:pt x="804" y="0"/>
                      <a:pt x="6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45"/>
              <p:cNvSpPr/>
              <p:nvPr/>
            </p:nvSpPr>
            <p:spPr>
              <a:xfrm rot="1453787" flipH="1">
                <a:off x="7466469" y="2256931"/>
                <a:ext cx="92360" cy="25811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63" name="Google Shape;3663;p45"/>
              <p:cNvGrpSpPr/>
              <p:nvPr/>
            </p:nvGrpSpPr>
            <p:grpSpPr>
              <a:xfrm>
                <a:off x="3946901" y="4239949"/>
                <a:ext cx="1164192" cy="727111"/>
                <a:chOff x="4185301" y="4239949"/>
                <a:chExt cx="1164192" cy="727111"/>
              </a:xfrm>
            </p:grpSpPr>
            <p:sp>
              <p:nvSpPr>
                <p:cNvPr id="3664" name="Google Shape;3664;p45"/>
                <p:cNvSpPr/>
                <p:nvPr/>
              </p:nvSpPr>
              <p:spPr>
                <a:xfrm rot="557089">
                  <a:off x="5008787" y="4435847"/>
                  <a:ext cx="290010" cy="177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6" h="11071" extrusionOk="0">
                      <a:moveTo>
                        <a:pt x="585" y="1"/>
                      </a:moveTo>
                      <a:cubicBezTo>
                        <a:pt x="431" y="1"/>
                        <a:pt x="282" y="30"/>
                        <a:pt x="129" y="77"/>
                      </a:cubicBezTo>
                      <a:lnTo>
                        <a:pt x="1" y="77"/>
                      </a:lnTo>
                      <a:lnTo>
                        <a:pt x="258" y="495"/>
                      </a:lnTo>
                      <a:cubicBezTo>
                        <a:pt x="386" y="752"/>
                        <a:pt x="676" y="881"/>
                        <a:pt x="933" y="1138"/>
                      </a:cubicBezTo>
                      <a:cubicBezTo>
                        <a:pt x="1479" y="1685"/>
                        <a:pt x="1994" y="2103"/>
                        <a:pt x="2540" y="2488"/>
                      </a:cubicBezTo>
                      <a:cubicBezTo>
                        <a:pt x="6430" y="4899"/>
                        <a:pt x="10576" y="7310"/>
                        <a:pt x="15269" y="10139"/>
                      </a:cubicBezTo>
                      <a:cubicBezTo>
                        <a:pt x="15816" y="10524"/>
                        <a:pt x="16459" y="10653"/>
                        <a:pt x="17134" y="10942"/>
                      </a:cubicBezTo>
                      <a:cubicBezTo>
                        <a:pt x="17262" y="10942"/>
                        <a:pt x="17423" y="11071"/>
                        <a:pt x="17552" y="11071"/>
                      </a:cubicBezTo>
                      <a:lnTo>
                        <a:pt x="18066" y="11071"/>
                      </a:lnTo>
                      <a:lnTo>
                        <a:pt x="17937" y="10942"/>
                      </a:lnTo>
                      <a:cubicBezTo>
                        <a:pt x="17809" y="10782"/>
                        <a:pt x="17680" y="10653"/>
                        <a:pt x="17423" y="10524"/>
                      </a:cubicBezTo>
                      <a:cubicBezTo>
                        <a:pt x="17005" y="10139"/>
                        <a:pt x="16459" y="9592"/>
                        <a:pt x="15944" y="9335"/>
                      </a:cubicBezTo>
                      <a:cubicBezTo>
                        <a:pt x="13534" y="7856"/>
                        <a:pt x="11123" y="6378"/>
                        <a:pt x="8712" y="5028"/>
                      </a:cubicBezTo>
                      <a:cubicBezTo>
                        <a:pt x="6976" y="3967"/>
                        <a:pt x="5208" y="2906"/>
                        <a:pt x="3344" y="1813"/>
                      </a:cubicBezTo>
                      <a:cubicBezTo>
                        <a:pt x="2797" y="1428"/>
                        <a:pt x="2154" y="881"/>
                        <a:pt x="1479" y="335"/>
                      </a:cubicBezTo>
                      <a:cubicBezTo>
                        <a:pt x="1133" y="90"/>
                        <a:pt x="851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5" name="Google Shape;3665;p45"/>
                <p:cNvSpPr/>
                <p:nvPr/>
              </p:nvSpPr>
              <p:spPr>
                <a:xfrm rot="557089">
                  <a:off x="4223254" y="4324082"/>
                  <a:ext cx="1088285" cy="558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94" h="34813" extrusionOk="0">
                      <a:moveTo>
                        <a:pt x="44874" y="22244"/>
                      </a:moveTo>
                      <a:lnTo>
                        <a:pt x="45549" y="23980"/>
                      </a:lnTo>
                      <a:lnTo>
                        <a:pt x="45164" y="24108"/>
                      </a:lnTo>
                      <a:cubicBezTo>
                        <a:pt x="41531" y="24366"/>
                        <a:pt x="38060" y="25169"/>
                        <a:pt x="34717" y="26133"/>
                      </a:cubicBezTo>
                      <a:cubicBezTo>
                        <a:pt x="32306" y="26776"/>
                        <a:pt x="29734" y="27451"/>
                        <a:pt x="27324" y="27869"/>
                      </a:cubicBezTo>
                      <a:lnTo>
                        <a:pt x="27195" y="27323"/>
                      </a:lnTo>
                      <a:lnTo>
                        <a:pt x="30538" y="26391"/>
                      </a:lnTo>
                      <a:cubicBezTo>
                        <a:pt x="35231" y="25041"/>
                        <a:pt x="39924" y="23723"/>
                        <a:pt x="44617" y="22373"/>
                      </a:cubicBezTo>
                      <a:lnTo>
                        <a:pt x="44874" y="22244"/>
                      </a:lnTo>
                      <a:close/>
                      <a:moveTo>
                        <a:pt x="31084" y="0"/>
                      </a:moveTo>
                      <a:cubicBezTo>
                        <a:pt x="30699" y="129"/>
                        <a:pt x="30281" y="129"/>
                        <a:pt x="29895" y="257"/>
                      </a:cubicBezTo>
                      <a:cubicBezTo>
                        <a:pt x="28545" y="546"/>
                        <a:pt x="27066" y="804"/>
                        <a:pt x="25716" y="1221"/>
                      </a:cubicBezTo>
                      <a:lnTo>
                        <a:pt x="23466" y="1736"/>
                      </a:lnTo>
                      <a:lnTo>
                        <a:pt x="23466" y="1350"/>
                      </a:lnTo>
                      <a:lnTo>
                        <a:pt x="23466" y="1061"/>
                      </a:lnTo>
                      <a:cubicBezTo>
                        <a:pt x="23305" y="1221"/>
                        <a:pt x="23305" y="1221"/>
                        <a:pt x="23177" y="1221"/>
                      </a:cubicBezTo>
                      <a:cubicBezTo>
                        <a:pt x="22791" y="1607"/>
                        <a:pt x="22502" y="1864"/>
                        <a:pt x="22245" y="2154"/>
                      </a:cubicBezTo>
                      <a:lnTo>
                        <a:pt x="21570" y="2957"/>
                      </a:lnTo>
                      <a:cubicBezTo>
                        <a:pt x="18645" y="6975"/>
                        <a:pt x="15430" y="11251"/>
                        <a:pt x="12473" y="15397"/>
                      </a:cubicBezTo>
                      <a:cubicBezTo>
                        <a:pt x="8198" y="21312"/>
                        <a:pt x="4694" y="26391"/>
                        <a:pt x="1479" y="31759"/>
                      </a:cubicBezTo>
                      <a:lnTo>
                        <a:pt x="1094" y="32562"/>
                      </a:lnTo>
                      <a:lnTo>
                        <a:pt x="290" y="33752"/>
                      </a:lnTo>
                      <a:cubicBezTo>
                        <a:pt x="161" y="34170"/>
                        <a:pt x="1" y="34298"/>
                        <a:pt x="161" y="34427"/>
                      </a:cubicBezTo>
                      <a:lnTo>
                        <a:pt x="804" y="34427"/>
                      </a:lnTo>
                      <a:cubicBezTo>
                        <a:pt x="804" y="34427"/>
                        <a:pt x="965" y="34427"/>
                        <a:pt x="965" y="34555"/>
                      </a:cubicBezTo>
                      <a:cubicBezTo>
                        <a:pt x="1222" y="34684"/>
                        <a:pt x="1479" y="34812"/>
                        <a:pt x="1897" y="34812"/>
                      </a:cubicBezTo>
                      <a:cubicBezTo>
                        <a:pt x="2412" y="34812"/>
                        <a:pt x="2829" y="34555"/>
                        <a:pt x="3376" y="34427"/>
                      </a:cubicBezTo>
                      <a:cubicBezTo>
                        <a:pt x="3633" y="34298"/>
                        <a:pt x="3890" y="34170"/>
                        <a:pt x="4180" y="34170"/>
                      </a:cubicBezTo>
                      <a:cubicBezTo>
                        <a:pt x="4822" y="34009"/>
                        <a:pt x="5369" y="33752"/>
                        <a:pt x="6044" y="33623"/>
                      </a:cubicBezTo>
                      <a:cubicBezTo>
                        <a:pt x="8455" y="32820"/>
                        <a:pt x="10866" y="32145"/>
                        <a:pt x="13534" y="31759"/>
                      </a:cubicBezTo>
                      <a:cubicBezTo>
                        <a:pt x="15430" y="31598"/>
                        <a:pt x="17423" y="31084"/>
                        <a:pt x="19448" y="30537"/>
                      </a:cubicBezTo>
                      <a:cubicBezTo>
                        <a:pt x="20252" y="30409"/>
                        <a:pt x="21055" y="30152"/>
                        <a:pt x="21859" y="29991"/>
                      </a:cubicBezTo>
                      <a:lnTo>
                        <a:pt x="23048" y="29734"/>
                      </a:lnTo>
                      <a:cubicBezTo>
                        <a:pt x="26520" y="28930"/>
                        <a:pt x="29895" y="28126"/>
                        <a:pt x="33367" y="27451"/>
                      </a:cubicBezTo>
                      <a:cubicBezTo>
                        <a:pt x="35231" y="26937"/>
                        <a:pt x="37128" y="26519"/>
                        <a:pt x="39121" y="26133"/>
                      </a:cubicBezTo>
                      <a:cubicBezTo>
                        <a:pt x="40599" y="25716"/>
                        <a:pt x="41949" y="25330"/>
                        <a:pt x="43396" y="25041"/>
                      </a:cubicBezTo>
                      <a:cubicBezTo>
                        <a:pt x="43685" y="24912"/>
                        <a:pt x="43942" y="24912"/>
                        <a:pt x="44360" y="24912"/>
                      </a:cubicBezTo>
                      <a:cubicBezTo>
                        <a:pt x="44746" y="24783"/>
                        <a:pt x="45164" y="24655"/>
                        <a:pt x="45549" y="24655"/>
                      </a:cubicBezTo>
                      <a:cubicBezTo>
                        <a:pt x="45678" y="24526"/>
                        <a:pt x="45807" y="24366"/>
                        <a:pt x="45807" y="24237"/>
                      </a:cubicBezTo>
                      <a:cubicBezTo>
                        <a:pt x="45807" y="23851"/>
                        <a:pt x="45807" y="23433"/>
                        <a:pt x="45678" y="22919"/>
                      </a:cubicBezTo>
                      <a:lnTo>
                        <a:pt x="45678" y="22244"/>
                      </a:lnTo>
                      <a:lnTo>
                        <a:pt x="45678" y="22115"/>
                      </a:lnTo>
                      <a:lnTo>
                        <a:pt x="45807" y="21955"/>
                      </a:lnTo>
                      <a:cubicBezTo>
                        <a:pt x="45967" y="21955"/>
                        <a:pt x="45967" y="21826"/>
                        <a:pt x="46096" y="21826"/>
                      </a:cubicBezTo>
                      <a:cubicBezTo>
                        <a:pt x="46900" y="21569"/>
                        <a:pt x="47575" y="21440"/>
                        <a:pt x="48378" y="21151"/>
                      </a:cubicBezTo>
                      <a:cubicBezTo>
                        <a:pt x="50114" y="20637"/>
                        <a:pt x="51721" y="20090"/>
                        <a:pt x="53457" y="19544"/>
                      </a:cubicBezTo>
                      <a:cubicBezTo>
                        <a:pt x="54936" y="19158"/>
                        <a:pt x="56414" y="18740"/>
                        <a:pt x="58022" y="18226"/>
                      </a:cubicBezTo>
                      <a:cubicBezTo>
                        <a:pt x="60272" y="17679"/>
                        <a:pt x="62554" y="16876"/>
                        <a:pt x="64836" y="16201"/>
                      </a:cubicBezTo>
                      <a:cubicBezTo>
                        <a:pt x="65640" y="15944"/>
                        <a:pt x="66315" y="15687"/>
                        <a:pt x="66990" y="15269"/>
                      </a:cubicBezTo>
                      <a:cubicBezTo>
                        <a:pt x="67247" y="15140"/>
                        <a:pt x="67504" y="15011"/>
                        <a:pt x="67793" y="14883"/>
                      </a:cubicBezTo>
                      <a:lnTo>
                        <a:pt x="67793" y="14722"/>
                      </a:lnTo>
                      <a:lnTo>
                        <a:pt x="66186" y="14722"/>
                      </a:lnTo>
                      <a:lnTo>
                        <a:pt x="65768" y="14883"/>
                      </a:lnTo>
                      <a:cubicBezTo>
                        <a:pt x="59629" y="16747"/>
                        <a:pt x="53457" y="18483"/>
                        <a:pt x="47285" y="20219"/>
                      </a:cubicBezTo>
                      <a:cubicBezTo>
                        <a:pt x="32820" y="24526"/>
                        <a:pt x="17680" y="28930"/>
                        <a:pt x="2829" y="33495"/>
                      </a:cubicBezTo>
                      <a:lnTo>
                        <a:pt x="1897" y="33752"/>
                      </a:lnTo>
                      <a:lnTo>
                        <a:pt x="2572" y="33077"/>
                      </a:lnTo>
                      <a:lnTo>
                        <a:pt x="2829" y="32820"/>
                      </a:lnTo>
                      <a:cubicBezTo>
                        <a:pt x="2958" y="32691"/>
                        <a:pt x="3087" y="32402"/>
                        <a:pt x="3215" y="32273"/>
                      </a:cubicBezTo>
                      <a:lnTo>
                        <a:pt x="5626" y="30666"/>
                      </a:lnTo>
                      <a:cubicBezTo>
                        <a:pt x="8198" y="28930"/>
                        <a:pt x="10737" y="27066"/>
                        <a:pt x="13276" y="25458"/>
                      </a:cubicBezTo>
                      <a:lnTo>
                        <a:pt x="13951" y="24912"/>
                      </a:lnTo>
                      <a:cubicBezTo>
                        <a:pt x="20509" y="20637"/>
                        <a:pt x="27195" y="16072"/>
                        <a:pt x="34170" y="11926"/>
                      </a:cubicBezTo>
                      <a:cubicBezTo>
                        <a:pt x="35906" y="10993"/>
                        <a:pt x="37642" y="9772"/>
                        <a:pt x="39378" y="8711"/>
                      </a:cubicBezTo>
                      <a:cubicBezTo>
                        <a:pt x="40342" y="8165"/>
                        <a:pt x="41274" y="7490"/>
                        <a:pt x="42206" y="6975"/>
                      </a:cubicBezTo>
                      <a:cubicBezTo>
                        <a:pt x="43557" y="6172"/>
                        <a:pt x="44746" y="5368"/>
                        <a:pt x="46096" y="4565"/>
                      </a:cubicBezTo>
                      <a:lnTo>
                        <a:pt x="47414" y="3761"/>
                      </a:lnTo>
                      <a:lnTo>
                        <a:pt x="47414" y="3472"/>
                      </a:lnTo>
                      <a:lnTo>
                        <a:pt x="47157" y="3472"/>
                      </a:lnTo>
                      <a:cubicBezTo>
                        <a:pt x="46482" y="3761"/>
                        <a:pt x="45678" y="4018"/>
                        <a:pt x="45003" y="4436"/>
                      </a:cubicBezTo>
                      <a:cubicBezTo>
                        <a:pt x="42881" y="5625"/>
                        <a:pt x="40728" y="6975"/>
                        <a:pt x="38574" y="8165"/>
                      </a:cubicBezTo>
                      <a:lnTo>
                        <a:pt x="38317" y="8454"/>
                      </a:lnTo>
                      <a:cubicBezTo>
                        <a:pt x="37385" y="8968"/>
                        <a:pt x="36581" y="9515"/>
                        <a:pt x="35778" y="10061"/>
                      </a:cubicBezTo>
                      <a:cubicBezTo>
                        <a:pt x="35360" y="10190"/>
                        <a:pt x="34974" y="10447"/>
                        <a:pt x="34556" y="10704"/>
                      </a:cubicBezTo>
                      <a:lnTo>
                        <a:pt x="34299" y="10993"/>
                      </a:lnTo>
                      <a:lnTo>
                        <a:pt x="34170" y="10576"/>
                      </a:lnTo>
                      <a:lnTo>
                        <a:pt x="34170" y="10447"/>
                      </a:lnTo>
                      <a:lnTo>
                        <a:pt x="34170" y="10190"/>
                      </a:lnTo>
                      <a:cubicBezTo>
                        <a:pt x="34170" y="9643"/>
                        <a:pt x="34299" y="9097"/>
                        <a:pt x="34427" y="8583"/>
                      </a:cubicBezTo>
                      <a:cubicBezTo>
                        <a:pt x="34556" y="7361"/>
                        <a:pt x="34717" y="6043"/>
                        <a:pt x="34845" y="4822"/>
                      </a:cubicBezTo>
                      <a:cubicBezTo>
                        <a:pt x="34974" y="4147"/>
                        <a:pt x="34974" y="3472"/>
                        <a:pt x="34845" y="2539"/>
                      </a:cubicBezTo>
                      <a:lnTo>
                        <a:pt x="34556" y="2282"/>
                      </a:lnTo>
                      <a:cubicBezTo>
                        <a:pt x="34556" y="2411"/>
                        <a:pt x="34427" y="2539"/>
                        <a:pt x="34299" y="2668"/>
                      </a:cubicBezTo>
                      <a:lnTo>
                        <a:pt x="34299" y="2957"/>
                      </a:lnTo>
                      <a:cubicBezTo>
                        <a:pt x="34042" y="4436"/>
                        <a:pt x="33752" y="6043"/>
                        <a:pt x="33495" y="7490"/>
                      </a:cubicBezTo>
                      <a:lnTo>
                        <a:pt x="32949" y="11508"/>
                      </a:lnTo>
                      <a:lnTo>
                        <a:pt x="32820" y="11668"/>
                      </a:lnTo>
                      <a:cubicBezTo>
                        <a:pt x="24527" y="17004"/>
                        <a:pt x="16234" y="22373"/>
                        <a:pt x="8037" y="27741"/>
                      </a:cubicBezTo>
                      <a:lnTo>
                        <a:pt x="6044" y="29059"/>
                      </a:lnTo>
                      <a:lnTo>
                        <a:pt x="7908" y="27194"/>
                      </a:lnTo>
                      <a:cubicBezTo>
                        <a:pt x="8037" y="26937"/>
                        <a:pt x="8198" y="26776"/>
                        <a:pt x="8455" y="26648"/>
                      </a:cubicBezTo>
                      <a:lnTo>
                        <a:pt x="14755" y="20347"/>
                      </a:lnTo>
                      <a:cubicBezTo>
                        <a:pt x="19577" y="15526"/>
                        <a:pt x="24527" y="10865"/>
                        <a:pt x="29349" y="6043"/>
                      </a:cubicBezTo>
                      <a:cubicBezTo>
                        <a:pt x="30699" y="4693"/>
                        <a:pt x="32017" y="3343"/>
                        <a:pt x="33238" y="1864"/>
                      </a:cubicBezTo>
                      <a:lnTo>
                        <a:pt x="33367" y="1736"/>
                      </a:lnTo>
                      <a:cubicBezTo>
                        <a:pt x="33495" y="1607"/>
                        <a:pt x="33624" y="1350"/>
                        <a:pt x="33752" y="1061"/>
                      </a:cubicBezTo>
                      <a:cubicBezTo>
                        <a:pt x="33752" y="932"/>
                        <a:pt x="33913" y="932"/>
                        <a:pt x="33913" y="932"/>
                      </a:cubicBezTo>
                      <a:cubicBezTo>
                        <a:pt x="33752" y="932"/>
                        <a:pt x="33624" y="932"/>
                        <a:pt x="33624" y="1061"/>
                      </a:cubicBezTo>
                      <a:cubicBezTo>
                        <a:pt x="33367" y="1221"/>
                        <a:pt x="33238" y="1350"/>
                        <a:pt x="32949" y="1479"/>
                      </a:cubicBezTo>
                      <a:cubicBezTo>
                        <a:pt x="32692" y="1607"/>
                        <a:pt x="32563" y="1864"/>
                        <a:pt x="32306" y="2025"/>
                      </a:cubicBezTo>
                      <a:cubicBezTo>
                        <a:pt x="31759" y="2411"/>
                        <a:pt x="31502" y="2668"/>
                        <a:pt x="31084" y="2957"/>
                      </a:cubicBezTo>
                      <a:cubicBezTo>
                        <a:pt x="24527" y="9515"/>
                        <a:pt x="17552" y="16201"/>
                        <a:pt x="9933" y="23562"/>
                      </a:cubicBezTo>
                      <a:cubicBezTo>
                        <a:pt x="9001" y="24655"/>
                        <a:pt x="8037" y="25587"/>
                        <a:pt x="7105" y="26519"/>
                      </a:cubicBezTo>
                      <a:cubicBezTo>
                        <a:pt x="6590" y="27066"/>
                        <a:pt x="6172" y="27451"/>
                        <a:pt x="5787" y="27998"/>
                      </a:cubicBezTo>
                      <a:lnTo>
                        <a:pt x="5497" y="28126"/>
                      </a:lnTo>
                      <a:lnTo>
                        <a:pt x="5369" y="27998"/>
                      </a:lnTo>
                      <a:lnTo>
                        <a:pt x="5240" y="27869"/>
                      </a:lnTo>
                      <a:lnTo>
                        <a:pt x="5240" y="27580"/>
                      </a:lnTo>
                      <a:cubicBezTo>
                        <a:pt x="5240" y="27451"/>
                        <a:pt x="5369" y="27451"/>
                        <a:pt x="5369" y="27323"/>
                      </a:cubicBezTo>
                      <a:cubicBezTo>
                        <a:pt x="6172" y="26133"/>
                        <a:pt x="7105" y="24912"/>
                        <a:pt x="7908" y="23562"/>
                      </a:cubicBezTo>
                      <a:cubicBezTo>
                        <a:pt x="9805" y="20765"/>
                        <a:pt x="11926" y="17808"/>
                        <a:pt x="13951" y="15011"/>
                      </a:cubicBezTo>
                      <a:cubicBezTo>
                        <a:pt x="16073" y="11926"/>
                        <a:pt x="18227" y="8840"/>
                        <a:pt x="20380" y="5882"/>
                      </a:cubicBezTo>
                      <a:cubicBezTo>
                        <a:pt x="21184" y="4950"/>
                        <a:pt x="21859" y="3889"/>
                        <a:pt x="22663" y="2957"/>
                      </a:cubicBezTo>
                      <a:cubicBezTo>
                        <a:pt x="22791" y="2668"/>
                        <a:pt x="23048" y="2539"/>
                        <a:pt x="23177" y="2539"/>
                      </a:cubicBezTo>
                      <a:cubicBezTo>
                        <a:pt x="23852" y="2282"/>
                        <a:pt x="24527" y="2154"/>
                        <a:pt x="25073" y="2154"/>
                      </a:cubicBezTo>
                      <a:cubicBezTo>
                        <a:pt x="26006" y="1864"/>
                        <a:pt x="26809" y="1736"/>
                        <a:pt x="27613" y="1607"/>
                      </a:cubicBezTo>
                      <a:cubicBezTo>
                        <a:pt x="28931" y="1350"/>
                        <a:pt x="30152" y="1061"/>
                        <a:pt x="31342" y="804"/>
                      </a:cubicBezTo>
                      <a:cubicBezTo>
                        <a:pt x="32017" y="675"/>
                        <a:pt x="32145" y="546"/>
                        <a:pt x="32017" y="257"/>
                      </a:cubicBezTo>
                      <a:cubicBezTo>
                        <a:pt x="32017" y="129"/>
                        <a:pt x="31888" y="0"/>
                        <a:pt x="3163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666" name="Google Shape;3666;p45"/>
              <p:cNvSpPr/>
              <p:nvPr/>
            </p:nvSpPr>
            <p:spPr>
              <a:xfrm rot="-10786615">
                <a:off x="6358192" y="2325368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45"/>
              <p:cNvSpPr/>
              <p:nvPr/>
            </p:nvSpPr>
            <p:spPr>
              <a:xfrm rot="-10786615">
                <a:off x="6540702" y="2364749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45"/>
              <p:cNvSpPr/>
              <p:nvPr/>
            </p:nvSpPr>
            <p:spPr>
              <a:xfrm rot="-10786615">
                <a:off x="6721264" y="2367538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45"/>
              <p:cNvSpPr/>
              <p:nvPr/>
            </p:nvSpPr>
            <p:spPr>
              <a:xfrm rot="13545">
                <a:off x="6017984" y="2381251"/>
                <a:ext cx="59152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762" extrusionOk="0">
                    <a:moveTo>
                      <a:pt x="3729" y="0"/>
                    </a:moveTo>
                    <a:cubicBezTo>
                      <a:pt x="3472" y="129"/>
                      <a:pt x="3215" y="129"/>
                      <a:pt x="3086" y="257"/>
                    </a:cubicBezTo>
                    <a:cubicBezTo>
                      <a:pt x="2122" y="932"/>
                      <a:pt x="1318" y="1865"/>
                      <a:pt x="129" y="2958"/>
                    </a:cubicBezTo>
                    <a:cubicBezTo>
                      <a:pt x="129" y="3086"/>
                      <a:pt x="0" y="3343"/>
                      <a:pt x="129" y="3472"/>
                    </a:cubicBezTo>
                    <a:lnTo>
                      <a:pt x="386" y="3761"/>
                    </a:lnTo>
                    <a:lnTo>
                      <a:pt x="514" y="3761"/>
                    </a:lnTo>
                    <a:cubicBezTo>
                      <a:pt x="675" y="3761"/>
                      <a:pt x="675" y="3761"/>
                      <a:pt x="804" y="3633"/>
                    </a:cubicBezTo>
                    <a:cubicBezTo>
                      <a:pt x="1061" y="3633"/>
                      <a:pt x="1190" y="3472"/>
                      <a:pt x="1318" y="3343"/>
                    </a:cubicBezTo>
                    <a:cubicBezTo>
                      <a:pt x="1993" y="2668"/>
                      <a:pt x="2797" y="1736"/>
                      <a:pt x="3600" y="675"/>
                    </a:cubicBezTo>
                    <a:cubicBezTo>
                      <a:pt x="3729" y="547"/>
                      <a:pt x="3729" y="257"/>
                      <a:pt x="3729" y="129"/>
                    </a:cubicBezTo>
                    <a:lnTo>
                      <a:pt x="37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45"/>
              <p:cNvSpPr/>
              <p:nvPr/>
            </p:nvSpPr>
            <p:spPr>
              <a:xfrm rot="13545">
                <a:off x="5537327" y="2472756"/>
                <a:ext cx="104027" cy="4081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45"/>
              <p:cNvSpPr/>
              <p:nvPr/>
            </p:nvSpPr>
            <p:spPr>
              <a:xfrm rot="13545">
                <a:off x="5346438" y="2374594"/>
                <a:ext cx="89259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45"/>
              <p:cNvSpPr/>
              <p:nvPr/>
            </p:nvSpPr>
            <p:spPr>
              <a:xfrm rot="13545">
                <a:off x="5172471" y="2276035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45"/>
              <p:cNvSpPr/>
              <p:nvPr/>
            </p:nvSpPr>
            <p:spPr>
              <a:xfrm rot="13385" flipH="1">
                <a:off x="4833541" y="2366618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45"/>
              <p:cNvSpPr/>
              <p:nvPr/>
            </p:nvSpPr>
            <p:spPr>
              <a:xfrm rot="-10786615">
                <a:off x="4270454" y="2355865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45"/>
              <p:cNvSpPr/>
              <p:nvPr/>
            </p:nvSpPr>
            <p:spPr>
              <a:xfrm rot="-10786615">
                <a:off x="4452964" y="239524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45"/>
              <p:cNvSpPr/>
              <p:nvPr/>
            </p:nvSpPr>
            <p:spPr>
              <a:xfrm rot="-10786615">
                <a:off x="4633525" y="239803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45"/>
              <p:cNvSpPr/>
              <p:nvPr/>
            </p:nvSpPr>
            <p:spPr>
              <a:xfrm rot="-3453141">
                <a:off x="5001600" y="2279053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45"/>
              <p:cNvSpPr/>
              <p:nvPr/>
            </p:nvSpPr>
            <p:spPr>
              <a:xfrm rot="13385" flipH="1">
                <a:off x="3742858" y="2294367"/>
                <a:ext cx="90328" cy="29954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866" extrusionOk="0">
                    <a:moveTo>
                      <a:pt x="419" y="1"/>
                    </a:moveTo>
                    <a:cubicBezTo>
                      <a:pt x="290" y="1"/>
                      <a:pt x="162" y="129"/>
                      <a:pt x="1" y="258"/>
                    </a:cubicBezTo>
                    <a:cubicBezTo>
                      <a:pt x="1" y="387"/>
                      <a:pt x="162" y="644"/>
                      <a:pt x="162" y="644"/>
                    </a:cubicBezTo>
                    <a:cubicBezTo>
                      <a:pt x="676" y="933"/>
                      <a:pt x="1222" y="1190"/>
                      <a:pt x="1769" y="1319"/>
                    </a:cubicBezTo>
                    <a:cubicBezTo>
                      <a:pt x="2412" y="1608"/>
                      <a:pt x="3087" y="1608"/>
                      <a:pt x="3890" y="1737"/>
                    </a:cubicBezTo>
                    <a:cubicBezTo>
                      <a:pt x="4180" y="1737"/>
                      <a:pt x="4308" y="1865"/>
                      <a:pt x="4565" y="1865"/>
                    </a:cubicBezTo>
                    <a:lnTo>
                      <a:pt x="5369" y="1865"/>
                    </a:lnTo>
                    <a:cubicBezTo>
                      <a:pt x="5498" y="1737"/>
                      <a:pt x="5626" y="1737"/>
                      <a:pt x="5626" y="1737"/>
                    </a:cubicBezTo>
                    <a:cubicBezTo>
                      <a:pt x="5626" y="1608"/>
                      <a:pt x="5626" y="1447"/>
                      <a:pt x="5498" y="1447"/>
                    </a:cubicBezTo>
                    <a:lnTo>
                      <a:pt x="5498" y="1319"/>
                    </a:lnTo>
                    <a:lnTo>
                      <a:pt x="5369" y="1319"/>
                    </a:lnTo>
                    <a:lnTo>
                      <a:pt x="5241" y="1190"/>
                    </a:lnTo>
                    <a:cubicBezTo>
                      <a:pt x="3890" y="387"/>
                      <a:pt x="2412" y="258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45"/>
              <p:cNvSpPr/>
              <p:nvPr/>
            </p:nvSpPr>
            <p:spPr>
              <a:xfrm rot="-10786615">
                <a:off x="3946952" y="2292859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45"/>
              <p:cNvSpPr/>
              <p:nvPr/>
            </p:nvSpPr>
            <p:spPr>
              <a:xfrm rot="-10786615">
                <a:off x="4129463" y="2332240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45"/>
              <p:cNvSpPr/>
              <p:nvPr/>
            </p:nvSpPr>
            <p:spPr>
              <a:xfrm rot="13545">
                <a:off x="3606745" y="2348742"/>
                <a:ext cx="59152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762" extrusionOk="0">
                    <a:moveTo>
                      <a:pt x="3729" y="0"/>
                    </a:moveTo>
                    <a:cubicBezTo>
                      <a:pt x="3472" y="129"/>
                      <a:pt x="3215" y="129"/>
                      <a:pt x="3086" y="257"/>
                    </a:cubicBezTo>
                    <a:cubicBezTo>
                      <a:pt x="2122" y="932"/>
                      <a:pt x="1318" y="1865"/>
                      <a:pt x="129" y="2958"/>
                    </a:cubicBezTo>
                    <a:cubicBezTo>
                      <a:pt x="129" y="3086"/>
                      <a:pt x="0" y="3343"/>
                      <a:pt x="129" y="3472"/>
                    </a:cubicBezTo>
                    <a:lnTo>
                      <a:pt x="386" y="3761"/>
                    </a:lnTo>
                    <a:lnTo>
                      <a:pt x="514" y="3761"/>
                    </a:lnTo>
                    <a:cubicBezTo>
                      <a:pt x="675" y="3761"/>
                      <a:pt x="675" y="3761"/>
                      <a:pt x="804" y="3633"/>
                    </a:cubicBezTo>
                    <a:cubicBezTo>
                      <a:pt x="1061" y="3633"/>
                      <a:pt x="1190" y="3472"/>
                      <a:pt x="1318" y="3343"/>
                    </a:cubicBezTo>
                    <a:cubicBezTo>
                      <a:pt x="1993" y="2668"/>
                      <a:pt x="2797" y="1736"/>
                      <a:pt x="3600" y="675"/>
                    </a:cubicBezTo>
                    <a:cubicBezTo>
                      <a:pt x="3729" y="547"/>
                      <a:pt x="3729" y="257"/>
                      <a:pt x="3729" y="129"/>
                    </a:cubicBezTo>
                    <a:lnTo>
                      <a:pt x="37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45"/>
              <p:cNvSpPr/>
              <p:nvPr/>
            </p:nvSpPr>
            <p:spPr>
              <a:xfrm rot="13545">
                <a:off x="3461582" y="2450205"/>
                <a:ext cx="85166" cy="3416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2154" extrusionOk="0">
                    <a:moveTo>
                      <a:pt x="5240" y="0"/>
                    </a:moveTo>
                    <a:cubicBezTo>
                      <a:pt x="4822" y="0"/>
                      <a:pt x="4436" y="0"/>
                      <a:pt x="4179" y="129"/>
                    </a:cubicBezTo>
                    <a:cubicBezTo>
                      <a:pt x="3504" y="418"/>
                      <a:pt x="2829" y="547"/>
                      <a:pt x="2154" y="804"/>
                    </a:cubicBezTo>
                    <a:lnTo>
                      <a:pt x="964" y="1222"/>
                    </a:lnTo>
                    <a:lnTo>
                      <a:pt x="675" y="1222"/>
                    </a:lnTo>
                    <a:cubicBezTo>
                      <a:pt x="547" y="1222"/>
                      <a:pt x="418" y="1222"/>
                      <a:pt x="418" y="1350"/>
                    </a:cubicBezTo>
                    <a:cubicBezTo>
                      <a:pt x="161" y="1479"/>
                      <a:pt x="0" y="1607"/>
                      <a:pt x="0" y="1736"/>
                    </a:cubicBezTo>
                    <a:cubicBezTo>
                      <a:pt x="0" y="1865"/>
                      <a:pt x="161" y="2025"/>
                      <a:pt x="289" y="2025"/>
                    </a:cubicBezTo>
                    <a:cubicBezTo>
                      <a:pt x="547" y="2154"/>
                      <a:pt x="675" y="2154"/>
                      <a:pt x="964" y="2154"/>
                    </a:cubicBezTo>
                    <a:lnTo>
                      <a:pt x="1350" y="2154"/>
                    </a:lnTo>
                    <a:cubicBezTo>
                      <a:pt x="2700" y="2154"/>
                      <a:pt x="3632" y="1865"/>
                      <a:pt x="4307" y="1350"/>
                    </a:cubicBezTo>
                    <a:cubicBezTo>
                      <a:pt x="4693" y="932"/>
                      <a:pt x="5111" y="547"/>
                      <a:pt x="5368" y="129"/>
                    </a:cubicBezTo>
                    <a:lnTo>
                      <a:pt x="5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45"/>
              <p:cNvSpPr/>
              <p:nvPr/>
            </p:nvSpPr>
            <p:spPr>
              <a:xfrm rot="13545">
                <a:off x="3126088" y="2440247"/>
                <a:ext cx="104027" cy="4081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45"/>
              <p:cNvSpPr/>
              <p:nvPr/>
            </p:nvSpPr>
            <p:spPr>
              <a:xfrm rot="13545">
                <a:off x="2935198" y="2342086"/>
                <a:ext cx="89259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45"/>
              <p:cNvSpPr/>
              <p:nvPr/>
            </p:nvSpPr>
            <p:spPr>
              <a:xfrm rot="13545">
                <a:off x="2761231" y="2243526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6" name="Google Shape;3686;p45"/>
              <p:cNvSpPr/>
              <p:nvPr/>
            </p:nvSpPr>
            <p:spPr>
              <a:xfrm rot="13385" flipH="1">
                <a:off x="2422302" y="2334109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7" name="Google Shape;3687;p45"/>
              <p:cNvSpPr/>
              <p:nvPr/>
            </p:nvSpPr>
            <p:spPr>
              <a:xfrm rot="-10786615">
                <a:off x="1859214" y="2323356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8" name="Google Shape;3688;p45"/>
              <p:cNvSpPr/>
              <p:nvPr/>
            </p:nvSpPr>
            <p:spPr>
              <a:xfrm rot="-10786615">
                <a:off x="2041725" y="2362738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45"/>
              <p:cNvSpPr/>
              <p:nvPr/>
            </p:nvSpPr>
            <p:spPr>
              <a:xfrm rot="-10786615">
                <a:off x="2222286" y="2365527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45"/>
              <p:cNvSpPr/>
              <p:nvPr/>
            </p:nvSpPr>
            <p:spPr>
              <a:xfrm rot="-3453141">
                <a:off x="2590360" y="2246544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45"/>
              <p:cNvSpPr/>
              <p:nvPr/>
            </p:nvSpPr>
            <p:spPr>
              <a:xfrm rot="-10786615">
                <a:off x="1697856" y="232476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45"/>
              <p:cNvSpPr/>
              <p:nvPr/>
            </p:nvSpPr>
            <p:spPr>
              <a:xfrm rot="9631252">
                <a:off x="1247220" y="2363787"/>
                <a:ext cx="92359" cy="25810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45"/>
              <p:cNvSpPr/>
              <p:nvPr/>
            </p:nvSpPr>
            <p:spPr>
              <a:xfrm rot="9631252">
                <a:off x="1431833" y="2342713"/>
                <a:ext cx="73274" cy="19615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4" name="Google Shape;3694;p45"/>
              <p:cNvSpPr/>
              <p:nvPr/>
            </p:nvSpPr>
            <p:spPr>
              <a:xfrm rot="9631252">
                <a:off x="1095623" y="2420632"/>
                <a:ext cx="86179" cy="23756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5" name="Google Shape;3695;p45"/>
              <p:cNvSpPr/>
              <p:nvPr/>
            </p:nvSpPr>
            <p:spPr>
              <a:xfrm rot="-13385">
                <a:off x="5495894" y="4320526"/>
                <a:ext cx="90328" cy="29954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866" extrusionOk="0">
                    <a:moveTo>
                      <a:pt x="419" y="1"/>
                    </a:moveTo>
                    <a:cubicBezTo>
                      <a:pt x="290" y="1"/>
                      <a:pt x="162" y="129"/>
                      <a:pt x="1" y="258"/>
                    </a:cubicBezTo>
                    <a:cubicBezTo>
                      <a:pt x="1" y="387"/>
                      <a:pt x="162" y="644"/>
                      <a:pt x="162" y="644"/>
                    </a:cubicBezTo>
                    <a:cubicBezTo>
                      <a:pt x="676" y="933"/>
                      <a:pt x="1222" y="1190"/>
                      <a:pt x="1769" y="1319"/>
                    </a:cubicBezTo>
                    <a:cubicBezTo>
                      <a:pt x="2412" y="1608"/>
                      <a:pt x="3087" y="1608"/>
                      <a:pt x="3890" y="1737"/>
                    </a:cubicBezTo>
                    <a:cubicBezTo>
                      <a:pt x="4180" y="1737"/>
                      <a:pt x="4308" y="1865"/>
                      <a:pt x="4565" y="1865"/>
                    </a:cubicBezTo>
                    <a:lnTo>
                      <a:pt x="5369" y="1865"/>
                    </a:lnTo>
                    <a:cubicBezTo>
                      <a:pt x="5498" y="1737"/>
                      <a:pt x="5626" y="1737"/>
                      <a:pt x="5626" y="1737"/>
                    </a:cubicBezTo>
                    <a:cubicBezTo>
                      <a:pt x="5626" y="1608"/>
                      <a:pt x="5626" y="1447"/>
                      <a:pt x="5498" y="1447"/>
                    </a:cubicBezTo>
                    <a:lnTo>
                      <a:pt x="5498" y="1319"/>
                    </a:lnTo>
                    <a:lnTo>
                      <a:pt x="5369" y="1319"/>
                    </a:lnTo>
                    <a:lnTo>
                      <a:pt x="5241" y="1190"/>
                    </a:lnTo>
                    <a:cubicBezTo>
                      <a:pt x="3890" y="387"/>
                      <a:pt x="2412" y="258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45"/>
              <p:cNvSpPr/>
              <p:nvPr/>
            </p:nvSpPr>
            <p:spPr>
              <a:xfrm rot="10786615" flipH="1">
                <a:off x="5289761" y="4319018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45"/>
              <p:cNvSpPr/>
              <p:nvPr/>
            </p:nvSpPr>
            <p:spPr>
              <a:xfrm rot="10786615" flipH="1">
                <a:off x="5126336" y="4358399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45"/>
              <p:cNvSpPr/>
              <p:nvPr/>
            </p:nvSpPr>
            <p:spPr>
              <a:xfrm rot="10786615" flipH="1">
                <a:off x="4932869" y="4361188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45"/>
              <p:cNvSpPr/>
              <p:nvPr/>
            </p:nvSpPr>
            <p:spPr>
              <a:xfrm rot="-13545" flipH="1">
                <a:off x="5663183" y="4374901"/>
                <a:ext cx="59152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762" extrusionOk="0">
                    <a:moveTo>
                      <a:pt x="3729" y="0"/>
                    </a:moveTo>
                    <a:cubicBezTo>
                      <a:pt x="3472" y="129"/>
                      <a:pt x="3215" y="129"/>
                      <a:pt x="3086" y="257"/>
                    </a:cubicBezTo>
                    <a:cubicBezTo>
                      <a:pt x="2122" y="932"/>
                      <a:pt x="1318" y="1865"/>
                      <a:pt x="129" y="2958"/>
                    </a:cubicBezTo>
                    <a:cubicBezTo>
                      <a:pt x="129" y="3086"/>
                      <a:pt x="0" y="3343"/>
                      <a:pt x="129" y="3472"/>
                    </a:cubicBezTo>
                    <a:lnTo>
                      <a:pt x="386" y="3761"/>
                    </a:lnTo>
                    <a:lnTo>
                      <a:pt x="514" y="3761"/>
                    </a:lnTo>
                    <a:cubicBezTo>
                      <a:pt x="675" y="3761"/>
                      <a:pt x="675" y="3761"/>
                      <a:pt x="804" y="3633"/>
                    </a:cubicBezTo>
                    <a:cubicBezTo>
                      <a:pt x="1061" y="3633"/>
                      <a:pt x="1190" y="3472"/>
                      <a:pt x="1318" y="3343"/>
                    </a:cubicBezTo>
                    <a:cubicBezTo>
                      <a:pt x="1993" y="2668"/>
                      <a:pt x="2797" y="1736"/>
                      <a:pt x="3600" y="675"/>
                    </a:cubicBezTo>
                    <a:cubicBezTo>
                      <a:pt x="3729" y="547"/>
                      <a:pt x="3729" y="257"/>
                      <a:pt x="3729" y="129"/>
                    </a:cubicBezTo>
                    <a:lnTo>
                      <a:pt x="37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0" name="Google Shape;3700;p45"/>
              <p:cNvSpPr/>
              <p:nvPr/>
            </p:nvSpPr>
            <p:spPr>
              <a:xfrm rot="-13545" flipH="1">
                <a:off x="5782331" y="4476364"/>
                <a:ext cx="85166" cy="3416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2154" extrusionOk="0">
                    <a:moveTo>
                      <a:pt x="5240" y="0"/>
                    </a:moveTo>
                    <a:cubicBezTo>
                      <a:pt x="4822" y="0"/>
                      <a:pt x="4436" y="0"/>
                      <a:pt x="4179" y="129"/>
                    </a:cubicBezTo>
                    <a:cubicBezTo>
                      <a:pt x="3504" y="418"/>
                      <a:pt x="2829" y="547"/>
                      <a:pt x="2154" y="804"/>
                    </a:cubicBezTo>
                    <a:lnTo>
                      <a:pt x="964" y="1222"/>
                    </a:lnTo>
                    <a:lnTo>
                      <a:pt x="675" y="1222"/>
                    </a:lnTo>
                    <a:cubicBezTo>
                      <a:pt x="547" y="1222"/>
                      <a:pt x="418" y="1222"/>
                      <a:pt x="418" y="1350"/>
                    </a:cubicBezTo>
                    <a:cubicBezTo>
                      <a:pt x="161" y="1479"/>
                      <a:pt x="0" y="1607"/>
                      <a:pt x="0" y="1736"/>
                    </a:cubicBezTo>
                    <a:cubicBezTo>
                      <a:pt x="0" y="1865"/>
                      <a:pt x="161" y="2025"/>
                      <a:pt x="289" y="2025"/>
                    </a:cubicBezTo>
                    <a:cubicBezTo>
                      <a:pt x="547" y="2154"/>
                      <a:pt x="675" y="2154"/>
                      <a:pt x="964" y="2154"/>
                    </a:cubicBezTo>
                    <a:lnTo>
                      <a:pt x="1350" y="2154"/>
                    </a:lnTo>
                    <a:cubicBezTo>
                      <a:pt x="2700" y="2154"/>
                      <a:pt x="3632" y="1865"/>
                      <a:pt x="4307" y="1350"/>
                    </a:cubicBezTo>
                    <a:cubicBezTo>
                      <a:pt x="4693" y="932"/>
                      <a:pt x="5111" y="547"/>
                      <a:pt x="5368" y="129"/>
                    </a:cubicBezTo>
                    <a:lnTo>
                      <a:pt x="5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1" name="Google Shape;3701;p45"/>
              <p:cNvSpPr/>
              <p:nvPr/>
            </p:nvSpPr>
            <p:spPr>
              <a:xfrm rot="-13545" flipH="1">
                <a:off x="5946145" y="4515984"/>
                <a:ext cx="91274" cy="17354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094" extrusionOk="0">
                    <a:moveTo>
                      <a:pt x="2539" y="1"/>
                    </a:moveTo>
                    <a:cubicBezTo>
                      <a:pt x="1864" y="1"/>
                      <a:pt x="1222" y="129"/>
                      <a:pt x="546" y="129"/>
                    </a:cubicBezTo>
                    <a:cubicBezTo>
                      <a:pt x="0" y="129"/>
                      <a:pt x="0" y="418"/>
                      <a:pt x="0" y="547"/>
                    </a:cubicBezTo>
                    <a:cubicBezTo>
                      <a:pt x="0" y="676"/>
                      <a:pt x="0" y="804"/>
                      <a:pt x="546" y="933"/>
                    </a:cubicBezTo>
                    <a:lnTo>
                      <a:pt x="1222" y="933"/>
                    </a:lnTo>
                    <a:cubicBezTo>
                      <a:pt x="1607" y="1093"/>
                      <a:pt x="2154" y="1093"/>
                      <a:pt x="2539" y="1093"/>
                    </a:cubicBezTo>
                    <a:lnTo>
                      <a:pt x="2668" y="1093"/>
                    </a:lnTo>
                    <a:cubicBezTo>
                      <a:pt x="3761" y="1093"/>
                      <a:pt x="4565" y="1093"/>
                      <a:pt x="5368" y="933"/>
                    </a:cubicBezTo>
                    <a:cubicBezTo>
                      <a:pt x="5497" y="933"/>
                      <a:pt x="5625" y="804"/>
                      <a:pt x="5625" y="676"/>
                    </a:cubicBezTo>
                    <a:lnTo>
                      <a:pt x="5754" y="547"/>
                    </a:lnTo>
                    <a:cubicBezTo>
                      <a:pt x="5497" y="290"/>
                      <a:pt x="5368" y="129"/>
                      <a:pt x="52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45"/>
              <p:cNvSpPr/>
              <p:nvPr/>
            </p:nvSpPr>
            <p:spPr>
              <a:xfrm rot="-13545" flipH="1">
                <a:off x="6098965" y="4466406"/>
                <a:ext cx="104027" cy="4081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45"/>
              <p:cNvSpPr/>
              <p:nvPr/>
            </p:nvSpPr>
            <p:spPr>
              <a:xfrm rot="-13545" flipH="1">
                <a:off x="6304622" y="4368244"/>
                <a:ext cx="89259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45"/>
              <p:cNvSpPr/>
              <p:nvPr/>
            </p:nvSpPr>
            <p:spPr>
              <a:xfrm rot="-13545" flipH="1">
                <a:off x="6463298" y="4269685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45"/>
              <p:cNvSpPr/>
              <p:nvPr/>
            </p:nvSpPr>
            <p:spPr>
              <a:xfrm rot="-13385">
                <a:off x="6799434" y="4360268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45"/>
              <p:cNvSpPr/>
              <p:nvPr/>
            </p:nvSpPr>
            <p:spPr>
              <a:xfrm rot="10786615" flipH="1">
                <a:off x="7377499" y="4349515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45"/>
              <p:cNvSpPr/>
              <p:nvPr/>
            </p:nvSpPr>
            <p:spPr>
              <a:xfrm rot="10786615" flipH="1">
                <a:off x="7214075" y="438889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45"/>
              <p:cNvSpPr/>
              <p:nvPr/>
            </p:nvSpPr>
            <p:spPr>
              <a:xfrm rot="10786615" flipH="1">
                <a:off x="7020607" y="439168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45"/>
              <p:cNvSpPr/>
              <p:nvPr/>
            </p:nvSpPr>
            <p:spPr>
              <a:xfrm rot="3453141" flipH="1">
                <a:off x="6634178" y="4272703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0" name="Google Shape;3710;p45"/>
              <p:cNvSpPr/>
              <p:nvPr/>
            </p:nvSpPr>
            <p:spPr>
              <a:xfrm rot="-3102411" flipH="1">
                <a:off x="8399831" y="4330039"/>
                <a:ext cx="85168" cy="34169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2154" extrusionOk="0">
                    <a:moveTo>
                      <a:pt x="5240" y="0"/>
                    </a:moveTo>
                    <a:cubicBezTo>
                      <a:pt x="4822" y="0"/>
                      <a:pt x="4436" y="0"/>
                      <a:pt x="4179" y="129"/>
                    </a:cubicBezTo>
                    <a:cubicBezTo>
                      <a:pt x="3504" y="418"/>
                      <a:pt x="2829" y="547"/>
                      <a:pt x="2154" y="804"/>
                    </a:cubicBezTo>
                    <a:lnTo>
                      <a:pt x="964" y="1222"/>
                    </a:lnTo>
                    <a:lnTo>
                      <a:pt x="675" y="1222"/>
                    </a:lnTo>
                    <a:cubicBezTo>
                      <a:pt x="547" y="1222"/>
                      <a:pt x="418" y="1222"/>
                      <a:pt x="418" y="1350"/>
                    </a:cubicBezTo>
                    <a:cubicBezTo>
                      <a:pt x="161" y="1479"/>
                      <a:pt x="0" y="1607"/>
                      <a:pt x="0" y="1736"/>
                    </a:cubicBezTo>
                    <a:cubicBezTo>
                      <a:pt x="0" y="1865"/>
                      <a:pt x="161" y="2025"/>
                      <a:pt x="289" y="2025"/>
                    </a:cubicBezTo>
                    <a:cubicBezTo>
                      <a:pt x="547" y="2154"/>
                      <a:pt x="675" y="2154"/>
                      <a:pt x="964" y="2154"/>
                    </a:cubicBezTo>
                    <a:lnTo>
                      <a:pt x="1350" y="2154"/>
                    </a:lnTo>
                    <a:cubicBezTo>
                      <a:pt x="2700" y="2154"/>
                      <a:pt x="3632" y="1865"/>
                      <a:pt x="4307" y="1350"/>
                    </a:cubicBezTo>
                    <a:cubicBezTo>
                      <a:pt x="4693" y="932"/>
                      <a:pt x="5111" y="547"/>
                      <a:pt x="5368" y="129"/>
                    </a:cubicBezTo>
                    <a:lnTo>
                      <a:pt x="5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1" name="Google Shape;3711;p45"/>
              <p:cNvSpPr/>
              <p:nvPr/>
            </p:nvSpPr>
            <p:spPr>
              <a:xfrm rot="-3102411" flipH="1">
                <a:off x="8525105" y="4227320"/>
                <a:ext cx="91275" cy="17354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094" extrusionOk="0">
                    <a:moveTo>
                      <a:pt x="2539" y="1"/>
                    </a:moveTo>
                    <a:cubicBezTo>
                      <a:pt x="1864" y="1"/>
                      <a:pt x="1222" y="129"/>
                      <a:pt x="546" y="129"/>
                    </a:cubicBezTo>
                    <a:cubicBezTo>
                      <a:pt x="0" y="129"/>
                      <a:pt x="0" y="418"/>
                      <a:pt x="0" y="547"/>
                    </a:cubicBezTo>
                    <a:cubicBezTo>
                      <a:pt x="0" y="676"/>
                      <a:pt x="0" y="804"/>
                      <a:pt x="546" y="933"/>
                    </a:cubicBezTo>
                    <a:lnTo>
                      <a:pt x="1222" y="933"/>
                    </a:lnTo>
                    <a:cubicBezTo>
                      <a:pt x="1607" y="1093"/>
                      <a:pt x="2154" y="1093"/>
                      <a:pt x="2539" y="1093"/>
                    </a:cubicBezTo>
                    <a:lnTo>
                      <a:pt x="2668" y="1093"/>
                    </a:lnTo>
                    <a:cubicBezTo>
                      <a:pt x="3761" y="1093"/>
                      <a:pt x="4565" y="1093"/>
                      <a:pt x="5368" y="933"/>
                    </a:cubicBezTo>
                    <a:cubicBezTo>
                      <a:pt x="5497" y="933"/>
                      <a:pt x="5625" y="804"/>
                      <a:pt x="5625" y="676"/>
                    </a:cubicBezTo>
                    <a:lnTo>
                      <a:pt x="5754" y="547"/>
                    </a:lnTo>
                    <a:cubicBezTo>
                      <a:pt x="5497" y="290"/>
                      <a:pt x="5368" y="129"/>
                      <a:pt x="52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2" name="Google Shape;3712;p45"/>
              <p:cNvSpPr/>
              <p:nvPr/>
            </p:nvSpPr>
            <p:spPr>
              <a:xfrm rot="-1795378">
                <a:off x="7848590" y="2273538"/>
                <a:ext cx="104023" cy="40813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45"/>
              <p:cNvSpPr/>
              <p:nvPr/>
            </p:nvSpPr>
            <p:spPr>
              <a:xfrm rot="-1795378">
                <a:off x="7640986" y="2286638"/>
                <a:ext cx="89255" cy="63749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14" name="Google Shape;3714;p45"/>
              <p:cNvGrpSpPr/>
              <p:nvPr/>
            </p:nvGrpSpPr>
            <p:grpSpPr>
              <a:xfrm>
                <a:off x="8061000" y="2181884"/>
                <a:ext cx="755199" cy="1977146"/>
                <a:chOff x="8061000" y="2181884"/>
                <a:chExt cx="755199" cy="1977146"/>
              </a:xfrm>
            </p:grpSpPr>
            <p:grpSp>
              <p:nvGrpSpPr>
                <p:cNvPr id="3715" name="Google Shape;3715;p45"/>
                <p:cNvGrpSpPr/>
                <p:nvPr/>
              </p:nvGrpSpPr>
              <p:grpSpPr>
                <a:xfrm rot="-216038">
                  <a:off x="8422345" y="2192829"/>
                  <a:ext cx="371389" cy="727083"/>
                  <a:chOff x="8915667" y="2383456"/>
                  <a:chExt cx="371399" cy="727102"/>
                </a:xfrm>
              </p:grpSpPr>
              <p:sp>
                <p:nvSpPr>
                  <p:cNvPr id="3716" name="Google Shape;3716;p45"/>
                  <p:cNvSpPr/>
                  <p:nvPr/>
                </p:nvSpPr>
                <p:spPr>
                  <a:xfrm rot="-5400000" flipH="1">
                    <a:off x="9009248" y="3062409"/>
                    <a:ext cx="50164" cy="461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7" h="2839" extrusionOk="0">
                        <a:moveTo>
                          <a:pt x="2926" y="0"/>
                        </a:moveTo>
                        <a:cubicBezTo>
                          <a:pt x="1608" y="0"/>
                          <a:pt x="804" y="932"/>
                          <a:pt x="258" y="1897"/>
                        </a:cubicBezTo>
                        <a:cubicBezTo>
                          <a:pt x="129" y="2154"/>
                          <a:pt x="0" y="2411"/>
                          <a:pt x="386" y="2700"/>
                        </a:cubicBezTo>
                        <a:cubicBezTo>
                          <a:pt x="494" y="2797"/>
                          <a:pt x="598" y="2839"/>
                          <a:pt x="699" y="2839"/>
                        </a:cubicBezTo>
                        <a:cubicBezTo>
                          <a:pt x="868" y="2839"/>
                          <a:pt x="1029" y="2721"/>
                          <a:pt x="1190" y="2540"/>
                        </a:cubicBezTo>
                        <a:cubicBezTo>
                          <a:pt x="1736" y="2025"/>
                          <a:pt x="2283" y="1350"/>
                          <a:pt x="2926" y="547"/>
                        </a:cubicBezTo>
                        <a:cubicBezTo>
                          <a:pt x="3086" y="418"/>
                          <a:pt x="3086" y="290"/>
                          <a:pt x="30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7" name="Google Shape;3717;p45"/>
                  <p:cNvSpPr/>
                  <p:nvPr/>
                </p:nvSpPr>
                <p:spPr>
                  <a:xfrm rot="-5400000" flipH="1">
                    <a:off x="9119119" y="2915457"/>
                    <a:ext cx="97695" cy="741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12" h="4565" extrusionOk="0">
                        <a:moveTo>
                          <a:pt x="6011" y="0"/>
                        </a:moveTo>
                        <a:lnTo>
                          <a:pt x="6011" y="0"/>
                        </a:lnTo>
                        <a:cubicBezTo>
                          <a:pt x="5625" y="161"/>
                          <a:pt x="5336" y="290"/>
                          <a:pt x="5079" y="547"/>
                        </a:cubicBezTo>
                        <a:cubicBezTo>
                          <a:pt x="4532" y="804"/>
                          <a:pt x="4147" y="1222"/>
                          <a:pt x="3729" y="1608"/>
                        </a:cubicBezTo>
                        <a:cubicBezTo>
                          <a:pt x="2668" y="2411"/>
                          <a:pt x="1607" y="3376"/>
                          <a:pt x="257" y="3761"/>
                        </a:cubicBezTo>
                        <a:cubicBezTo>
                          <a:pt x="257" y="3890"/>
                          <a:pt x="257" y="3890"/>
                          <a:pt x="129" y="3890"/>
                        </a:cubicBezTo>
                        <a:cubicBezTo>
                          <a:pt x="129" y="4018"/>
                          <a:pt x="0" y="4308"/>
                          <a:pt x="129" y="4308"/>
                        </a:cubicBezTo>
                        <a:cubicBezTo>
                          <a:pt x="129" y="4436"/>
                          <a:pt x="257" y="4565"/>
                          <a:pt x="386" y="4565"/>
                        </a:cubicBezTo>
                        <a:lnTo>
                          <a:pt x="514" y="4565"/>
                        </a:lnTo>
                        <a:cubicBezTo>
                          <a:pt x="804" y="4565"/>
                          <a:pt x="1189" y="4565"/>
                          <a:pt x="1479" y="4436"/>
                        </a:cubicBezTo>
                        <a:cubicBezTo>
                          <a:pt x="2797" y="3890"/>
                          <a:pt x="4018" y="2958"/>
                          <a:pt x="5079" y="1608"/>
                        </a:cubicBezTo>
                        <a:cubicBezTo>
                          <a:pt x="5336" y="1222"/>
                          <a:pt x="5625" y="675"/>
                          <a:pt x="5882" y="290"/>
                        </a:cubicBezTo>
                        <a:cubicBezTo>
                          <a:pt x="6011" y="161"/>
                          <a:pt x="6011" y="161"/>
                          <a:pt x="6011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8" name="Google Shape;3718;p45"/>
                  <p:cNvSpPr/>
                  <p:nvPr/>
                </p:nvSpPr>
                <p:spPr>
                  <a:xfrm rot="-5400000" flipH="1">
                    <a:off x="9226454" y="2740718"/>
                    <a:ext cx="100311" cy="209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3" h="1287" extrusionOk="0">
                        <a:moveTo>
                          <a:pt x="4694" y="1"/>
                        </a:moveTo>
                        <a:cubicBezTo>
                          <a:pt x="3890" y="1"/>
                          <a:pt x="3215" y="129"/>
                          <a:pt x="2412" y="129"/>
                        </a:cubicBezTo>
                        <a:lnTo>
                          <a:pt x="547" y="129"/>
                        </a:lnTo>
                        <a:cubicBezTo>
                          <a:pt x="290" y="129"/>
                          <a:pt x="130" y="258"/>
                          <a:pt x="1" y="258"/>
                        </a:cubicBezTo>
                        <a:cubicBezTo>
                          <a:pt x="1" y="387"/>
                          <a:pt x="1" y="676"/>
                          <a:pt x="130" y="676"/>
                        </a:cubicBezTo>
                        <a:cubicBezTo>
                          <a:pt x="419" y="1062"/>
                          <a:pt x="805" y="1190"/>
                          <a:pt x="1094" y="1190"/>
                        </a:cubicBezTo>
                        <a:cubicBezTo>
                          <a:pt x="1689" y="1254"/>
                          <a:pt x="2219" y="1287"/>
                          <a:pt x="2701" y="1287"/>
                        </a:cubicBezTo>
                        <a:cubicBezTo>
                          <a:pt x="3183" y="1287"/>
                          <a:pt x="3617" y="1254"/>
                          <a:pt x="4019" y="1190"/>
                        </a:cubicBezTo>
                        <a:cubicBezTo>
                          <a:pt x="4694" y="1062"/>
                          <a:pt x="5241" y="933"/>
                          <a:pt x="6044" y="387"/>
                        </a:cubicBezTo>
                        <a:cubicBezTo>
                          <a:pt x="6173" y="387"/>
                          <a:pt x="6173" y="258"/>
                          <a:pt x="6173" y="258"/>
                        </a:cubicBezTo>
                        <a:lnTo>
                          <a:pt x="6044" y="258"/>
                        </a:lnTo>
                        <a:cubicBezTo>
                          <a:pt x="5626" y="129"/>
                          <a:pt x="5112" y="1"/>
                          <a:pt x="4694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9" name="Google Shape;3719;p45"/>
                  <p:cNvSpPr/>
                  <p:nvPr/>
                </p:nvSpPr>
                <p:spPr>
                  <a:xfrm rot="-5400000" flipH="1">
                    <a:off x="9192250" y="2505425"/>
                    <a:ext cx="84630" cy="715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08" h="4404" extrusionOk="0">
                        <a:moveTo>
                          <a:pt x="129" y="0"/>
                        </a:moveTo>
                        <a:cubicBezTo>
                          <a:pt x="0" y="129"/>
                          <a:pt x="0" y="514"/>
                          <a:pt x="129" y="643"/>
                        </a:cubicBezTo>
                        <a:cubicBezTo>
                          <a:pt x="932" y="1607"/>
                          <a:pt x="1864" y="2668"/>
                          <a:pt x="2925" y="3600"/>
                        </a:cubicBezTo>
                        <a:cubicBezTo>
                          <a:pt x="3215" y="3858"/>
                          <a:pt x="3600" y="4018"/>
                          <a:pt x="4018" y="4147"/>
                        </a:cubicBezTo>
                        <a:cubicBezTo>
                          <a:pt x="4147" y="4275"/>
                          <a:pt x="4404" y="4275"/>
                          <a:pt x="4532" y="4404"/>
                        </a:cubicBezTo>
                        <a:cubicBezTo>
                          <a:pt x="4822" y="4275"/>
                          <a:pt x="5079" y="4147"/>
                          <a:pt x="5207" y="4018"/>
                        </a:cubicBezTo>
                        <a:cubicBezTo>
                          <a:pt x="5207" y="3858"/>
                          <a:pt x="5079" y="3600"/>
                          <a:pt x="4950" y="3600"/>
                        </a:cubicBezTo>
                        <a:cubicBezTo>
                          <a:pt x="3890" y="2540"/>
                          <a:pt x="2668" y="1607"/>
                          <a:pt x="1607" y="643"/>
                        </a:cubicBezTo>
                        <a:lnTo>
                          <a:pt x="1479" y="643"/>
                        </a:lnTo>
                        <a:cubicBezTo>
                          <a:pt x="1189" y="386"/>
                          <a:pt x="932" y="129"/>
                          <a:pt x="67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20" name="Google Shape;3720;p45"/>
                  <p:cNvSpPr/>
                  <p:nvPr/>
                </p:nvSpPr>
                <p:spPr>
                  <a:xfrm rot="-5400000" flipH="1">
                    <a:off x="9074466" y="2364126"/>
                    <a:ext cx="52244" cy="1128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15" h="6944" extrusionOk="0">
                        <a:moveTo>
                          <a:pt x="386" y="0"/>
                        </a:moveTo>
                        <a:cubicBezTo>
                          <a:pt x="386" y="0"/>
                          <a:pt x="257" y="129"/>
                          <a:pt x="129" y="386"/>
                        </a:cubicBezTo>
                        <a:cubicBezTo>
                          <a:pt x="0" y="386"/>
                          <a:pt x="0" y="515"/>
                          <a:pt x="0" y="675"/>
                        </a:cubicBezTo>
                        <a:lnTo>
                          <a:pt x="0" y="933"/>
                        </a:lnTo>
                        <a:cubicBezTo>
                          <a:pt x="129" y="2926"/>
                          <a:pt x="804" y="4822"/>
                          <a:pt x="1865" y="6140"/>
                        </a:cubicBezTo>
                        <a:cubicBezTo>
                          <a:pt x="2122" y="6429"/>
                          <a:pt x="2411" y="6686"/>
                          <a:pt x="2925" y="6944"/>
                        </a:cubicBezTo>
                        <a:lnTo>
                          <a:pt x="3215" y="6944"/>
                        </a:lnTo>
                        <a:lnTo>
                          <a:pt x="3215" y="6686"/>
                        </a:lnTo>
                        <a:cubicBezTo>
                          <a:pt x="3086" y="6301"/>
                          <a:pt x="3086" y="5883"/>
                          <a:pt x="2925" y="5626"/>
                        </a:cubicBezTo>
                        <a:cubicBezTo>
                          <a:pt x="2411" y="4276"/>
                          <a:pt x="1865" y="2926"/>
                          <a:pt x="1318" y="1608"/>
                        </a:cubicBezTo>
                        <a:lnTo>
                          <a:pt x="932" y="515"/>
                        </a:lnTo>
                        <a:lnTo>
                          <a:pt x="804" y="386"/>
                        </a:lnTo>
                        <a:lnTo>
                          <a:pt x="804" y="258"/>
                        </a:lnTo>
                        <a:cubicBezTo>
                          <a:pt x="675" y="129"/>
                          <a:pt x="514" y="0"/>
                          <a:pt x="3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21" name="Google Shape;3721;p45"/>
                  <p:cNvSpPr/>
                  <p:nvPr/>
                </p:nvSpPr>
                <p:spPr>
                  <a:xfrm rot="-5400000" flipH="1">
                    <a:off x="8938856" y="2360267"/>
                    <a:ext cx="32403" cy="78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4" h="4848" extrusionOk="0">
                        <a:moveTo>
                          <a:pt x="1865" y="1"/>
                        </a:moveTo>
                        <a:cubicBezTo>
                          <a:pt x="1736" y="1"/>
                          <a:pt x="1479" y="129"/>
                          <a:pt x="1350" y="129"/>
                        </a:cubicBezTo>
                        <a:cubicBezTo>
                          <a:pt x="1189" y="258"/>
                          <a:pt x="1189" y="258"/>
                          <a:pt x="1061" y="258"/>
                        </a:cubicBezTo>
                        <a:lnTo>
                          <a:pt x="1061" y="387"/>
                        </a:lnTo>
                        <a:lnTo>
                          <a:pt x="257" y="2797"/>
                        </a:lnTo>
                        <a:lnTo>
                          <a:pt x="0" y="3762"/>
                        </a:lnTo>
                        <a:cubicBezTo>
                          <a:pt x="0" y="3890"/>
                          <a:pt x="129" y="4019"/>
                          <a:pt x="129" y="4147"/>
                        </a:cubicBezTo>
                        <a:cubicBezTo>
                          <a:pt x="129" y="4694"/>
                          <a:pt x="257" y="4823"/>
                          <a:pt x="547" y="4823"/>
                        </a:cubicBezTo>
                        <a:cubicBezTo>
                          <a:pt x="580" y="4839"/>
                          <a:pt x="612" y="4847"/>
                          <a:pt x="642" y="4847"/>
                        </a:cubicBezTo>
                        <a:cubicBezTo>
                          <a:pt x="840" y="4847"/>
                          <a:pt x="966" y="4494"/>
                          <a:pt x="1189" y="4019"/>
                        </a:cubicBezTo>
                        <a:cubicBezTo>
                          <a:pt x="1479" y="2797"/>
                          <a:pt x="1736" y="1737"/>
                          <a:pt x="1993" y="547"/>
                        </a:cubicBezTo>
                        <a:cubicBezTo>
                          <a:pt x="1993" y="387"/>
                          <a:pt x="1865" y="1"/>
                          <a:pt x="186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722" name="Google Shape;3722;p45"/>
                <p:cNvSpPr/>
                <p:nvPr/>
              </p:nvSpPr>
              <p:spPr>
                <a:xfrm rot="-5934294">
                  <a:off x="8376494" y="3165671"/>
                  <a:ext cx="90333" cy="29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1866" extrusionOk="0">
                      <a:moveTo>
                        <a:pt x="419" y="1"/>
                      </a:moveTo>
                      <a:cubicBezTo>
                        <a:pt x="290" y="1"/>
                        <a:pt x="162" y="129"/>
                        <a:pt x="1" y="258"/>
                      </a:cubicBezTo>
                      <a:cubicBezTo>
                        <a:pt x="1" y="387"/>
                        <a:pt x="162" y="644"/>
                        <a:pt x="162" y="644"/>
                      </a:cubicBezTo>
                      <a:cubicBezTo>
                        <a:pt x="676" y="933"/>
                        <a:pt x="1222" y="1190"/>
                        <a:pt x="1769" y="1319"/>
                      </a:cubicBezTo>
                      <a:cubicBezTo>
                        <a:pt x="2412" y="1608"/>
                        <a:pt x="3087" y="1608"/>
                        <a:pt x="3890" y="1737"/>
                      </a:cubicBezTo>
                      <a:cubicBezTo>
                        <a:pt x="4180" y="1737"/>
                        <a:pt x="4308" y="1865"/>
                        <a:pt x="4565" y="1865"/>
                      </a:cubicBezTo>
                      <a:lnTo>
                        <a:pt x="5369" y="1865"/>
                      </a:lnTo>
                      <a:cubicBezTo>
                        <a:pt x="5498" y="1737"/>
                        <a:pt x="5626" y="1737"/>
                        <a:pt x="5626" y="1737"/>
                      </a:cubicBezTo>
                      <a:cubicBezTo>
                        <a:pt x="5626" y="1608"/>
                        <a:pt x="5626" y="1447"/>
                        <a:pt x="5498" y="1447"/>
                      </a:cubicBezTo>
                      <a:lnTo>
                        <a:pt x="5498" y="1319"/>
                      </a:lnTo>
                      <a:lnTo>
                        <a:pt x="5369" y="1319"/>
                      </a:lnTo>
                      <a:lnTo>
                        <a:pt x="5241" y="1190"/>
                      </a:lnTo>
                      <a:cubicBezTo>
                        <a:pt x="3890" y="387"/>
                        <a:pt x="2412" y="258"/>
                        <a:pt x="9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3" name="Google Shape;3723;p45"/>
                <p:cNvSpPr/>
                <p:nvPr/>
              </p:nvSpPr>
              <p:spPr>
                <a:xfrm rot="4865706" flipH="1">
                  <a:off x="8402926" y="3371030"/>
                  <a:ext cx="92372" cy="25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" h="1608" extrusionOk="0">
                      <a:moveTo>
                        <a:pt x="514" y="0"/>
                      </a:moveTo>
                      <a:cubicBezTo>
                        <a:pt x="129" y="0"/>
                        <a:pt x="0" y="129"/>
                        <a:pt x="0" y="386"/>
                      </a:cubicBezTo>
                      <a:cubicBezTo>
                        <a:pt x="0" y="547"/>
                        <a:pt x="129" y="804"/>
                        <a:pt x="514" y="933"/>
                      </a:cubicBezTo>
                      <a:lnTo>
                        <a:pt x="932" y="933"/>
                      </a:lnTo>
                      <a:lnTo>
                        <a:pt x="1864" y="1190"/>
                      </a:lnTo>
                      <a:cubicBezTo>
                        <a:pt x="2797" y="1350"/>
                        <a:pt x="3729" y="1479"/>
                        <a:pt x="4693" y="1608"/>
                      </a:cubicBezTo>
                      <a:lnTo>
                        <a:pt x="5497" y="1608"/>
                      </a:lnTo>
                      <a:cubicBezTo>
                        <a:pt x="5625" y="1479"/>
                        <a:pt x="5754" y="1479"/>
                        <a:pt x="5754" y="1350"/>
                      </a:cubicBezTo>
                      <a:cubicBezTo>
                        <a:pt x="5754" y="1350"/>
                        <a:pt x="5754" y="1190"/>
                        <a:pt x="5625" y="1190"/>
                      </a:cubicBezTo>
                      <a:cubicBezTo>
                        <a:pt x="5208" y="804"/>
                        <a:pt x="4822" y="675"/>
                        <a:pt x="4404" y="547"/>
                      </a:cubicBezTo>
                      <a:lnTo>
                        <a:pt x="1993" y="129"/>
                      </a:lnTo>
                      <a:cubicBezTo>
                        <a:pt x="1736" y="0"/>
                        <a:pt x="1479" y="0"/>
                        <a:pt x="11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4" name="Google Shape;3724;p45"/>
                <p:cNvSpPr/>
                <p:nvPr/>
              </p:nvSpPr>
              <p:spPr>
                <a:xfrm rot="2793892" flipH="1">
                  <a:off x="8466443" y="3495825"/>
                  <a:ext cx="73285" cy="19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5" h="1222" extrusionOk="0">
                      <a:moveTo>
                        <a:pt x="675" y="0"/>
                      </a:moveTo>
                      <a:cubicBezTo>
                        <a:pt x="129" y="0"/>
                        <a:pt x="0" y="418"/>
                        <a:pt x="0" y="418"/>
                      </a:cubicBezTo>
                      <a:cubicBezTo>
                        <a:pt x="0" y="675"/>
                        <a:pt x="0" y="804"/>
                        <a:pt x="129" y="965"/>
                      </a:cubicBezTo>
                      <a:cubicBezTo>
                        <a:pt x="257" y="1093"/>
                        <a:pt x="418" y="1093"/>
                        <a:pt x="547" y="1093"/>
                      </a:cubicBezTo>
                      <a:cubicBezTo>
                        <a:pt x="1222" y="1222"/>
                        <a:pt x="1736" y="1222"/>
                        <a:pt x="2283" y="1222"/>
                      </a:cubicBezTo>
                      <a:lnTo>
                        <a:pt x="3472" y="1222"/>
                      </a:lnTo>
                      <a:cubicBezTo>
                        <a:pt x="3761" y="1222"/>
                        <a:pt x="4018" y="965"/>
                        <a:pt x="4276" y="804"/>
                      </a:cubicBezTo>
                      <a:cubicBezTo>
                        <a:pt x="4436" y="804"/>
                        <a:pt x="4436" y="804"/>
                        <a:pt x="4565" y="675"/>
                      </a:cubicBezTo>
                      <a:lnTo>
                        <a:pt x="4276" y="675"/>
                      </a:lnTo>
                      <a:cubicBezTo>
                        <a:pt x="4018" y="418"/>
                        <a:pt x="3761" y="290"/>
                        <a:pt x="3472" y="290"/>
                      </a:cubicBezTo>
                      <a:cubicBezTo>
                        <a:pt x="2668" y="161"/>
                        <a:pt x="1736" y="0"/>
                        <a:pt x="80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5" name="Google Shape;3725;p45"/>
                <p:cNvSpPr/>
                <p:nvPr/>
              </p:nvSpPr>
              <p:spPr>
                <a:xfrm rot="-5935315" flipH="1">
                  <a:off x="8437596" y="2990398"/>
                  <a:ext cx="59149" cy="59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9" h="3762" extrusionOk="0">
                      <a:moveTo>
                        <a:pt x="3729" y="0"/>
                      </a:moveTo>
                      <a:cubicBezTo>
                        <a:pt x="3472" y="129"/>
                        <a:pt x="3215" y="129"/>
                        <a:pt x="3086" y="257"/>
                      </a:cubicBezTo>
                      <a:cubicBezTo>
                        <a:pt x="2122" y="932"/>
                        <a:pt x="1318" y="1865"/>
                        <a:pt x="129" y="2958"/>
                      </a:cubicBezTo>
                      <a:cubicBezTo>
                        <a:pt x="129" y="3086"/>
                        <a:pt x="0" y="3343"/>
                        <a:pt x="129" y="3472"/>
                      </a:cubicBezTo>
                      <a:lnTo>
                        <a:pt x="386" y="3761"/>
                      </a:lnTo>
                      <a:lnTo>
                        <a:pt x="514" y="3761"/>
                      </a:lnTo>
                      <a:cubicBezTo>
                        <a:pt x="675" y="3761"/>
                        <a:pt x="675" y="3761"/>
                        <a:pt x="804" y="3633"/>
                      </a:cubicBezTo>
                      <a:cubicBezTo>
                        <a:pt x="1061" y="3633"/>
                        <a:pt x="1190" y="3472"/>
                        <a:pt x="1318" y="3343"/>
                      </a:cubicBezTo>
                      <a:cubicBezTo>
                        <a:pt x="1993" y="2668"/>
                        <a:pt x="2797" y="1736"/>
                        <a:pt x="3600" y="675"/>
                      </a:cubicBezTo>
                      <a:cubicBezTo>
                        <a:pt x="3729" y="547"/>
                        <a:pt x="3729" y="257"/>
                        <a:pt x="3729" y="129"/>
                      </a:cubicBezTo>
                      <a:lnTo>
                        <a:pt x="372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6" name="Google Shape;3726;p45"/>
                <p:cNvSpPr/>
                <p:nvPr/>
              </p:nvSpPr>
              <p:spPr>
                <a:xfrm rot="438387">
                  <a:off x="8234223" y="2273014"/>
                  <a:ext cx="85173" cy="34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9" h="2154" extrusionOk="0">
                      <a:moveTo>
                        <a:pt x="5240" y="0"/>
                      </a:moveTo>
                      <a:cubicBezTo>
                        <a:pt x="4822" y="0"/>
                        <a:pt x="4436" y="0"/>
                        <a:pt x="4179" y="129"/>
                      </a:cubicBezTo>
                      <a:cubicBezTo>
                        <a:pt x="3504" y="418"/>
                        <a:pt x="2829" y="547"/>
                        <a:pt x="2154" y="804"/>
                      </a:cubicBezTo>
                      <a:lnTo>
                        <a:pt x="964" y="1222"/>
                      </a:lnTo>
                      <a:lnTo>
                        <a:pt x="675" y="1222"/>
                      </a:lnTo>
                      <a:cubicBezTo>
                        <a:pt x="547" y="1222"/>
                        <a:pt x="418" y="1222"/>
                        <a:pt x="418" y="1350"/>
                      </a:cubicBezTo>
                      <a:cubicBezTo>
                        <a:pt x="161" y="1479"/>
                        <a:pt x="0" y="1607"/>
                        <a:pt x="0" y="1736"/>
                      </a:cubicBezTo>
                      <a:cubicBezTo>
                        <a:pt x="0" y="1865"/>
                        <a:pt x="161" y="2025"/>
                        <a:pt x="289" y="2025"/>
                      </a:cubicBezTo>
                      <a:cubicBezTo>
                        <a:pt x="547" y="2154"/>
                        <a:pt x="675" y="2154"/>
                        <a:pt x="964" y="2154"/>
                      </a:cubicBezTo>
                      <a:lnTo>
                        <a:pt x="1350" y="2154"/>
                      </a:lnTo>
                      <a:cubicBezTo>
                        <a:pt x="2700" y="2154"/>
                        <a:pt x="3632" y="1865"/>
                        <a:pt x="4307" y="1350"/>
                      </a:cubicBezTo>
                      <a:cubicBezTo>
                        <a:pt x="4693" y="932"/>
                        <a:pt x="5111" y="547"/>
                        <a:pt x="5368" y="129"/>
                      </a:cubicBezTo>
                      <a:lnTo>
                        <a:pt x="536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7" name="Google Shape;3727;p45"/>
                <p:cNvSpPr/>
                <p:nvPr/>
              </p:nvSpPr>
              <p:spPr>
                <a:xfrm rot="438387">
                  <a:off x="8061733" y="2291817"/>
                  <a:ext cx="91280" cy="17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" h="1094" extrusionOk="0">
                      <a:moveTo>
                        <a:pt x="2539" y="1"/>
                      </a:moveTo>
                      <a:cubicBezTo>
                        <a:pt x="1864" y="1"/>
                        <a:pt x="1222" y="129"/>
                        <a:pt x="546" y="129"/>
                      </a:cubicBezTo>
                      <a:cubicBezTo>
                        <a:pt x="0" y="129"/>
                        <a:pt x="0" y="418"/>
                        <a:pt x="0" y="547"/>
                      </a:cubicBezTo>
                      <a:cubicBezTo>
                        <a:pt x="0" y="676"/>
                        <a:pt x="0" y="804"/>
                        <a:pt x="546" y="933"/>
                      </a:cubicBezTo>
                      <a:lnTo>
                        <a:pt x="1222" y="933"/>
                      </a:lnTo>
                      <a:cubicBezTo>
                        <a:pt x="1607" y="1093"/>
                        <a:pt x="2154" y="1093"/>
                        <a:pt x="2539" y="1093"/>
                      </a:cubicBezTo>
                      <a:lnTo>
                        <a:pt x="2668" y="1093"/>
                      </a:lnTo>
                      <a:cubicBezTo>
                        <a:pt x="3761" y="1093"/>
                        <a:pt x="4565" y="1093"/>
                        <a:pt x="5368" y="933"/>
                      </a:cubicBezTo>
                      <a:cubicBezTo>
                        <a:pt x="5497" y="933"/>
                        <a:pt x="5625" y="804"/>
                        <a:pt x="5625" y="676"/>
                      </a:cubicBezTo>
                      <a:lnTo>
                        <a:pt x="5754" y="547"/>
                      </a:lnTo>
                      <a:cubicBezTo>
                        <a:pt x="5497" y="290"/>
                        <a:pt x="5368" y="129"/>
                        <a:pt x="52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8" name="Google Shape;3728;p45"/>
                <p:cNvSpPr/>
                <p:nvPr/>
              </p:nvSpPr>
              <p:spPr>
                <a:xfrm rot="4865706">
                  <a:off x="8665505" y="3949793"/>
                  <a:ext cx="90333" cy="29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1866" extrusionOk="0">
                      <a:moveTo>
                        <a:pt x="419" y="1"/>
                      </a:moveTo>
                      <a:cubicBezTo>
                        <a:pt x="290" y="1"/>
                        <a:pt x="162" y="129"/>
                        <a:pt x="1" y="258"/>
                      </a:cubicBezTo>
                      <a:cubicBezTo>
                        <a:pt x="1" y="387"/>
                        <a:pt x="162" y="644"/>
                        <a:pt x="162" y="644"/>
                      </a:cubicBezTo>
                      <a:cubicBezTo>
                        <a:pt x="676" y="933"/>
                        <a:pt x="1222" y="1190"/>
                        <a:pt x="1769" y="1319"/>
                      </a:cubicBezTo>
                      <a:cubicBezTo>
                        <a:pt x="2412" y="1608"/>
                        <a:pt x="3087" y="1608"/>
                        <a:pt x="3890" y="1737"/>
                      </a:cubicBezTo>
                      <a:cubicBezTo>
                        <a:pt x="4180" y="1737"/>
                        <a:pt x="4308" y="1865"/>
                        <a:pt x="4565" y="1865"/>
                      </a:cubicBezTo>
                      <a:lnTo>
                        <a:pt x="5369" y="1865"/>
                      </a:lnTo>
                      <a:cubicBezTo>
                        <a:pt x="5498" y="1737"/>
                        <a:pt x="5626" y="1737"/>
                        <a:pt x="5626" y="1737"/>
                      </a:cubicBezTo>
                      <a:cubicBezTo>
                        <a:pt x="5626" y="1608"/>
                        <a:pt x="5626" y="1447"/>
                        <a:pt x="5498" y="1447"/>
                      </a:cubicBezTo>
                      <a:lnTo>
                        <a:pt x="5498" y="1319"/>
                      </a:lnTo>
                      <a:lnTo>
                        <a:pt x="5369" y="1319"/>
                      </a:lnTo>
                      <a:lnTo>
                        <a:pt x="5241" y="1190"/>
                      </a:lnTo>
                      <a:cubicBezTo>
                        <a:pt x="3890" y="387"/>
                        <a:pt x="2412" y="258"/>
                        <a:pt x="9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9" name="Google Shape;3729;p45"/>
                <p:cNvSpPr/>
                <p:nvPr/>
              </p:nvSpPr>
              <p:spPr>
                <a:xfrm rot="-5934294" flipH="1">
                  <a:off x="8637034" y="3748576"/>
                  <a:ext cx="92372" cy="25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" h="1608" extrusionOk="0">
                      <a:moveTo>
                        <a:pt x="514" y="0"/>
                      </a:moveTo>
                      <a:cubicBezTo>
                        <a:pt x="129" y="0"/>
                        <a:pt x="0" y="129"/>
                        <a:pt x="0" y="386"/>
                      </a:cubicBezTo>
                      <a:cubicBezTo>
                        <a:pt x="0" y="547"/>
                        <a:pt x="129" y="804"/>
                        <a:pt x="514" y="933"/>
                      </a:cubicBezTo>
                      <a:lnTo>
                        <a:pt x="932" y="933"/>
                      </a:lnTo>
                      <a:lnTo>
                        <a:pt x="1864" y="1190"/>
                      </a:lnTo>
                      <a:cubicBezTo>
                        <a:pt x="2797" y="1350"/>
                        <a:pt x="3729" y="1479"/>
                        <a:pt x="4693" y="1608"/>
                      </a:cubicBezTo>
                      <a:lnTo>
                        <a:pt x="5497" y="1608"/>
                      </a:lnTo>
                      <a:cubicBezTo>
                        <a:pt x="5625" y="1479"/>
                        <a:pt x="5754" y="1479"/>
                        <a:pt x="5754" y="1350"/>
                      </a:cubicBezTo>
                      <a:cubicBezTo>
                        <a:pt x="5754" y="1350"/>
                        <a:pt x="5754" y="1190"/>
                        <a:pt x="5625" y="1190"/>
                      </a:cubicBezTo>
                      <a:cubicBezTo>
                        <a:pt x="5208" y="804"/>
                        <a:pt x="4822" y="675"/>
                        <a:pt x="4404" y="547"/>
                      </a:cubicBezTo>
                      <a:lnTo>
                        <a:pt x="1993" y="129"/>
                      </a:lnTo>
                      <a:cubicBezTo>
                        <a:pt x="1736" y="0"/>
                        <a:pt x="1479" y="0"/>
                        <a:pt x="11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0" name="Google Shape;3730;p45"/>
                <p:cNvSpPr/>
                <p:nvPr/>
              </p:nvSpPr>
              <p:spPr>
                <a:xfrm rot="-8006108" flipH="1">
                  <a:off x="8592604" y="3629977"/>
                  <a:ext cx="73285" cy="19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5" h="1222" extrusionOk="0">
                      <a:moveTo>
                        <a:pt x="675" y="0"/>
                      </a:moveTo>
                      <a:cubicBezTo>
                        <a:pt x="129" y="0"/>
                        <a:pt x="0" y="418"/>
                        <a:pt x="0" y="418"/>
                      </a:cubicBezTo>
                      <a:cubicBezTo>
                        <a:pt x="0" y="675"/>
                        <a:pt x="0" y="804"/>
                        <a:pt x="129" y="965"/>
                      </a:cubicBezTo>
                      <a:cubicBezTo>
                        <a:pt x="257" y="1093"/>
                        <a:pt x="418" y="1093"/>
                        <a:pt x="547" y="1093"/>
                      </a:cubicBezTo>
                      <a:cubicBezTo>
                        <a:pt x="1222" y="1222"/>
                        <a:pt x="1736" y="1222"/>
                        <a:pt x="2283" y="1222"/>
                      </a:cubicBezTo>
                      <a:lnTo>
                        <a:pt x="3472" y="1222"/>
                      </a:lnTo>
                      <a:cubicBezTo>
                        <a:pt x="3761" y="1222"/>
                        <a:pt x="4018" y="965"/>
                        <a:pt x="4276" y="804"/>
                      </a:cubicBezTo>
                      <a:cubicBezTo>
                        <a:pt x="4436" y="804"/>
                        <a:pt x="4436" y="804"/>
                        <a:pt x="4565" y="675"/>
                      </a:cubicBezTo>
                      <a:lnTo>
                        <a:pt x="4276" y="675"/>
                      </a:lnTo>
                      <a:cubicBezTo>
                        <a:pt x="4018" y="418"/>
                        <a:pt x="3761" y="290"/>
                        <a:pt x="3472" y="290"/>
                      </a:cubicBezTo>
                      <a:cubicBezTo>
                        <a:pt x="2668" y="161"/>
                        <a:pt x="1736" y="0"/>
                        <a:pt x="80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1" name="Google Shape;3731;p45"/>
                <p:cNvSpPr/>
                <p:nvPr/>
              </p:nvSpPr>
              <p:spPr>
                <a:xfrm rot="4864685" flipH="1">
                  <a:off x="8635587" y="4095350"/>
                  <a:ext cx="59149" cy="59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9" h="3762" extrusionOk="0">
                      <a:moveTo>
                        <a:pt x="3729" y="0"/>
                      </a:moveTo>
                      <a:cubicBezTo>
                        <a:pt x="3472" y="129"/>
                        <a:pt x="3215" y="129"/>
                        <a:pt x="3086" y="257"/>
                      </a:cubicBezTo>
                      <a:cubicBezTo>
                        <a:pt x="2122" y="932"/>
                        <a:pt x="1318" y="1865"/>
                        <a:pt x="129" y="2958"/>
                      </a:cubicBezTo>
                      <a:cubicBezTo>
                        <a:pt x="129" y="3086"/>
                        <a:pt x="0" y="3343"/>
                        <a:pt x="129" y="3472"/>
                      </a:cubicBezTo>
                      <a:lnTo>
                        <a:pt x="386" y="3761"/>
                      </a:lnTo>
                      <a:lnTo>
                        <a:pt x="514" y="3761"/>
                      </a:lnTo>
                      <a:cubicBezTo>
                        <a:pt x="675" y="3761"/>
                        <a:pt x="675" y="3761"/>
                        <a:pt x="804" y="3633"/>
                      </a:cubicBezTo>
                      <a:cubicBezTo>
                        <a:pt x="1061" y="3633"/>
                        <a:pt x="1190" y="3472"/>
                        <a:pt x="1318" y="3343"/>
                      </a:cubicBezTo>
                      <a:cubicBezTo>
                        <a:pt x="1993" y="2668"/>
                        <a:pt x="2797" y="1736"/>
                        <a:pt x="3600" y="675"/>
                      </a:cubicBezTo>
                      <a:cubicBezTo>
                        <a:pt x="3729" y="547"/>
                        <a:pt x="3729" y="257"/>
                        <a:pt x="3729" y="129"/>
                      </a:cubicBezTo>
                      <a:lnTo>
                        <a:pt x="372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732" name="Google Shape;3732;p45"/>
              <p:cNvSpPr/>
              <p:nvPr/>
            </p:nvSpPr>
            <p:spPr>
              <a:xfrm rot="-13545" flipH="1">
                <a:off x="7539223" y="4269685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45"/>
              <p:cNvSpPr/>
              <p:nvPr/>
            </p:nvSpPr>
            <p:spPr>
              <a:xfrm rot="-13385">
                <a:off x="7875359" y="4360268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45"/>
              <p:cNvSpPr/>
              <p:nvPr/>
            </p:nvSpPr>
            <p:spPr>
              <a:xfrm rot="10786615" flipH="1">
                <a:off x="8290000" y="438889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45"/>
              <p:cNvSpPr/>
              <p:nvPr/>
            </p:nvSpPr>
            <p:spPr>
              <a:xfrm rot="10786615" flipH="1">
                <a:off x="8096532" y="439168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45"/>
              <p:cNvSpPr/>
              <p:nvPr/>
            </p:nvSpPr>
            <p:spPr>
              <a:xfrm rot="3453141" flipH="1">
                <a:off x="7710103" y="4272703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37" name="Google Shape;3737;p45"/>
              <p:cNvGrpSpPr/>
              <p:nvPr/>
            </p:nvGrpSpPr>
            <p:grpSpPr>
              <a:xfrm>
                <a:off x="1214325" y="2075450"/>
                <a:ext cx="572400" cy="572400"/>
                <a:chOff x="583750" y="2075450"/>
                <a:chExt cx="572400" cy="572400"/>
              </a:xfrm>
            </p:grpSpPr>
            <p:sp>
              <p:nvSpPr>
                <p:cNvPr id="3738" name="Google Shape;3738;p45"/>
                <p:cNvSpPr/>
                <p:nvPr/>
              </p:nvSpPr>
              <p:spPr>
                <a:xfrm rot="10800000" flipH="1">
                  <a:off x="583750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39" name="Google Shape;3739;p45"/>
                <p:cNvGrpSpPr/>
                <p:nvPr/>
              </p:nvGrpSpPr>
              <p:grpSpPr>
                <a:xfrm rot="10800000" flipH="1">
                  <a:off x="717635" y="2196676"/>
                  <a:ext cx="304630" cy="333532"/>
                  <a:chOff x="-39625900" y="3238300"/>
                  <a:chExt cx="290650" cy="318225"/>
                </a:xfrm>
              </p:grpSpPr>
              <p:sp>
                <p:nvSpPr>
                  <p:cNvPr id="3740" name="Google Shape;3740;p45"/>
                  <p:cNvSpPr/>
                  <p:nvPr/>
                </p:nvSpPr>
                <p:spPr>
                  <a:xfrm>
                    <a:off x="-39625900" y="3238300"/>
                    <a:ext cx="290650" cy="318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6" h="12729" extrusionOk="0">
                        <a:moveTo>
                          <a:pt x="442" y="1"/>
                        </a:moveTo>
                        <a:cubicBezTo>
                          <a:pt x="221" y="1"/>
                          <a:pt x="32" y="190"/>
                          <a:pt x="32" y="442"/>
                        </a:cubicBezTo>
                        <a:lnTo>
                          <a:pt x="32" y="4159"/>
                        </a:lnTo>
                        <a:cubicBezTo>
                          <a:pt x="32" y="4317"/>
                          <a:pt x="126" y="4474"/>
                          <a:pt x="284" y="4569"/>
                        </a:cubicBezTo>
                        <a:cubicBezTo>
                          <a:pt x="1072" y="4821"/>
                          <a:pt x="1670" y="5640"/>
                          <a:pt x="1670" y="6491"/>
                        </a:cubicBezTo>
                        <a:cubicBezTo>
                          <a:pt x="1670" y="7404"/>
                          <a:pt x="1103" y="8129"/>
                          <a:pt x="284" y="8475"/>
                        </a:cubicBezTo>
                        <a:cubicBezTo>
                          <a:pt x="126" y="8507"/>
                          <a:pt x="0" y="8664"/>
                          <a:pt x="0" y="8853"/>
                        </a:cubicBezTo>
                        <a:lnTo>
                          <a:pt x="0" y="12319"/>
                        </a:lnTo>
                        <a:cubicBezTo>
                          <a:pt x="0" y="12571"/>
                          <a:pt x="221" y="12729"/>
                          <a:pt x="442" y="12729"/>
                        </a:cubicBezTo>
                        <a:lnTo>
                          <a:pt x="3308" y="12729"/>
                        </a:lnTo>
                        <a:lnTo>
                          <a:pt x="3308" y="4852"/>
                        </a:lnTo>
                        <a:cubicBezTo>
                          <a:pt x="3308" y="3687"/>
                          <a:pt x="4254" y="2805"/>
                          <a:pt x="5419" y="2741"/>
                        </a:cubicBezTo>
                        <a:lnTo>
                          <a:pt x="6238" y="2741"/>
                        </a:lnTo>
                        <a:cubicBezTo>
                          <a:pt x="7373" y="2741"/>
                          <a:pt x="8286" y="3687"/>
                          <a:pt x="8318" y="4852"/>
                        </a:cubicBezTo>
                        <a:lnTo>
                          <a:pt x="8318" y="12729"/>
                        </a:lnTo>
                        <a:lnTo>
                          <a:pt x="11216" y="12729"/>
                        </a:lnTo>
                        <a:cubicBezTo>
                          <a:pt x="11437" y="12729"/>
                          <a:pt x="11594" y="12508"/>
                          <a:pt x="11626" y="12319"/>
                        </a:cubicBezTo>
                        <a:lnTo>
                          <a:pt x="11626" y="8853"/>
                        </a:lnTo>
                        <a:cubicBezTo>
                          <a:pt x="11626" y="8696"/>
                          <a:pt x="11500" y="8538"/>
                          <a:pt x="11374" y="8475"/>
                        </a:cubicBezTo>
                        <a:cubicBezTo>
                          <a:pt x="10586" y="8192"/>
                          <a:pt x="9988" y="7404"/>
                          <a:pt x="9988" y="6491"/>
                        </a:cubicBezTo>
                        <a:cubicBezTo>
                          <a:pt x="9988" y="5577"/>
                          <a:pt x="10586" y="4852"/>
                          <a:pt x="11374" y="4569"/>
                        </a:cubicBezTo>
                        <a:cubicBezTo>
                          <a:pt x="11531" y="4537"/>
                          <a:pt x="11626" y="4380"/>
                          <a:pt x="11626" y="4159"/>
                        </a:cubicBezTo>
                        <a:lnTo>
                          <a:pt x="11626" y="442"/>
                        </a:lnTo>
                        <a:cubicBezTo>
                          <a:pt x="11626" y="190"/>
                          <a:pt x="11437" y="1"/>
                          <a:pt x="11216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41" name="Google Shape;3741;p45"/>
                  <p:cNvSpPr/>
                  <p:nvPr/>
                </p:nvSpPr>
                <p:spPr>
                  <a:xfrm>
                    <a:off x="-39521150" y="3328875"/>
                    <a:ext cx="82725" cy="22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09" h="9106" extrusionOk="0">
                        <a:moveTo>
                          <a:pt x="1607" y="3309"/>
                        </a:moveTo>
                        <a:cubicBezTo>
                          <a:pt x="2080" y="3309"/>
                          <a:pt x="2426" y="3655"/>
                          <a:pt x="2426" y="4128"/>
                        </a:cubicBezTo>
                        <a:cubicBezTo>
                          <a:pt x="2426" y="4600"/>
                          <a:pt x="2080" y="4947"/>
                          <a:pt x="1607" y="4947"/>
                        </a:cubicBezTo>
                        <a:cubicBezTo>
                          <a:pt x="1135" y="4947"/>
                          <a:pt x="788" y="4600"/>
                          <a:pt x="788" y="4128"/>
                        </a:cubicBezTo>
                        <a:cubicBezTo>
                          <a:pt x="788" y="3655"/>
                          <a:pt x="1135" y="3309"/>
                          <a:pt x="1607" y="3309"/>
                        </a:cubicBezTo>
                        <a:close/>
                        <a:moveTo>
                          <a:pt x="1229" y="1"/>
                        </a:moveTo>
                        <a:cubicBezTo>
                          <a:pt x="536" y="1"/>
                          <a:pt x="1" y="536"/>
                          <a:pt x="1" y="1261"/>
                        </a:cubicBezTo>
                        <a:lnTo>
                          <a:pt x="1" y="9106"/>
                        </a:lnTo>
                        <a:lnTo>
                          <a:pt x="3309" y="9106"/>
                        </a:lnTo>
                        <a:lnTo>
                          <a:pt x="3309" y="1229"/>
                        </a:lnTo>
                        <a:cubicBezTo>
                          <a:pt x="3309" y="536"/>
                          <a:pt x="2742" y="1"/>
                          <a:pt x="208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3742" name="Google Shape;3742;p45"/>
              <p:cNvGrpSpPr/>
              <p:nvPr/>
            </p:nvGrpSpPr>
            <p:grpSpPr>
              <a:xfrm>
                <a:off x="3120191" y="2075450"/>
                <a:ext cx="572400" cy="572400"/>
                <a:chOff x="2774141" y="2075450"/>
                <a:chExt cx="572400" cy="572400"/>
              </a:xfrm>
            </p:grpSpPr>
            <p:sp>
              <p:nvSpPr>
                <p:cNvPr id="3743" name="Google Shape;3743;p45"/>
                <p:cNvSpPr/>
                <p:nvPr/>
              </p:nvSpPr>
              <p:spPr>
                <a:xfrm>
                  <a:off x="2774141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4" name="Google Shape;3744;p45"/>
                <p:cNvSpPr/>
                <p:nvPr/>
              </p:nvSpPr>
              <p:spPr>
                <a:xfrm>
                  <a:off x="2919162" y="2194884"/>
                  <a:ext cx="282358" cy="333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76" h="12729" extrusionOk="0">
                      <a:moveTo>
                        <a:pt x="1670" y="851"/>
                      </a:moveTo>
                      <a:lnTo>
                        <a:pt x="1670" y="9326"/>
                      </a:lnTo>
                      <a:cubicBezTo>
                        <a:pt x="1355" y="9326"/>
                        <a:pt x="1072" y="9421"/>
                        <a:pt x="851" y="9578"/>
                      </a:cubicBezTo>
                      <a:lnTo>
                        <a:pt x="851" y="2049"/>
                      </a:lnTo>
                      <a:cubicBezTo>
                        <a:pt x="851" y="1481"/>
                        <a:pt x="1198" y="1072"/>
                        <a:pt x="1670" y="851"/>
                      </a:cubicBezTo>
                      <a:close/>
                      <a:moveTo>
                        <a:pt x="9925" y="10177"/>
                      </a:moveTo>
                      <a:lnTo>
                        <a:pt x="9925" y="10208"/>
                      </a:lnTo>
                      <a:lnTo>
                        <a:pt x="9925" y="11846"/>
                      </a:lnTo>
                      <a:lnTo>
                        <a:pt x="1670" y="11846"/>
                      </a:lnTo>
                      <a:cubicBezTo>
                        <a:pt x="1229" y="11846"/>
                        <a:pt x="851" y="11468"/>
                        <a:pt x="851" y="11027"/>
                      </a:cubicBezTo>
                      <a:cubicBezTo>
                        <a:pt x="851" y="10586"/>
                        <a:pt x="1229" y="10177"/>
                        <a:pt x="1670" y="10177"/>
                      </a:cubicBezTo>
                      <a:close/>
                      <a:moveTo>
                        <a:pt x="2111" y="1"/>
                      </a:moveTo>
                      <a:cubicBezTo>
                        <a:pt x="914" y="1"/>
                        <a:pt x="1" y="946"/>
                        <a:pt x="1" y="2080"/>
                      </a:cubicBezTo>
                      <a:lnTo>
                        <a:pt x="1" y="11059"/>
                      </a:lnTo>
                      <a:cubicBezTo>
                        <a:pt x="1" y="11973"/>
                        <a:pt x="757" y="12729"/>
                        <a:pt x="1670" y="12729"/>
                      </a:cubicBezTo>
                      <a:lnTo>
                        <a:pt x="10334" y="12729"/>
                      </a:lnTo>
                      <a:cubicBezTo>
                        <a:pt x="10586" y="12729"/>
                        <a:pt x="10775" y="12508"/>
                        <a:pt x="10775" y="12319"/>
                      </a:cubicBezTo>
                      <a:lnTo>
                        <a:pt x="10775" y="473"/>
                      </a:lnTo>
                      <a:cubicBezTo>
                        <a:pt x="10775" y="221"/>
                        <a:pt x="10586" y="64"/>
                        <a:pt x="10334" y="64"/>
                      </a:cubicBezTo>
                      <a:lnTo>
                        <a:pt x="9105" y="64"/>
                      </a:lnTo>
                      <a:lnTo>
                        <a:pt x="9105" y="3781"/>
                      </a:lnTo>
                      <a:cubicBezTo>
                        <a:pt x="9105" y="4011"/>
                        <a:pt x="8912" y="4171"/>
                        <a:pt x="8708" y="4171"/>
                      </a:cubicBezTo>
                      <a:cubicBezTo>
                        <a:pt x="8604" y="4171"/>
                        <a:pt x="8498" y="4129"/>
                        <a:pt x="8412" y="4033"/>
                      </a:cubicBezTo>
                      <a:lnTo>
                        <a:pt x="7845" y="3498"/>
                      </a:lnTo>
                      <a:lnTo>
                        <a:pt x="7310" y="4033"/>
                      </a:lnTo>
                      <a:cubicBezTo>
                        <a:pt x="7214" y="4129"/>
                        <a:pt x="7100" y="4171"/>
                        <a:pt x="6991" y="4171"/>
                      </a:cubicBezTo>
                      <a:cubicBezTo>
                        <a:pt x="6778" y="4171"/>
                        <a:pt x="6585" y="4011"/>
                        <a:pt x="6585" y="3781"/>
                      </a:cubicBezTo>
                      <a:lnTo>
                        <a:pt x="6585" y="64"/>
                      </a:lnTo>
                      <a:lnTo>
                        <a:pt x="2111" y="64"/>
                      </a:lnTo>
                      <a:lnTo>
                        <a:pt x="211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45" name="Google Shape;3745;p45"/>
              <p:cNvGrpSpPr/>
              <p:nvPr/>
            </p:nvGrpSpPr>
            <p:grpSpPr>
              <a:xfrm>
                <a:off x="5035732" y="2075450"/>
                <a:ext cx="572400" cy="572400"/>
                <a:chOff x="5406432" y="2075450"/>
                <a:chExt cx="572400" cy="572400"/>
              </a:xfrm>
            </p:grpSpPr>
            <p:sp>
              <p:nvSpPr>
                <p:cNvPr id="3746" name="Google Shape;3746;p45"/>
                <p:cNvSpPr/>
                <p:nvPr/>
              </p:nvSpPr>
              <p:spPr>
                <a:xfrm>
                  <a:off x="5406432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47" name="Google Shape;3747;p45"/>
                <p:cNvGrpSpPr/>
                <p:nvPr/>
              </p:nvGrpSpPr>
              <p:grpSpPr>
                <a:xfrm>
                  <a:off x="5526692" y="2196116"/>
                  <a:ext cx="331881" cy="331069"/>
                  <a:chOff x="-38537400" y="3588000"/>
                  <a:chExt cx="316650" cy="315875"/>
                </a:xfrm>
              </p:grpSpPr>
              <p:sp>
                <p:nvSpPr>
                  <p:cNvPr id="3748" name="Google Shape;3748;p45"/>
                  <p:cNvSpPr/>
                  <p:nvPr/>
                </p:nvSpPr>
                <p:spPr>
                  <a:xfrm>
                    <a:off x="-38327900" y="3719550"/>
                    <a:ext cx="20500" cy="41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0" h="1670" extrusionOk="0">
                        <a:moveTo>
                          <a:pt x="1" y="0"/>
                        </a:moveTo>
                        <a:lnTo>
                          <a:pt x="1" y="1229"/>
                        </a:lnTo>
                        <a:cubicBezTo>
                          <a:pt x="1" y="1449"/>
                          <a:pt x="190" y="1607"/>
                          <a:pt x="442" y="1670"/>
                        </a:cubicBezTo>
                        <a:cubicBezTo>
                          <a:pt x="631" y="1607"/>
                          <a:pt x="820" y="1449"/>
                          <a:pt x="820" y="1229"/>
                        </a:cubicBezTo>
                        <a:lnTo>
                          <a:pt x="82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49" name="Google Shape;3749;p45"/>
                  <p:cNvSpPr/>
                  <p:nvPr/>
                </p:nvSpPr>
                <p:spPr>
                  <a:xfrm>
                    <a:off x="-38452350" y="3719550"/>
                    <a:ext cx="21300" cy="41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2" h="1670" extrusionOk="0">
                        <a:moveTo>
                          <a:pt x="1" y="0"/>
                        </a:moveTo>
                        <a:lnTo>
                          <a:pt x="1" y="1229"/>
                        </a:lnTo>
                        <a:cubicBezTo>
                          <a:pt x="1" y="1449"/>
                          <a:pt x="221" y="1607"/>
                          <a:pt x="410" y="1670"/>
                        </a:cubicBezTo>
                        <a:cubicBezTo>
                          <a:pt x="631" y="1607"/>
                          <a:pt x="851" y="1449"/>
                          <a:pt x="851" y="1229"/>
                        </a:cubicBezTo>
                        <a:lnTo>
                          <a:pt x="85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0" name="Google Shape;3750;p45"/>
                  <p:cNvSpPr/>
                  <p:nvPr/>
                </p:nvSpPr>
                <p:spPr>
                  <a:xfrm>
                    <a:off x="-38516925" y="3759700"/>
                    <a:ext cx="275700" cy="144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28" h="5767" extrusionOk="0">
                        <a:moveTo>
                          <a:pt x="7152" y="1671"/>
                        </a:moveTo>
                        <a:cubicBezTo>
                          <a:pt x="7404" y="1671"/>
                          <a:pt x="7593" y="1860"/>
                          <a:pt x="7593" y="2112"/>
                        </a:cubicBezTo>
                        <a:lnTo>
                          <a:pt x="7593" y="3750"/>
                        </a:lnTo>
                        <a:cubicBezTo>
                          <a:pt x="7593" y="4002"/>
                          <a:pt x="7404" y="4159"/>
                          <a:pt x="7152" y="4159"/>
                        </a:cubicBezTo>
                        <a:lnTo>
                          <a:pt x="3844" y="4159"/>
                        </a:lnTo>
                        <a:cubicBezTo>
                          <a:pt x="3624" y="4159"/>
                          <a:pt x="3434" y="3939"/>
                          <a:pt x="3434" y="3750"/>
                        </a:cubicBezTo>
                        <a:lnTo>
                          <a:pt x="3434" y="2112"/>
                        </a:lnTo>
                        <a:cubicBezTo>
                          <a:pt x="3434" y="1860"/>
                          <a:pt x="3624" y="1671"/>
                          <a:pt x="3844" y="1671"/>
                        </a:cubicBezTo>
                        <a:close/>
                        <a:moveTo>
                          <a:pt x="0" y="1"/>
                        </a:moveTo>
                        <a:lnTo>
                          <a:pt x="0" y="4537"/>
                        </a:lnTo>
                        <a:cubicBezTo>
                          <a:pt x="0" y="5199"/>
                          <a:pt x="568" y="5766"/>
                          <a:pt x="1261" y="5766"/>
                        </a:cubicBezTo>
                        <a:lnTo>
                          <a:pt x="9798" y="5766"/>
                        </a:lnTo>
                        <a:cubicBezTo>
                          <a:pt x="10460" y="5766"/>
                          <a:pt x="11027" y="5199"/>
                          <a:pt x="11027" y="4537"/>
                        </a:cubicBezTo>
                        <a:lnTo>
                          <a:pt x="11027" y="1"/>
                        </a:lnTo>
                        <a:lnTo>
                          <a:pt x="9168" y="1"/>
                        </a:lnTo>
                        <a:cubicBezTo>
                          <a:pt x="9011" y="473"/>
                          <a:pt x="8538" y="851"/>
                          <a:pt x="8003" y="851"/>
                        </a:cubicBezTo>
                        <a:cubicBezTo>
                          <a:pt x="7436" y="851"/>
                          <a:pt x="6995" y="473"/>
                          <a:pt x="6806" y="1"/>
                        </a:cubicBezTo>
                        <a:lnTo>
                          <a:pt x="4159" y="1"/>
                        </a:lnTo>
                        <a:cubicBezTo>
                          <a:pt x="4002" y="473"/>
                          <a:pt x="3560" y="851"/>
                          <a:pt x="2993" y="851"/>
                        </a:cubicBezTo>
                        <a:cubicBezTo>
                          <a:pt x="2489" y="851"/>
                          <a:pt x="2017" y="536"/>
                          <a:pt x="185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1" name="Google Shape;3751;p45"/>
                  <p:cNvSpPr/>
                  <p:nvPr/>
                </p:nvSpPr>
                <p:spPr>
                  <a:xfrm>
                    <a:off x="-38537400" y="3588000"/>
                    <a:ext cx="316650" cy="15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66" h="6050" extrusionOk="0">
                        <a:moveTo>
                          <a:pt x="7971" y="820"/>
                        </a:moveTo>
                        <a:cubicBezTo>
                          <a:pt x="8223" y="820"/>
                          <a:pt x="8381" y="1009"/>
                          <a:pt x="8412" y="1229"/>
                        </a:cubicBezTo>
                        <a:lnTo>
                          <a:pt x="8412" y="1639"/>
                        </a:lnTo>
                        <a:lnTo>
                          <a:pt x="4253" y="1639"/>
                        </a:lnTo>
                        <a:lnTo>
                          <a:pt x="4253" y="1229"/>
                        </a:lnTo>
                        <a:cubicBezTo>
                          <a:pt x="4253" y="1009"/>
                          <a:pt x="4443" y="851"/>
                          <a:pt x="4663" y="820"/>
                        </a:cubicBezTo>
                        <a:close/>
                        <a:moveTo>
                          <a:pt x="4632" y="1"/>
                        </a:moveTo>
                        <a:cubicBezTo>
                          <a:pt x="3970" y="1"/>
                          <a:pt x="3403" y="536"/>
                          <a:pt x="3403" y="1229"/>
                        </a:cubicBezTo>
                        <a:lnTo>
                          <a:pt x="3403" y="1639"/>
                        </a:lnTo>
                        <a:lnTo>
                          <a:pt x="1229" y="1639"/>
                        </a:lnTo>
                        <a:cubicBezTo>
                          <a:pt x="536" y="1639"/>
                          <a:pt x="0" y="2175"/>
                          <a:pt x="0" y="2868"/>
                        </a:cubicBezTo>
                        <a:lnTo>
                          <a:pt x="0" y="5609"/>
                        </a:lnTo>
                        <a:cubicBezTo>
                          <a:pt x="0" y="5861"/>
                          <a:pt x="189" y="6050"/>
                          <a:pt x="378" y="6050"/>
                        </a:cubicBezTo>
                        <a:lnTo>
                          <a:pt x="2584" y="6050"/>
                        </a:lnTo>
                        <a:lnTo>
                          <a:pt x="2584" y="4821"/>
                        </a:lnTo>
                        <a:cubicBezTo>
                          <a:pt x="2584" y="4600"/>
                          <a:pt x="2804" y="4380"/>
                          <a:pt x="3025" y="4380"/>
                        </a:cubicBezTo>
                        <a:lnTo>
                          <a:pt x="4663" y="4380"/>
                        </a:lnTo>
                        <a:cubicBezTo>
                          <a:pt x="4915" y="4380"/>
                          <a:pt x="5104" y="4600"/>
                          <a:pt x="5104" y="4821"/>
                        </a:cubicBezTo>
                        <a:lnTo>
                          <a:pt x="5104" y="6050"/>
                        </a:lnTo>
                        <a:lnTo>
                          <a:pt x="7593" y="6050"/>
                        </a:lnTo>
                        <a:lnTo>
                          <a:pt x="7593" y="4821"/>
                        </a:lnTo>
                        <a:cubicBezTo>
                          <a:pt x="7593" y="4600"/>
                          <a:pt x="7782" y="4380"/>
                          <a:pt x="7971" y="4380"/>
                        </a:cubicBezTo>
                        <a:lnTo>
                          <a:pt x="9641" y="4380"/>
                        </a:lnTo>
                        <a:cubicBezTo>
                          <a:pt x="9861" y="4380"/>
                          <a:pt x="10019" y="4600"/>
                          <a:pt x="10019" y="4821"/>
                        </a:cubicBezTo>
                        <a:lnTo>
                          <a:pt x="10019" y="6050"/>
                        </a:lnTo>
                        <a:lnTo>
                          <a:pt x="12224" y="6050"/>
                        </a:lnTo>
                        <a:cubicBezTo>
                          <a:pt x="12476" y="6050"/>
                          <a:pt x="12665" y="5861"/>
                          <a:pt x="12665" y="5609"/>
                        </a:cubicBezTo>
                        <a:lnTo>
                          <a:pt x="12665" y="2868"/>
                        </a:lnTo>
                        <a:cubicBezTo>
                          <a:pt x="12665" y="2238"/>
                          <a:pt x="12067" y="1639"/>
                          <a:pt x="11405" y="1639"/>
                        </a:cubicBezTo>
                        <a:lnTo>
                          <a:pt x="9200" y="1639"/>
                        </a:lnTo>
                        <a:lnTo>
                          <a:pt x="9200" y="1229"/>
                        </a:lnTo>
                        <a:cubicBezTo>
                          <a:pt x="9200" y="568"/>
                          <a:pt x="8664" y="32"/>
                          <a:pt x="794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3752" name="Google Shape;3752;p45"/>
              <p:cNvGrpSpPr/>
              <p:nvPr/>
            </p:nvGrpSpPr>
            <p:grpSpPr>
              <a:xfrm>
                <a:off x="6969599" y="2075450"/>
                <a:ext cx="572400" cy="572400"/>
                <a:chOff x="8038724" y="2075450"/>
                <a:chExt cx="572400" cy="572400"/>
              </a:xfrm>
            </p:grpSpPr>
            <p:sp>
              <p:nvSpPr>
                <p:cNvPr id="3753" name="Google Shape;3753;p45"/>
                <p:cNvSpPr/>
                <p:nvPr/>
              </p:nvSpPr>
              <p:spPr>
                <a:xfrm>
                  <a:off x="8038724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54" name="Google Shape;3754;p45"/>
                <p:cNvGrpSpPr/>
                <p:nvPr/>
              </p:nvGrpSpPr>
              <p:grpSpPr>
                <a:xfrm>
                  <a:off x="8155865" y="2195552"/>
                  <a:ext cx="338117" cy="332195"/>
                  <a:chOff x="-40748275" y="3238700"/>
                  <a:chExt cx="322600" cy="316950"/>
                </a:xfrm>
              </p:grpSpPr>
              <p:sp>
                <p:nvSpPr>
                  <p:cNvPr id="3755" name="Google Shape;3755;p45"/>
                  <p:cNvSpPr/>
                  <p:nvPr/>
                </p:nvSpPr>
                <p:spPr>
                  <a:xfrm>
                    <a:off x="-40709675" y="3273750"/>
                    <a:ext cx="84300" cy="84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2" h="3372" extrusionOk="0">
                        <a:moveTo>
                          <a:pt x="2710" y="0"/>
                        </a:moveTo>
                        <a:lnTo>
                          <a:pt x="1" y="2710"/>
                        </a:lnTo>
                        <a:lnTo>
                          <a:pt x="694" y="3371"/>
                        </a:lnTo>
                        <a:lnTo>
                          <a:pt x="3372" y="662"/>
                        </a:lnTo>
                        <a:lnTo>
                          <a:pt x="271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6" name="Google Shape;3756;p45"/>
                  <p:cNvSpPr/>
                  <p:nvPr/>
                </p:nvSpPr>
                <p:spPr>
                  <a:xfrm>
                    <a:off x="-40578925" y="3247175"/>
                    <a:ext cx="151250" cy="14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50" h="5979" extrusionOk="0">
                        <a:moveTo>
                          <a:pt x="2663" y="0"/>
                        </a:moveTo>
                        <a:cubicBezTo>
                          <a:pt x="2552" y="0"/>
                          <a:pt x="2442" y="39"/>
                          <a:pt x="2363" y="118"/>
                        </a:cubicBezTo>
                        <a:lnTo>
                          <a:pt x="1261" y="1221"/>
                        </a:lnTo>
                        <a:lnTo>
                          <a:pt x="2678" y="2639"/>
                        </a:lnTo>
                        <a:cubicBezTo>
                          <a:pt x="2836" y="2796"/>
                          <a:pt x="2836" y="3080"/>
                          <a:pt x="2678" y="3237"/>
                        </a:cubicBezTo>
                        <a:cubicBezTo>
                          <a:pt x="2637" y="3278"/>
                          <a:pt x="2560" y="3302"/>
                          <a:pt x="2473" y="3302"/>
                        </a:cubicBezTo>
                        <a:cubicBezTo>
                          <a:pt x="2360" y="3302"/>
                          <a:pt x="2232" y="3263"/>
                          <a:pt x="2143" y="3174"/>
                        </a:cubicBezTo>
                        <a:lnTo>
                          <a:pt x="725" y="1756"/>
                        </a:lnTo>
                        <a:lnTo>
                          <a:pt x="0" y="2481"/>
                        </a:lnTo>
                        <a:lnTo>
                          <a:pt x="3529" y="5978"/>
                        </a:lnTo>
                        <a:lnTo>
                          <a:pt x="5892" y="3615"/>
                        </a:lnTo>
                        <a:cubicBezTo>
                          <a:pt x="6049" y="3458"/>
                          <a:pt x="6049" y="3174"/>
                          <a:pt x="5892" y="3017"/>
                        </a:cubicBezTo>
                        <a:lnTo>
                          <a:pt x="2962" y="118"/>
                        </a:lnTo>
                        <a:cubicBezTo>
                          <a:pt x="2883" y="39"/>
                          <a:pt x="2773" y="0"/>
                          <a:pt x="2663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7" name="Google Shape;3757;p45"/>
                  <p:cNvSpPr/>
                  <p:nvPr/>
                </p:nvSpPr>
                <p:spPr>
                  <a:xfrm>
                    <a:off x="-40678175" y="3305250"/>
                    <a:ext cx="213475" cy="21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39" h="8539" extrusionOk="0">
                        <a:moveTo>
                          <a:pt x="2679" y="0"/>
                        </a:moveTo>
                        <a:lnTo>
                          <a:pt x="1" y="2678"/>
                        </a:lnTo>
                        <a:lnTo>
                          <a:pt x="5861" y="8538"/>
                        </a:lnTo>
                        <a:lnTo>
                          <a:pt x="8539" y="5860"/>
                        </a:lnTo>
                        <a:lnTo>
                          <a:pt x="2679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8" name="Google Shape;3758;p45"/>
                  <p:cNvSpPr/>
                  <p:nvPr/>
                </p:nvSpPr>
                <p:spPr>
                  <a:xfrm>
                    <a:off x="-40513550" y="3469850"/>
                    <a:ext cx="87875" cy="85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5" h="3432" extrusionOk="0">
                        <a:moveTo>
                          <a:pt x="2426" y="1"/>
                        </a:moveTo>
                        <a:lnTo>
                          <a:pt x="0" y="2427"/>
                        </a:lnTo>
                        <a:lnTo>
                          <a:pt x="2899" y="3404"/>
                        </a:lnTo>
                        <a:cubicBezTo>
                          <a:pt x="2948" y="3423"/>
                          <a:pt x="2996" y="3432"/>
                          <a:pt x="3044" y="3432"/>
                        </a:cubicBezTo>
                        <a:cubicBezTo>
                          <a:pt x="3302" y="3432"/>
                          <a:pt x="3514" y="3166"/>
                          <a:pt x="3434" y="2899"/>
                        </a:cubicBezTo>
                        <a:lnTo>
                          <a:pt x="2426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9" name="Google Shape;3759;p45"/>
                  <p:cNvSpPr/>
                  <p:nvPr/>
                </p:nvSpPr>
                <p:spPr>
                  <a:xfrm>
                    <a:off x="-40738025" y="3404500"/>
                    <a:ext cx="150450" cy="14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18" h="5979" extrusionOk="0">
                        <a:moveTo>
                          <a:pt x="2521" y="0"/>
                        </a:moveTo>
                        <a:lnTo>
                          <a:pt x="1796" y="725"/>
                        </a:lnTo>
                        <a:lnTo>
                          <a:pt x="3308" y="2205"/>
                        </a:lnTo>
                        <a:cubicBezTo>
                          <a:pt x="3466" y="2363"/>
                          <a:pt x="3466" y="2646"/>
                          <a:pt x="3308" y="2804"/>
                        </a:cubicBezTo>
                        <a:cubicBezTo>
                          <a:pt x="3230" y="2883"/>
                          <a:pt x="3119" y="2922"/>
                          <a:pt x="3009" y="2922"/>
                        </a:cubicBezTo>
                        <a:cubicBezTo>
                          <a:pt x="2899" y="2922"/>
                          <a:pt x="2789" y="2883"/>
                          <a:pt x="2710" y="2804"/>
                        </a:cubicBezTo>
                        <a:lnTo>
                          <a:pt x="1229" y="1292"/>
                        </a:lnTo>
                        <a:lnTo>
                          <a:pt x="158" y="2363"/>
                        </a:lnTo>
                        <a:cubicBezTo>
                          <a:pt x="0" y="2520"/>
                          <a:pt x="0" y="2804"/>
                          <a:pt x="158" y="2962"/>
                        </a:cubicBezTo>
                        <a:lnTo>
                          <a:pt x="3056" y="5860"/>
                        </a:lnTo>
                        <a:cubicBezTo>
                          <a:pt x="3135" y="5939"/>
                          <a:pt x="3245" y="5978"/>
                          <a:pt x="3356" y="5978"/>
                        </a:cubicBezTo>
                        <a:cubicBezTo>
                          <a:pt x="3466" y="5978"/>
                          <a:pt x="3576" y="5939"/>
                          <a:pt x="3655" y="5860"/>
                        </a:cubicBezTo>
                        <a:lnTo>
                          <a:pt x="6018" y="3497"/>
                        </a:lnTo>
                        <a:lnTo>
                          <a:pt x="252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60" name="Google Shape;3760;p45"/>
                  <p:cNvSpPr/>
                  <p:nvPr/>
                </p:nvSpPr>
                <p:spPr>
                  <a:xfrm>
                    <a:off x="-40748275" y="3238700"/>
                    <a:ext cx="92175" cy="87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3514" extrusionOk="0">
                        <a:moveTo>
                          <a:pt x="2281" y="0"/>
                        </a:moveTo>
                        <a:cubicBezTo>
                          <a:pt x="1915" y="0"/>
                          <a:pt x="1545" y="142"/>
                          <a:pt x="1261" y="426"/>
                        </a:cubicBezTo>
                        <a:lnTo>
                          <a:pt x="568" y="1119"/>
                        </a:lnTo>
                        <a:cubicBezTo>
                          <a:pt x="1" y="1686"/>
                          <a:pt x="1" y="2568"/>
                          <a:pt x="568" y="3135"/>
                        </a:cubicBezTo>
                        <a:lnTo>
                          <a:pt x="946" y="3513"/>
                        </a:lnTo>
                        <a:lnTo>
                          <a:pt x="3687" y="804"/>
                        </a:lnTo>
                        <a:lnTo>
                          <a:pt x="3277" y="426"/>
                        </a:lnTo>
                        <a:cubicBezTo>
                          <a:pt x="3010" y="142"/>
                          <a:pt x="2647" y="0"/>
                          <a:pt x="2281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pic>
        <p:nvPicPr>
          <p:cNvPr id="127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2739" y="742950"/>
            <a:ext cx="7944061" cy="3891929"/>
          </a:xfrm>
          <a:prstGeom prst="rect">
            <a:avLst/>
          </a:prstGeom>
        </p:spPr>
      </p:pic>
      <p:pic>
        <p:nvPicPr>
          <p:cNvPr id="132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46132" y="-1310785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" name="Group 3"/>
          <p:cNvGrpSpPr/>
          <p:nvPr/>
        </p:nvGrpSpPr>
        <p:grpSpPr>
          <a:xfrm>
            <a:off x="5290616" y="870861"/>
            <a:ext cx="2742308" cy="634089"/>
            <a:chOff x="0" y="0"/>
            <a:chExt cx="18242782" cy="12091182"/>
          </a:xfrm>
        </p:grpSpPr>
        <p:grpSp>
          <p:nvGrpSpPr>
            <p:cNvPr id="13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137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135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136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sp>
        <p:nvSpPr>
          <p:cNvPr id="3" name="TextBox 2"/>
          <p:cNvSpPr txBox="1"/>
          <p:nvPr/>
        </p:nvSpPr>
        <p:spPr>
          <a:xfrm>
            <a:off x="5334000" y="895350"/>
            <a:ext cx="2601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Kết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luận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#9Slide03 Nokia" pitchFamily="18" charset="0"/>
            </a:endParaRP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333" y="819150"/>
            <a:ext cx="6964837" cy="4419600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14">
                        <a14:foregroundMark x1="13514" y1="97423" x2="20463" y2="93814"/>
                        <a14:foregroundMark x1="48263" y1="95361" x2="41699" y2="912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39" y="1550274"/>
            <a:ext cx="3214716" cy="299999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39537" y="1797147"/>
            <a:ext cx="491056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sông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hồ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ao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đã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dùng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rồi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thường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bị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lẫn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nhiều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đất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cát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và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vi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khuẩn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sống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sông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nhiều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phù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sa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nên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đục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ao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hồ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nhiều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loại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tảo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sống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nên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thường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xanh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.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mưa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máy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bị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lẫn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nhiều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đất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cát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bụi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nên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thường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trong</a:t>
            </a:r>
            <a:r>
              <a:rPr lang="en-US" sz="2000" i="1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.</a:t>
            </a:r>
            <a:endParaRPr lang="en-US" sz="2000" i="1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27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6" name="Google Shape;3576;p42"/>
          <p:cNvGrpSpPr/>
          <p:nvPr/>
        </p:nvGrpSpPr>
        <p:grpSpPr>
          <a:xfrm>
            <a:off x="3645078" y="-19050"/>
            <a:ext cx="2097674" cy="2085907"/>
            <a:chOff x="4080729" y="838311"/>
            <a:chExt cx="2097674" cy="2085907"/>
          </a:xfrm>
        </p:grpSpPr>
        <p:sp>
          <p:nvSpPr>
            <p:cNvPr id="3577" name="Google Shape;3577;p42"/>
            <p:cNvSpPr/>
            <p:nvPr/>
          </p:nvSpPr>
          <p:spPr>
            <a:xfrm rot="9330547">
              <a:off x="4359097" y="1101553"/>
              <a:ext cx="1587512" cy="1462845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2"/>
            <p:cNvSpPr/>
            <p:nvPr/>
          </p:nvSpPr>
          <p:spPr>
            <a:xfrm rot="9330547">
              <a:off x="4312523" y="1198131"/>
              <a:ext cx="1587512" cy="1462845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80" name="Google Shape;3580;p42"/>
          <p:cNvSpPr txBox="1">
            <a:spLocks noGrp="1"/>
          </p:cNvSpPr>
          <p:nvPr>
            <p:ph type="title"/>
          </p:nvPr>
        </p:nvSpPr>
        <p:spPr>
          <a:xfrm>
            <a:off x="3401240" y="2685375"/>
            <a:ext cx="23415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Company</a:t>
            </a:r>
            <a:endParaRPr/>
          </a:p>
        </p:txBody>
      </p:sp>
      <p:sp>
        <p:nvSpPr>
          <p:cNvPr id="3581" name="Google Shape;3581;p42"/>
          <p:cNvSpPr txBox="1">
            <a:spLocks noGrp="1"/>
          </p:cNvSpPr>
          <p:nvPr>
            <p:ph type="title" idx="2"/>
          </p:nvPr>
        </p:nvSpPr>
        <p:spPr>
          <a:xfrm>
            <a:off x="3401240" y="871014"/>
            <a:ext cx="23415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02</a:t>
            </a:r>
            <a:endParaRPr dirty="0"/>
          </a:p>
        </p:txBody>
      </p:sp>
      <p:pic>
        <p:nvPicPr>
          <p:cNvPr id="8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530864">
            <a:off x="-1387934" y="2450756"/>
            <a:ext cx="12664440" cy="4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HP\Downloads\water-drop-cartoon-mascot-character-260nw-150111782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46" y="1200150"/>
            <a:ext cx="6466936" cy="333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3"/>
          <p:cNvGrpSpPr/>
          <p:nvPr/>
        </p:nvGrpSpPr>
        <p:grpSpPr>
          <a:xfrm>
            <a:off x="3248790" y="1989300"/>
            <a:ext cx="4343400" cy="1895497"/>
            <a:chOff x="0" y="0"/>
            <a:chExt cx="18242782" cy="12091182"/>
          </a:xfrm>
        </p:grpSpPr>
        <p:grpSp>
          <p:nvGrpSpPr>
            <p:cNvPr id="12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1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13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14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16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9000" y="1765945"/>
            <a:ext cx="1219200" cy="122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6600" y="2266950"/>
            <a:ext cx="43989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Tiêu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chuẩn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đánh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</a:p>
          <a:p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Giá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nước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bị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ô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nhiềm</a:t>
            </a:r>
            <a:endParaRPr lang="en-US" sz="2000" dirty="0" smtClean="0"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  <a:latin typeface="#9Slide03 Nokia" pitchFamily="18" charset="0"/>
            </a:endParaRPr>
          </a:p>
          <a:p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Và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nước</a:t>
            </a:r>
            <a:r>
              <a:rPr lang="en-US" sz="2000" dirty="0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Nokia" pitchFamily="18" charset="0"/>
              </a:rPr>
              <a:t>sạch</a:t>
            </a:r>
            <a:endParaRPr lang="en-US" sz="2000" dirty="0" smtClean="0"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  <a:latin typeface="#9Slide03 Nokia" pitchFamily="18" charset="0"/>
            </a:endParaRPr>
          </a:p>
        </p:txBody>
      </p:sp>
      <p:pic>
        <p:nvPicPr>
          <p:cNvPr id="18" name="Picture 5" descr="C:\Users\HP\Downloads\happy-sad-water-drop-characters-clean-dirty-water-concept-vector-illustration-happy-sad-water-drop-characters-210850915-removebg-preview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5897683" y="3213336"/>
            <a:ext cx="704622" cy="7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HP\Downloads\happy-sad-water-drop-characters-clean-dirty-water-concept-vector-illustration-happy-sad-water-drop-characters-210850915-removebg-preview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1614"/>
          <a:stretch/>
        </p:blipFill>
        <p:spPr bwMode="auto">
          <a:xfrm>
            <a:off x="4491741" y="3185384"/>
            <a:ext cx="1266718" cy="122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78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933450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4865040" y="-782931"/>
            <a:ext cx="1268554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011533" y="-630063"/>
            <a:ext cx="1275593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962400" y="1352550"/>
            <a:ext cx="3291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Thí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nghiệm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2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488" y="504499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86347"/>
            <a:ext cx="3962399" cy="478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HP\Desktop\pngtree-cartoon-microscope-decorative-illustration-image_1446968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49325" y="2269865"/>
            <a:ext cx="2051275" cy="289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kisspng-drop-water-cartoon-clip-art-water-drop-images-5a8899ee3005f2.4551259615189017421967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8111" r="96222">
                        <a14:foregroundMark x1="32667" y1="20167" x2="40000" y2="14167"/>
                        <a14:foregroundMark x1="37556" y1="23167" x2="39333" y2="44500"/>
                        <a14:foregroundMark x1="47111" y1="21833" x2="46444" y2="44167"/>
                        <a14:foregroundMark x1="32667" y1="33500" x2="42222" y2="35500"/>
                        <a14:foregroundMark x1="34000" y1="27833" x2="40222" y2="38500"/>
                        <a14:foregroundMark x1="40667" y1="26500" x2="36667" y2="45167"/>
                        <a14:foregroundMark x1="45556" y1="24167" x2="43778" y2="40167"/>
                        <a14:foregroundMark x1="48667" y1="24167" x2="49111" y2="42167"/>
                        <a14:foregroundMark x1="49556" y1="24833" x2="51111" y2="3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48" y="3882799"/>
            <a:ext cx="812379" cy="5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67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428641" y="2528437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12897" y="-1123554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1576873" y="-1016881"/>
            <a:ext cx="691352" cy="2687015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1651156" y="-932275"/>
            <a:ext cx="695188" cy="2687014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4" name="TextBox 3"/>
          <p:cNvSpPr txBox="1"/>
          <p:nvPr/>
        </p:nvSpPr>
        <p:spPr>
          <a:xfrm>
            <a:off x="903857" y="215103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Thí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nghiệm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2</a:t>
            </a:r>
            <a:endParaRPr lang="en-US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59" y="563530"/>
            <a:ext cx="2056167" cy="717368"/>
          </a:xfrm>
          <a:prstGeom prst="rect">
            <a:avLst/>
          </a:prstGeom>
        </p:spPr>
      </p:pic>
      <p:pic>
        <p:nvPicPr>
          <p:cNvPr id="16" name="图片 2"/>
          <p:cNvPicPr>
            <a:picLocks noChangeAspect="1"/>
          </p:cNvPicPr>
          <p:nvPr/>
        </p:nvPicPr>
        <p:blipFill>
          <a:blip r:embed="rId8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00" y="-122712"/>
            <a:ext cx="4079700" cy="25081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5727" y="1428750"/>
            <a:ext cx="3498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Thực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hành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quan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sát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</a:p>
          <a:p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Nước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dưới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kính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NguyenHa 01" pitchFamily="18" charset="0"/>
              </a:rPr>
              <a:t>hiển</a:t>
            </a:r>
            <a:r>
              <a:rPr lang="en-US" dirty="0" smtClean="0">
                <a:solidFill>
                  <a:srgbClr val="002060"/>
                </a:solidFill>
                <a:latin typeface="#9Slide03 NguyenHa 01" pitchFamily="18" charset="0"/>
              </a:rPr>
              <a:t> vi</a:t>
            </a:r>
          </a:p>
        </p:txBody>
      </p:sp>
      <p:sp>
        <p:nvSpPr>
          <p:cNvPr id="20" name="Google Shape;4035;p55"/>
          <p:cNvSpPr/>
          <p:nvPr/>
        </p:nvSpPr>
        <p:spPr>
          <a:xfrm rot="5400000">
            <a:off x="6172420" y="-974517"/>
            <a:ext cx="822522" cy="2687015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4036;p55"/>
          <p:cNvSpPr/>
          <p:nvPr/>
        </p:nvSpPr>
        <p:spPr>
          <a:xfrm rot="5400000">
            <a:off x="6320150" y="-822885"/>
            <a:ext cx="827086" cy="2687014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943600" y="270212"/>
            <a:ext cx="2504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Dụng</a:t>
            </a:r>
            <a:r>
              <a:rPr lang="en-US" sz="18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#9Slide03 NguyenHa 01" pitchFamily="18" charset="0"/>
              </a:rPr>
              <a:t>cụ</a:t>
            </a:r>
            <a:endParaRPr lang="en-US" sz="18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34" name="9Slide.vn 2">
            <a:extLst>
              <a:ext uri="{FF2B5EF4-FFF2-40B4-BE49-F238E27FC236}">
                <a16:creationId xmlns:a16="http://schemas.microsoft.com/office/drawing/2014/main" xmlns="" id="{EAFF34A5-C0B6-4A83-A96F-36A72E2060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735" y="4036202"/>
            <a:ext cx="1606138" cy="37216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254527" y="4068187"/>
            <a:ext cx="849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#9Slide03 Arima Madurai Black" pitchFamily="2" charset="0"/>
                <a:cs typeface="#9Slide03 Arima Madurai Black" pitchFamily="2" charset="0"/>
              </a:rPr>
              <a:t>Kính</a:t>
            </a:r>
            <a:r>
              <a:rPr lang="en-US" dirty="0" smtClean="0">
                <a:latin typeface="#9Slide03 Arima Madurai Black" pitchFamily="2" charset="0"/>
                <a:cs typeface="#9Slide03 Arima Madurai Black" pitchFamily="2" charset="0"/>
              </a:rPr>
              <a:t> </a:t>
            </a:r>
            <a:r>
              <a:rPr lang="en-US" dirty="0" err="1" smtClean="0">
                <a:latin typeface="#9Slide03 Arima Madurai Black" pitchFamily="2" charset="0"/>
                <a:cs typeface="#9Slide03 Arima Madurai Black" pitchFamily="2" charset="0"/>
              </a:rPr>
              <a:t>lúp</a:t>
            </a:r>
            <a:endParaRPr lang="en-US" dirty="0">
              <a:latin typeface="#9Slide03 Arima Madurai Black" pitchFamily="2" charset="0"/>
              <a:cs typeface="#9Slide03 Arima Madurai Black" pitchFamily="2" charset="0"/>
            </a:endParaRPr>
          </a:p>
        </p:txBody>
      </p:sp>
      <p:pic>
        <p:nvPicPr>
          <p:cNvPr id="5123" name="Picture 3" descr="C:\Users\HP\Desktop\pngtree-cartoon-microscope-decorative-illustration-image_1446968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1426" y="2912607"/>
            <a:ext cx="1801243" cy="254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HP\Desktop\kisspng-drop-water-cartoon-clip-art-water-drop-images-5a8899ee3005f2.4551259615189017421967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8111" r="96222">
                        <a14:foregroundMark x1="32667" y1="20167" x2="40000" y2="14167"/>
                        <a14:foregroundMark x1="37556" y1="23167" x2="39333" y2="44500"/>
                        <a14:foregroundMark x1="47111" y1="21833" x2="46444" y2="44167"/>
                        <a14:foregroundMark x1="32667" y1="33500" x2="42222" y2="35500"/>
                        <a14:foregroundMark x1="34000" y1="27833" x2="40222" y2="38500"/>
                        <a14:foregroundMark x1="40667" y1="26500" x2="36667" y2="45167"/>
                        <a14:foregroundMark x1="45556" y1="24167" x2="43778" y2="40167"/>
                        <a14:foregroundMark x1="48667" y1="24167" x2="49111" y2="42167"/>
                        <a14:foregroundMark x1="49556" y1="24833" x2="51111" y2="3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238" y="4238964"/>
            <a:ext cx="713357" cy="47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7" y="1714362"/>
            <a:ext cx="3479417" cy="419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540918" y="493257"/>
            <a:ext cx="2419350" cy="2631936"/>
            <a:chOff x="4540918" y="493257"/>
            <a:chExt cx="2419350" cy="2631936"/>
          </a:xfrm>
        </p:grpSpPr>
        <p:pic>
          <p:nvPicPr>
            <p:cNvPr id="33" name="9Slide.vn 2">
              <a:extLst>
                <a:ext uri="{FF2B5EF4-FFF2-40B4-BE49-F238E27FC236}">
                  <a16:creationId xmlns:a16="http://schemas.microsoft.com/office/drawing/2014/main" xmlns="" id="{EAFF34A5-C0B6-4A83-A96F-36A72E206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64139" y="2753025"/>
              <a:ext cx="1606138" cy="37216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22678" y="2783690"/>
              <a:ext cx="11208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Kính</a:t>
              </a:r>
              <a:r>
                <a:rPr lang="en-US" dirty="0" smtClean="0">
                  <a:latin typeface="#9Slide03 Arima Madurai Black" pitchFamily="2" charset="0"/>
                  <a:cs typeface="#9Slide03 Arima Madurai Black" pitchFamily="2" charset="0"/>
                </a:rPr>
                <a:t> </a:t>
              </a:r>
              <a:r>
                <a:rPr lang="en-US" dirty="0" err="1" smtClean="0">
                  <a:latin typeface="#9Slide03 Arima Madurai Black" pitchFamily="2" charset="0"/>
                  <a:cs typeface="#9Slide03 Arima Madurai Black" pitchFamily="2" charset="0"/>
                </a:rPr>
                <a:t>hiển</a:t>
              </a:r>
              <a:r>
                <a:rPr lang="en-US" dirty="0" smtClean="0">
                  <a:latin typeface="#9Slide03 Arima Madurai Black" pitchFamily="2" charset="0"/>
                  <a:cs typeface="#9Slide03 Arima Madurai Black" pitchFamily="2" charset="0"/>
                </a:rPr>
                <a:t> vi</a:t>
              </a:r>
              <a:endParaRPr lang="en-US" dirty="0">
                <a:latin typeface="#9Slide03 Arima Madurai Black" pitchFamily="2" charset="0"/>
                <a:cs typeface="#9Slide03 Arima Madurai Black" pitchFamily="2" charset="0"/>
              </a:endParaRPr>
            </a:p>
          </p:txBody>
        </p:sp>
        <p:pic>
          <p:nvPicPr>
            <p:cNvPr id="5125" name="Picture 5" descr="C:\Users\HP\Desktop\523b97976b4c40f71c28010bcd91776d.png_wh860.pn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674" b="90000" l="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0918" y="493257"/>
              <a:ext cx="2419350" cy="2419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6" name="Picture 6" descr="C:\Users\HP\Desktop\5253.png_860.pn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65" b="100000" l="4535" r="99535">
                        <a14:backgroundMark x1="66279" y1="9535" x2="80465" y2="50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843" y="2147003"/>
            <a:ext cx="1581150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25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775969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4865040" y="-1548917"/>
            <a:ext cx="1268554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011533" y="-1396049"/>
            <a:ext cx="1275593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429000" y="586564"/>
            <a:ext cx="4192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Cách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tiến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hành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488" y="-14114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71442" y="-686872"/>
            <a:ext cx="4283661" cy="77973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419600" y="1951494"/>
            <a:ext cx="48431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2800" i="1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grpSp>
        <p:nvGrpSpPr>
          <p:cNvPr id="19" name="组合 2">
            <a:extLst>
              <a:ext uri="{FF2B5EF4-FFF2-40B4-BE49-F238E27FC236}">
                <a16:creationId xmlns:a16="http://schemas.microsoft.com/office/drawing/2014/main" xmlns="" id="{6463C82D-B10F-469F-8A31-05E7D6A50E52}"/>
              </a:ext>
            </a:extLst>
          </p:cNvPr>
          <p:cNvGrpSpPr/>
          <p:nvPr/>
        </p:nvGrpSpPr>
        <p:grpSpPr>
          <a:xfrm>
            <a:off x="3429001" y="1733550"/>
            <a:ext cx="5493468" cy="856551"/>
            <a:chOff x="1579896" y="2048700"/>
            <a:chExt cx="9597340" cy="3246402"/>
          </a:xfrm>
        </p:grpSpPr>
        <p:sp>
          <p:nvSpPr>
            <p:cNvPr id="20" name="矩形: 圆角 3">
              <a:extLst>
                <a:ext uri="{FF2B5EF4-FFF2-40B4-BE49-F238E27FC236}">
                  <a16:creationId xmlns:a16="http://schemas.microsoft.com/office/drawing/2014/main" xmlns="" id="{43E4C0B4-824C-4B2D-856A-AB9CE3613882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roundRect">
              <a:avLst/>
            </a:prstGeom>
            <a:no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1" name="矩形: 圆角 4">
              <a:extLst>
                <a:ext uri="{FF2B5EF4-FFF2-40B4-BE49-F238E27FC236}">
                  <a16:creationId xmlns:a16="http://schemas.microsoft.com/office/drawing/2014/main" xmlns="" id="{9C62222A-830B-424C-8BF0-1297AA8707B4}"/>
                </a:ext>
              </a:extLst>
            </p:cNvPr>
            <p:cNvSpPr/>
            <p:nvPr/>
          </p:nvSpPr>
          <p:spPr>
            <a:xfrm>
              <a:off x="1732296" y="2201100"/>
              <a:ext cx="9298377" cy="2967367"/>
            </a:xfrm>
            <a:prstGeom prst="roundRect">
              <a:avLst>
                <a:gd name="adj" fmla="val 13815"/>
              </a:avLst>
            </a:prstGeom>
            <a:noFill/>
            <a:ln w="19050" cap="rnd">
              <a:solidFill>
                <a:schemeClr val="tx2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2" name="组合 2">
            <a:extLst>
              <a:ext uri="{FF2B5EF4-FFF2-40B4-BE49-F238E27FC236}">
                <a16:creationId xmlns:a16="http://schemas.microsoft.com/office/drawing/2014/main" xmlns="" id="{6463C82D-B10F-469F-8A31-05E7D6A50E52}"/>
              </a:ext>
            </a:extLst>
          </p:cNvPr>
          <p:cNvGrpSpPr/>
          <p:nvPr/>
        </p:nvGrpSpPr>
        <p:grpSpPr>
          <a:xfrm>
            <a:off x="3429001" y="2647950"/>
            <a:ext cx="5486399" cy="954108"/>
            <a:chOff x="1579896" y="2048700"/>
            <a:chExt cx="9597340" cy="3246402"/>
          </a:xfrm>
          <a:noFill/>
        </p:grpSpPr>
        <p:sp>
          <p:nvSpPr>
            <p:cNvPr id="25" name="矩形: 圆角 3">
              <a:extLst>
                <a:ext uri="{FF2B5EF4-FFF2-40B4-BE49-F238E27FC236}">
                  <a16:creationId xmlns:a16="http://schemas.microsoft.com/office/drawing/2014/main" xmlns="" id="{43E4C0B4-824C-4B2D-856A-AB9CE3613882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roundRect">
              <a:avLst/>
            </a:prstGeom>
            <a:grp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矩形: 圆角 4">
              <a:extLst>
                <a:ext uri="{FF2B5EF4-FFF2-40B4-BE49-F238E27FC236}">
                  <a16:creationId xmlns:a16="http://schemas.microsoft.com/office/drawing/2014/main" xmlns="" id="{9C62222A-830B-424C-8BF0-1297AA8707B4}"/>
                </a:ext>
              </a:extLst>
            </p:cNvPr>
            <p:cNvSpPr/>
            <p:nvPr/>
          </p:nvSpPr>
          <p:spPr>
            <a:xfrm>
              <a:off x="1732296" y="2201100"/>
              <a:ext cx="9298377" cy="2967367"/>
            </a:xfrm>
            <a:prstGeom prst="roundRect">
              <a:avLst>
                <a:gd name="adj" fmla="val 13815"/>
              </a:avLst>
            </a:prstGeom>
            <a:grpFill/>
            <a:ln w="19050" cap="rnd">
              <a:solidFill>
                <a:schemeClr val="tx2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7" name="组合 2">
            <a:extLst>
              <a:ext uri="{FF2B5EF4-FFF2-40B4-BE49-F238E27FC236}">
                <a16:creationId xmlns:a16="http://schemas.microsoft.com/office/drawing/2014/main" xmlns="" id="{6463C82D-B10F-469F-8A31-05E7D6A50E52}"/>
              </a:ext>
            </a:extLst>
          </p:cNvPr>
          <p:cNvGrpSpPr/>
          <p:nvPr/>
        </p:nvGrpSpPr>
        <p:grpSpPr>
          <a:xfrm>
            <a:off x="3429000" y="3638550"/>
            <a:ext cx="5486399" cy="838200"/>
            <a:chOff x="1579896" y="2048700"/>
            <a:chExt cx="9597340" cy="3246402"/>
          </a:xfrm>
          <a:noFill/>
        </p:grpSpPr>
        <p:sp>
          <p:nvSpPr>
            <p:cNvPr id="28" name="矩形: 圆角 3">
              <a:extLst>
                <a:ext uri="{FF2B5EF4-FFF2-40B4-BE49-F238E27FC236}">
                  <a16:creationId xmlns:a16="http://schemas.microsoft.com/office/drawing/2014/main" xmlns="" id="{43E4C0B4-824C-4B2D-856A-AB9CE3613882}"/>
                </a:ext>
              </a:extLst>
            </p:cNvPr>
            <p:cNvSpPr/>
            <p:nvPr/>
          </p:nvSpPr>
          <p:spPr>
            <a:xfrm>
              <a:off x="1579896" y="2048700"/>
              <a:ext cx="9597340" cy="3246402"/>
            </a:xfrm>
            <a:prstGeom prst="roundRect">
              <a:avLst/>
            </a:prstGeom>
            <a:grpFill/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矩形: 圆角 4">
              <a:extLst>
                <a:ext uri="{FF2B5EF4-FFF2-40B4-BE49-F238E27FC236}">
                  <a16:creationId xmlns:a16="http://schemas.microsoft.com/office/drawing/2014/main" xmlns="" id="{9C62222A-830B-424C-8BF0-1297AA8707B4}"/>
                </a:ext>
              </a:extLst>
            </p:cNvPr>
            <p:cNvSpPr/>
            <p:nvPr/>
          </p:nvSpPr>
          <p:spPr>
            <a:xfrm>
              <a:off x="1732296" y="2201100"/>
              <a:ext cx="9298377" cy="2967367"/>
            </a:xfrm>
            <a:prstGeom prst="roundRect">
              <a:avLst>
                <a:gd name="adj" fmla="val 13815"/>
              </a:avLst>
            </a:prstGeom>
            <a:grpFill/>
            <a:ln w="19050" cap="rnd">
              <a:solidFill>
                <a:schemeClr val="tx2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505200" y="1938379"/>
            <a:ext cx="5412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1: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Nhỏ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1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giọt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trên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kính</a:t>
            </a:r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0094" y="2886730"/>
            <a:ext cx="4583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2: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Đưa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kính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vào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giá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đỡ</a:t>
            </a:r>
            <a:endParaRPr lang="en-US" sz="2800" dirty="0" smtClean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3796040"/>
            <a:ext cx="4459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3: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Quan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sát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nhận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xét</a:t>
            </a:r>
            <a:endParaRPr lang="en-US" sz="28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30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" y="1269109"/>
            <a:ext cx="3479417" cy="419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HP\Desktop\pngtree-cartoon-microscope-decorative-illustration-image_1446968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52600" y="2546257"/>
            <a:ext cx="1801243" cy="254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HP\Desktop\kisspng-drop-water-cartoon-clip-art-water-drop-images-5a8899ee3005f2.4551259615189017421967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8111" r="96222">
                        <a14:foregroundMark x1="32667" y1="20167" x2="40000" y2="14167"/>
                        <a14:foregroundMark x1="37556" y1="23167" x2="39333" y2="44500"/>
                        <a14:foregroundMark x1="47111" y1="21833" x2="46444" y2="44167"/>
                        <a14:foregroundMark x1="32667" y1="33500" x2="42222" y2="35500"/>
                        <a14:foregroundMark x1="34000" y1="27833" x2="40222" y2="38500"/>
                        <a14:foregroundMark x1="40667" y1="26500" x2="36667" y2="45167"/>
                        <a14:foregroundMark x1="45556" y1="24167" x2="43778" y2="40167"/>
                        <a14:foregroundMark x1="48667" y1="24167" x2="49111" y2="42167"/>
                        <a14:foregroundMark x1="49556" y1="24833" x2="51111" y2="3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12" y="3872614"/>
            <a:ext cx="713357" cy="47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38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775969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5081012" y="-1764889"/>
            <a:ext cx="836610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228703" y="-1613219"/>
            <a:ext cx="841252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388196" y="438150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Kết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quả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1488" y="-14114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21586" y="-1445006"/>
            <a:ext cx="3796230" cy="8153400"/>
          </a:xfrm>
          <a:prstGeom prst="rect">
            <a:avLst/>
          </a:prstGeom>
        </p:spPr>
      </p:pic>
      <p:pic>
        <p:nvPicPr>
          <p:cNvPr id="15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3748" y="652091"/>
            <a:ext cx="3962399" cy="478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HP\Desktop\cong-ty-nuoc-sach-di-dong-ha-noi-31365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356577"/>
            <a:ext cx="2556371" cy="15961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HP\Desktop\nuoc-ban-giet-nhieu-nguoi-hon-ca-chien-tranh-1-1571283171706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135" y="1352550"/>
            <a:ext cx="2401665" cy="14597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9Slide.vn 2">
            <a:extLst>
              <a:ext uri="{FF2B5EF4-FFF2-40B4-BE49-F238E27FC236}">
                <a16:creationId xmlns:a16="http://schemas.microsoft.com/office/drawing/2014/main" xmlns="" id="{EAFF34A5-C0B6-4A83-A96F-36A72E20608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18017"/>
          <a:stretch/>
        </p:blipFill>
        <p:spPr>
          <a:xfrm>
            <a:off x="2209800" y="2876550"/>
            <a:ext cx="2708772" cy="765599"/>
          </a:xfrm>
          <a:prstGeom prst="rect">
            <a:avLst/>
          </a:prstGeom>
        </p:spPr>
      </p:pic>
      <p:pic>
        <p:nvPicPr>
          <p:cNvPr id="20" name="Picture 5" descr="C:\Users\HP\Desktop\kisspng-drinking-water-water-conservation-water-scarcity-w-water-glass-5ac53af3495049.7083377415228751233003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15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560" y="2651549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89131" y="3076849"/>
            <a:ext cx="1787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vi </a:t>
            </a:r>
            <a:r>
              <a:rPr lang="en-US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vật</a:t>
            </a:r>
            <a:endParaRPr lang="en-US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22" name="9Slide.vn 2">
            <a:extLst>
              <a:ext uri="{FF2B5EF4-FFF2-40B4-BE49-F238E27FC236}">
                <a16:creationId xmlns:a16="http://schemas.microsoft.com/office/drawing/2014/main" xmlns="" id="{EAFF34A5-C0B6-4A83-A96F-36A72E20608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18017"/>
          <a:stretch/>
        </p:blipFill>
        <p:spPr>
          <a:xfrm>
            <a:off x="5139828" y="2870517"/>
            <a:ext cx="2708772" cy="765599"/>
          </a:xfrm>
          <a:prstGeom prst="rect">
            <a:avLst/>
          </a:prstGeom>
        </p:spPr>
      </p:pic>
      <p:pic>
        <p:nvPicPr>
          <p:cNvPr id="23" name="Picture 3" descr="C:\Users\HP\Downloads\drop-removebg-preview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351" y="2561467"/>
            <a:ext cx="989449" cy="139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843952" y="3102173"/>
            <a:ext cx="1242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vi </a:t>
            </a:r>
            <a:r>
              <a:rPr lang="en-US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vật</a:t>
            </a:r>
            <a:endParaRPr lang="en-US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25" name="Picture 3" descr="C:\Users\HP\Desktop\pngtree-cartoon-microscope-decorative-illustration-image_1446968.jp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440" y="2617378"/>
            <a:ext cx="1801243" cy="254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6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775969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3879439" y="-2119699"/>
            <a:ext cx="836610" cy="4785488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4029518" y="-2143567"/>
            <a:ext cx="841252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289729" y="83340"/>
            <a:ext cx="4192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Các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tiêu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chuẩn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82303" y="-49595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14501" y="-2952751"/>
            <a:ext cx="6705599" cy="12268202"/>
          </a:xfrm>
          <a:prstGeom prst="rect">
            <a:avLst/>
          </a:prstGeom>
        </p:spPr>
      </p:pic>
      <p:graphicFrame>
        <p:nvGraphicFramePr>
          <p:cNvPr id="25" name="Group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322010"/>
              </p:ext>
            </p:extLst>
          </p:nvPr>
        </p:nvGraphicFramePr>
        <p:xfrm>
          <a:off x="457200" y="1036248"/>
          <a:ext cx="8534400" cy="4126302"/>
        </p:xfrm>
        <a:graphic>
          <a:graphicData uri="http://schemas.openxmlformats.org/drawingml/2006/table">
            <a:tbl>
              <a:tblPr>
                <a:tableStyleId>{C17AAB89-87B8-4C35-802C-651C62422369}</a:tableStyleId>
              </a:tblPr>
              <a:tblGrid>
                <a:gridCol w="2250347"/>
                <a:gridCol w="3259123"/>
                <a:gridCol w="3024930"/>
              </a:tblGrid>
              <a:tr h="8734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Tiêu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chuẩn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đánh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giá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Nước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bị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ô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nhiễm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i="0" u="none" strike="noStrike" cap="none" normalizeH="0" baseline="0" dirty="0" err="1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Nước</a:t>
                      </a:r>
                      <a:r>
                        <a:rPr kumimoji="0" lang="en-US" sz="2800" i="0" u="none" strike="noStrike" cap="none" normalizeH="0" baseline="0" dirty="0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 </a:t>
                      </a:r>
                      <a:r>
                        <a:rPr kumimoji="0" lang="en-US" sz="2800" i="0" u="none" strike="noStrike" cap="none" normalizeH="0" baseline="0" dirty="0" err="1" smtClean="0">
                          <a:ln>
                            <a:noFill/>
                          </a:ln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#9Slide03 Arima Madurai ExtraBo" pitchFamily="2" charset="0"/>
                          <a:cs typeface="#9Slide03 Arima Madurai ExtraBo" pitchFamily="2" charset="0"/>
                        </a:rPr>
                        <a:t>sạch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90476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1.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Màu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04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2.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Mùi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04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3.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Vị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96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4. Vi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sinh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vật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94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5.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Các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chất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 </a:t>
                      </a:r>
                      <a:r>
                        <a:rPr kumimoji="0" lang="en-US" sz="2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hòa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#9Slide03 Arima Madurai ExtraBo" pitchFamily="2" charset="0"/>
                          <a:cs typeface="#9Slide03 Arima Madurai ExtraBo" pitchFamily="2" charset="0"/>
                        </a:rPr>
                        <a:t> tan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#9Slide03 Arima Madurai ExtraBo" pitchFamily="2" charset="0"/>
                        <a:cs typeface="#9Slide03 Arima Madurai ExtraBo" pitchFamily="2" charset="0"/>
                      </a:endParaRPr>
                    </a:p>
                  </a:txBody>
                  <a:tcPr horzOverflow="overflow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" name="Rectangle 36"/>
          <p:cNvSpPr>
            <a:spLocks noChangeArrowheads="1"/>
          </p:cNvSpPr>
          <p:nvPr/>
        </p:nvSpPr>
        <p:spPr bwMode="auto">
          <a:xfrm>
            <a:off x="2438400" y="2038350"/>
            <a:ext cx="2743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b="1" dirty="0" err="1" smtClean="0">
                <a:latin typeface="#9Slide03 Arima Madurai ExtraBo" pitchFamily="2" charset="0"/>
                <a:cs typeface="#9Slide03 Arima Madurai ExtraBo" pitchFamily="2" charset="0"/>
              </a:rPr>
              <a:t>vẫn</a:t>
            </a:r>
            <a:r>
              <a:rPr lang="en-US" sz="2000" b="1" dirty="0" smtClean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đục</a:t>
            </a:r>
            <a:endParaRPr lang="en-US" sz="2000" b="1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2743200" y="2571750"/>
            <a:ext cx="2362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mùi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hôi</a:t>
            </a:r>
            <a:endParaRPr lang="en-US" sz="2000" b="1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28" name="Rectangle 38"/>
          <p:cNvSpPr>
            <a:spLocks noChangeArrowheads="1"/>
          </p:cNvSpPr>
          <p:nvPr/>
        </p:nvSpPr>
        <p:spPr bwMode="auto">
          <a:xfrm>
            <a:off x="2743199" y="3562350"/>
            <a:ext cx="343910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Nhiều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quá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mức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</a:p>
          <a:p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phép</a:t>
            </a:r>
            <a:endParaRPr lang="en-US" sz="2000" b="1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29" name="Rectangle 39"/>
          <p:cNvSpPr>
            <a:spLocks noChangeArrowheads="1"/>
          </p:cNvSpPr>
          <p:nvPr/>
        </p:nvSpPr>
        <p:spPr bwMode="auto">
          <a:xfrm>
            <a:off x="2743200" y="4248150"/>
            <a:ext cx="2819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Chứa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chất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hòa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tan </a:t>
            </a:r>
            <a:endParaRPr lang="en-US" sz="2000" b="1" dirty="0" smtClean="0">
              <a:latin typeface="#9Slide03 Arima Madurai ExtraBo" pitchFamily="2" charset="0"/>
              <a:cs typeface="#9Slide03 Arima Madurai ExtraBo" pitchFamily="2" charset="0"/>
            </a:endParaRPr>
          </a:p>
          <a:p>
            <a:pPr algn="ctr"/>
            <a:r>
              <a:rPr lang="en-US" sz="2000" b="1" dirty="0" err="1" smtClean="0"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b="1" dirty="0" smtClean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hại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sức</a:t>
            </a:r>
            <a:r>
              <a:rPr lang="en-US" sz="2000" b="1" dirty="0"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b="1" dirty="0" err="1">
                <a:latin typeface="#9Slide03 Arima Madurai ExtraBo" pitchFamily="2" charset="0"/>
                <a:cs typeface="#9Slide03 Arima Madurai ExtraBo" pitchFamily="2" charset="0"/>
              </a:rPr>
              <a:t>khỏe</a:t>
            </a:r>
            <a:endParaRPr lang="en-US" sz="2000" b="1" dirty="0"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30" name="Rectangle 40"/>
          <p:cNvSpPr>
            <a:spLocks noChangeArrowheads="1"/>
          </p:cNvSpPr>
          <p:nvPr/>
        </p:nvSpPr>
        <p:spPr bwMode="auto">
          <a:xfrm>
            <a:off x="5791200" y="1962150"/>
            <a:ext cx="3276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trong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suốt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</a:p>
        </p:txBody>
      </p:sp>
      <p:sp>
        <p:nvSpPr>
          <p:cNvPr id="31" name="Rectangle 41"/>
          <p:cNvSpPr>
            <a:spLocks noChangeArrowheads="1"/>
          </p:cNvSpPr>
          <p:nvPr/>
        </p:nvSpPr>
        <p:spPr bwMode="auto">
          <a:xfrm>
            <a:off x="5943600" y="2419350"/>
            <a:ext cx="3276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mùi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</a:p>
        </p:txBody>
      </p:sp>
      <p:sp>
        <p:nvSpPr>
          <p:cNvPr id="32" name="Rectangle 42"/>
          <p:cNvSpPr>
            <a:spLocks noChangeArrowheads="1"/>
          </p:cNvSpPr>
          <p:nvPr/>
        </p:nvSpPr>
        <p:spPr bwMode="auto">
          <a:xfrm>
            <a:off x="6019800" y="2952750"/>
            <a:ext cx="3276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vị</a:t>
            </a:r>
            <a:endParaRPr lang="en-US" sz="2000" dirty="0">
              <a:solidFill>
                <a:schemeClr val="accent6">
                  <a:lumMod val="10000"/>
                </a:schemeClr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33" name="Rectangle 43"/>
          <p:cNvSpPr>
            <a:spLocks noChangeArrowheads="1"/>
          </p:cNvSpPr>
          <p:nvPr/>
        </p:nvSpPr>
        <p:spPr bwMode="auto">
          <a:xfrm>
            <a:off x="6019800" y="3638550"/>
            <a:ext cx="3276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ít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</a:p>
          <a:p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đủ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để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gây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hại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. </a:t>
            </a:r>
          </a:p>
        </p:txBody>
      </p:sp>
      <p:sp>
        <p:nvSpPr>
          <p:cNvPr id="34" name="Rectangle 44"/>
          <p:cNvSpPr>
            <a:spLocks noChangeArrowheads="1"/>
          </p:cNvSpPr>
          <p:nvPr/>
        </p:nvSpPr>
        <p:spPr bwMode="auto">
          <a:xfrm>
            <a:off x="5943600" y="4248150"/>
            <a:ext cx="3048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 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chứa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chất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hòa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endParaRPr lang="en-US" sz="2000" dirty="0" smtClean="0">
              <a:solidFill>
                <a:schemeClr val="accent6">
                  <a:lumMod val="10000"/>
                </a:schemeClr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pPr algn="ctr"/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tan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hại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sức</a:t>
            </a:r>
            <a:r>
              <a:rPr lang="en-US" sz="2000" dirty="0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chemeClr val="accent6">
                    <a:lumMod val="10000"/>
                  </a:schemeClr>
                </a:solidFill>
                <a:latin typeface="#9Slide03 Arima Madurai ExtraBo" pitchFamily="2" charset="0"/>
                <a:cs typeface="#9Slide03 Arima Madurai ExtraBo" pitchFamily="2" charset="0"/>
              </a:rPr>
              <a:t>khỏe</a:t>
            </a:r>
            <a:endParaRPr lang="en-US" sz="2000" dirty="0">
              <a:solidFill>
                <a:schemeClr val="accent6">
                  <a:lumMod val="10000"/>
                </a:schemeClr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04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3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933450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5110009" y="-1027901"/>
            <a:ext cx="1268554" cy="527542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011533" y="-783397"/>
            <a:ext cx="1275593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87066" y="1148148"/>
            <a:ext cx="4932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Theo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thế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nào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Là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nước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bị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ô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nhiễm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61581" y="52200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86347"/>
            <a:ext cx="3962399" cy="478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HP\Desktop\pngtree-cartoon-microscope-decorative-illustration-image_1446968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49325" y="2269865"/>
            <a:ext cx="2051275" cy="289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kisspng-drop-water-cartoon-clip-art-water-drop-images-5a8899ee3005f2.4551259615189017421967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8111" r="96222">
                        <a14:foregroundMark x1="32667" y1="20167" x2="40000" y2="14167"/>
                        <a14:foregroundMark x1="37556" y1="23167" x2="39333" y2="44500"/>
                        <a14:foregroundMark x1="47111" y1="21833" x2="46444" y2="44167"/>
                        <a14:foregroundMark x1="32667" y1="33500" x2="42222" y2="35500"/>
                        <a14:foregroundMark x1="34000" y1="27833" x2="40222" y2="38500"/>
                        <a14:foregroundMark x1="40667" y1="26500" x2="36667" y2="45167"/>
                        <a14:foregroundMark x1="45556" y1="24167" x2="43778" y2="40167"/>
                        <a14:foregroundMark x1="48667" y1="24167" x2="49111" y2="42167"/>
                        <a14:foregroundMark x1="49556" y1="24833" x2="51111" y2="3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48" y="3882799"/>
            <a:ext cx="812379" cy="5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8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61AFFF2-0341-432C-991C-47B77E594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8E3454DF-A94A-4797-AA4D-2B20AE291D2A}"/>
              </a:ext>
            </a:extLst>
          </p:cNvPr>
          <p:cNvSpPr/>
          <p:nvPr/>
        </p:nvSpPr>
        <p:spPr>
          <a:xfrm>
            <a:off x="3968750" y="4456938"/>
            <a:ext cx="1206500" cy="406400"/>
          </a:xfrm>
          <a:prstGeom prst="roundRect">
            <a:avLst>
              <a:gd name="adj" fmla="val 7589"/>
            </a:avLst>
          </a:prstGeom>
          <a:solidFill>
            <a:srgbClr val="7345D3"/>
          </a:solidFill>
          <a:ln w="38100">
            <a:solidFill>
              <a:srgbClr val="FEFD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100" b="1" dirty="0"/>
              <a:t>CHƠI</a:t>
            </a:r>
            <a:endParaRPr lang="vi-VN" sz="2100" b="1" dirty="0"/>
          </a:p>
        </p:txBody>
      </p:sp>
    </p:spTree>
    <p:extLst>
      <p:ext uri="{BB962C8B-B14F-4D97-AF65-F5344CB8AC3E}">
        <p14:creationId xmlns:p14="http://schemas.microsoft.com/office/powerpoint/2010/main" val="216984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3212922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1902809" y="-474058"/>
            <a:ext cx="1268554" cy="2330971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1899289" y="-526932"/>
            <a:ext cx="1275593" cy="2330971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16510" y="238895"/>
            <a:ext cx="25458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ước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</a:p>
          <a:p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chất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bẩn</a:t>
            </a:r>
            <a:endParaRPr lang="en-US" sz="2800" dirty="0" smtClean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7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98" y="638553"/>
            <a:ext cx="3962399" cy="478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kisspng-drop-water-cartoon-clip-art-water-drop-images-5a8899ee3005f2.4551259615189017421967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8111" r="96222">
                        <a14:foregroundMark x1="32667" y1="20167" x2="40000" y2="14167"/>
                        <a14:foregroundMark x1="37556" y1="23167" x2="39333" y2="44500"/>
                        <a14:foregroundMark x1="47111" y1="21833" x2="46444" y2="44167"/>
                        <a14:foregroundMark x1="32667" y1="33500" x2="42222" y2="35500"/>
                        <a14:foregroundMark x1="34000" y1="27833" x2="40222" y2="38500"/>
                        <a14:foregroundMark x1="40667" y1="26500" x2="36667" y2="45167"/>
                        <a14:foregroundMark x1="45556" y1="24167" x2="43778" y2="40167"/>
                        <a14:foregroundMark x1="48667" y1="24167" x2="49111" y2="42167"/>
                        <a14:foregroundMark x1="49556" y1="24833" x2="51111" y2="3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48" y="3882799"/>
            <a:ext cx="812379" cy="5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片 37893" descr="1-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4200" y="-628650"/>
            <a:ext cx="6629400" cy="64877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51" y="1430408"/>
            <a:ext cx="3343724" cy="2420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34218"/>
            <a:ext cx="3578798" cy="2503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nha may thuy san do ra song hau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075" y="1512309"/>
            <a:ext cx="3513181" cy="24592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398" y="1483606"/>
            <a:ext cx="3422858" cy="2453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03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3212922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1902809" y="-474058"/>
            <a:ext cx="1268554" cy="2330971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1899289" y="-526932"/>
            <a:ext cx="1275593" cy="2330971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750106" y="376943"/>
            <a:ext cx="1374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mùi</a:t>
            </a:r>
            <a:endParaRPr lang="en-US" sz="2800" dirty="0" smtClean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7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52" y="691427"/>
            <a:ext cx="3962399" cy="478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kisspng-drop-water-cartoon-clip-art-water-drop-images-5a8899ee3005f2.4551259615189017421967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8111" r="96222">
                        <a14:foregroundMark x1="32667" y1="20167" x2="40000" y2="14167"/>
                        <a14:foregroundMark x1="37556" y1="23167" x2="39333" y2="44500"/>
                        <a14:foregroundMark x1="47111" y1="21833" x2="46444" y2="44167"/>
                        <a14:foregroundMark x1="32667" y1="33500" x2="42222" y2="35500"/>
                        <a14:foregroundMark x1="34000" y1="27833" x2="40222" y2="38500"/>
                        <a14:foregroundMark x1="40667" y1="26500" x2="36667" y2="45167"/>
                        <a14:foregroundMark x1="45556" y1="24167" x2="43778" y2="40167"/>
                        <a14:foregroundMark x1="48667" y1="24167" x2="49111" y2="42167"/>
                        <a14:foregroundMark x1="49556" y1="24833" x2="51111" y2="3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48" y="3882799"/>
            <a:ext cx="812379" cy="5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片 37893" descr="1-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3688080" y="-596493"/>
            <a:ext cx="6217920" cy="64877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973" y="1325705"/>
            <a:ext cx="3568134" cy="2735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08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3212922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2032722" y="-603973"/>
            <a:ext cx="1268554" cy="2590801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1899289" y="-526932"/>
            <a:ext cx="1275593" cy="2330971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19200" y="115333"/>
            <a:ext cx="27414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chứa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vi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vật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gây</a:t>
            </a:r>
            <a:r>
              <a:rPr lang="en-US" sz="28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bệnh</a:t>
            </a:r>
            <a:endParaRPr lang="en-US" sz="2800" dirty="0" smtClean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7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52" y="691427"/>
            <a:ext cx="3962399" cy="478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kisspng-drop-water-cartoon-clip-art-water-drop-images-5a8899ee3005f2.4551259615189017421967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8111" r="96222">
                        <a14:foregroundMark x1="32667" y1="20167" x2="40000" y2="14167"/>
                        <a14:foregroundMark x1="37556" y1="23167" x2="39333" y2="44500"/>
                        <a14:foregroundMark x1="47111" y1="21833" x2="46444" y2="44167"/>
                        <a14:foregroundMark x1="32667" y1="33500" x2="42222" y2="35500"/>
                        <a14:foregroundMark x1="34000" y1="27833" x2="40222" y2="38500"/>
                        <a14:foregroundMark x1="40667" y1="26500" x2="36667" y2="45167"/>
                        <a14:foregroundMark x1="45556" y1="24167" x2="43778" y2="40167"/>
                        <a14:foregroundMark x1="48667" y1="24167" x2="49111" y2="42167"/>
                        <a14:foregroundMark x1="49556" y1="24833" x2="51111" y2="3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48" y="3882799"/>
            <a:ext cx="812379" cy="5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片 37893" descr="1-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3688080" y="-596493"/>
            <a:ext cx="6217920" cy="64877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5334000" y="1581151"/>
            <a:ext cx="2971800" cy="224522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C:\Users\HP\Desktop\kisspng-microorganism-cartoon-bacteria-cute-little-monster-5a81badac17f16.183899891518451418792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00" b="100000" l="4111" r="96889">
                        <a14:foregroundMark x1="13444" y1="5625" x2="18889" y2="15375"/>
                        <a14:foregroundMark x1="25222" y1="7125" x2="20000" y2="14875"/>
                        <a14:foregroundMark x1="24667" y1="21000" x2="19444" y2="17750"/>
                        <a14:foregroundMark x1="19667" y1="24250" x2="19667" y2="24250"/>
                        <a14:foregroundMark x1="19667" y1="24250" x2="19667" y2="18375"/>
                        <a14:foregroundMark x1="12556" y1="24250" x2="18444" y2="13625"/>
                        <a14:foregroundMark x1="23889" y1="30500" x2="13667" y2="48000"/>
                        <a14:foregroundMark x1="45222" y1="3875" x2="33111" y2="18625"/>
                        <a14:foregroundMark x1="73444" y1="3250" x2="85333" y2="41500"/>
                        <a14:foregroundMark x1="60222" y1="49500" x2="56889" y2="78875"/>
                        <a14:foregroundMark x1="81556" y1="53000" x2="81111" y2="54875"/>
                        <a14:foregroundMark x1="79222" y1="50125" x2="82889" y2="76125"/>
                        <a14:foregroundMark x1="20222" y1="55750" x2="35222" y2="97125"/>
                        <a14:foregroundMark x1="16778" y1="58625" x2="14667" y2="95125"/>
                        <a14:foregroundMark x1="23111" y1="71375" x2="22556" y2="85625"/>
                        <a14:foregroundMark x1="22556" y1="85625" x2="22556" y2="85625"/>
                        <a14:foregroundMark x1="46000" y1="89125" x2="68222" y2="89125"/>
                        <a14:foregroundMark x1="86111" y1="81125" x2="79000" y2="95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264" y="1733549"/>
            <a:ext cx="2963536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85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933450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5110009" y="-1027901"/>
            <a:ext cx="1268554" cy="527542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5011533" y="-783397"/>
            <a:ext cx="1275593" cy="4785487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485994" y="1207353"/>
            <a:ext cx="47436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Theo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thế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nào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</a:p>
          <a:p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Là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nước</a:t>
            </a:r>
            <a:r>
              <a:rPr lang="en-US" sz="2400" dirty="0" smtClean="0">
                <a:solidFill>
                  <a:srgbClr val="002060"/>
                </a:solidFill>
                <a:latin typeface="#9Slide03 NguyenHa 01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NguyenHa 01" pitchFamily="18" charset="0"/>
              </a:rPr>
              <a:t>sạch</a:t>
            </a:r>
            <a:endParaRPr lang="en-US" sz="2400" dirty="0">
              <a:solidFill>
                <a:srgbClr val="002060"/>
              </a:solidFill>
              <a:latin typeface="#9Slide03 NguyenHa 01" pitchFamily="18" charset="0"/>
            </a:endParaRPr>
          </a:p>
        </p:txBody>
      </p:sp>
      <p:pic>
        <p:nvPicPr>
          <p:cNvPr id="18" name="Picture 2" descr="C:\Users\HP\Downloads\unname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61581" y="522002"/>
            <a:ext cx="1321169" cy="169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86347"/>
            <a:ext cx="3962399" cy="478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HP\Desktop\pngtree-cartoon-microscope-decorative-illustration-image_1446968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49325" y="2269865"/>
            <a:ext cx="2051275" cy="289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kisspng-drop-water-cartoon-clip-art-water-drop-images-5a8899ee3005f2.4551259615189017421967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8111" r="96222">
                        <a14:foregroundMark x1="32667" y1="20167" x2="40000" y2="14167"/>
                        <a14:foregroundMark x1="37556" y1="23167" x2="39333" y2="44500"/>
                        <a14:foregroundMark x1="47111" y1="21833" x2="46444" y2="44167"/>
                        <a14:foregroundMark x1="32667" y1="33500" x2="42222" y2="35500"/>
                        <a14:foregroundMark x1="34000" y1="27833" x2="40222" y2="38500"/>
                        <a14:foregroundMark x1="40667" y1="26500" x2="36667" y2="45167"/>
                        <a14:foregroundMark x1="45556" y1="24167" x2="43778" y2="40167"/>
                        <a14:foregroundMark x1="48667" y1="24167" x2="49111" y2="42167"/>
                        <a14:foregroundMark x1="49556" y1="24833" x2="51111" y2="3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48" y="3882799"/>
            <a:ext cx="812379" cy="5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1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2019904" y="2385109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3212922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4035;p55"/>
          <p:cNvSpPr/>
          <p:nvPr/>
        </p:nvSpPr>
        <p:spPr>
          <a:xfrm rot="5400000">
            <a:off x="1992425" y="-1672020"/>
            <a:ext cx="2329464" cy="5967632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4036;p55"/>
          <p:cNvSpPr/>
          <p:nvPr/>
        </p:nvSpPr>
        <p:spPr>
          <a:xfrm rot="5400000">
            <a:off x="2051689" y="-1746130"/>
            <a:ext cx="2342393" cy="5836172"/>
          </a:xfrm>
          <a:custGeom>
            <a:avLst/>
            <a:gdLst/>
            <a:ahLst/>
            <a:cxnLst/>
            <a:rect l="l" t="t" r="r" b="b"/>
            <a:pathLst>
              <a:path w="8555" h="24096" extrusionOk="0">
                <a:moveTo>
                  <a:pt x="6334" y="1"/>
                </a:moveTo>
                <a:cubicBezTo>
                  <a:pt x="6162" y="19"/>
                  <a:pt x="5994" y="37"/>
                  <a:pt x="5823" y="37"/>
                </a:cubicBezTo>
                <a:cubicBezTo>
                  <a:pt x="5334" y="60"/>
                  <a:pt x="4823" y="60"/>
                  <a:pt x="4316" y="60"/>
                </a:cubicBezTo>
                <a:cubicBezTo>
                  <a:pt x="3751" y="78"/>
                  <a:pt x="3203" y="173"/>
                  <a:pt x="2638" y="245"/>
                </a:cubicBezTo>
                <a:cubicBezTo>
                  <a:pt x="2317" y="304"/>
                  <a:pt x="1995" y="417"/>
                  <a:pt x="1674" y="512"/>
                </a:cubicBezTo>
                <a:cubicBezTo>
                  <a:pt x="1299" y="643"/>
                  <a:pt x="978" y="851"/>
                  <a:pt x="751" y="1191"/>
                </a:cubicBezTo>
                <a:cubicBezTo>
                  <a:pt x="715" y="1245"/>
                  <a:pt x="656" y="1304"/>
                  <a:pt x="620" y="1358"/>
                </a:cubicBezTo>
                <a:cubicBezTo>
                  <a:pt x="453" y="1566"/>
                  <a:pt x="317" y="1810"/>
                  <a:pt x="263" y="2073"/>
                </a:cubicBezTo>
                <a:cubicBezTo>
                  <a:pt x="168" y="2394"/>
                  <a:pt x="168" y="2733"/>
                  <a:pt x="132" y="3054"/>
                </a:cubicBezTo>
                <a:cubicBezTo>
                  <a:pt x="114" y="3358"/>
                  <a:pt x="91" y="3656"/>
                  <a:pt x="73" y="3977"/>
                </a:cubicBezTo>
                <a:cubicBezTo>
                  <a:pt x="37" y="4470"/>
                  <a:pt x="19" y="4977"/>
                  <a:pt x="19" y="5488"/>
                </a:cubicBezTo>
                <a:cubicBezTo>
                  <a:pt x="0" y="6579"/>
                  <a:pt x="0" y="7691"/>
                  <a:pt x="19" y="8804"/>
                </a:cubicBezTo>
                <a:cubicBezTo>
                  <a:pt x="55" y="10012"/>
                  <a:pt x="19" y="11233"/>
                  <a:pt x="91" y="12459"/>
                </a:cubicBezTo>
                <a:cubicBezTo>
                  <a:pt x="132" y="13382"/>
                  <a:pt x="91" y="14310"/>
                  <a:pt x="91" y="15232"/>
                </a:cubicBezTo>
                <a:cubicBezTo>
                  <a:pt x="91" y="16436"/>
                  <a:pt x="114" y="17662"/>
                  <a:pt x="91" y="18870"/>
                </a:cubicBezTo>
                <a:cubicBezTo>
                  <a:pt x="91" y="19191"/>
                  <a:pt x="114" y="19512"/>
                  <a:pt x="150" y="19811"/>
                </a:cubicBezTo>
                <a:cubicBezTo>
                  <a:pt x="168" y="20209"/>
                  <a:pt x="245" y="20602"/>
                  <a:pt x="227" y="21018"/>
                </a:cubicBezTo>
                <a:cubicBezTo>
                  <a:pt x="227" y="21095"/>
                  <a:pt x="227" y="21186"/>
                  <a:pt x="245" y="21263"/>
                </a:cubicBezTo>
                <a:cubicBezTo>
                  <a:pt x="299" y="21751"/>
                  <a:pt x="358" y="22226"/>
                  <a:pt x="358" y="22715"/>
                </a:cubicBezTo>
                <a:cubicBezTo>
                  <a:pt x="358" y="22769"/>
                  <a:pt x="358" y="22828"/>
                  <a:pt x="376" y="22864"/>
                </a:cubicBezTo>
                <a:cubicBezTo>
                  <a:pt x="453" y="23036"/>
                  <a:pt x="507" y="23203"/>
                  <a:pt x="543" y="23375"/>
                </a:cubicBezTo>
                <a:cubicBezTo>
                  <a:pt x="566" y="23448"/>
                  <a:pt x="584" y="23506"/>
                  <a:pt x="638" y="23561"/>
                </a:cubicBezTo>
                <a:cubicBezTo>
                  <a:pt x="865" y="23787"/>
                  <a:pt x="1131" y="23941"/>
                  <a:pt x="1448" y="23995"/>
                </a:cubicBezTo>
                <a:cubicBezTo>
                  <a:pt x="1828" y="24054"/>
                  <a:pt x="2185" y="24072"/>
                  <a:pt x="2561" y="24072"/>
                </a:cubicBezTo>
                <a:lnTo>
                  <a:pt x="3334" y="24072"/>
                </a:lnTo>
                <a:cubicBezTo>
                  <a:pt x="3439" y="24072"/>
                  <a:pt x="3533" y="24095"/>
                  <a:pt x="3624" y="24095"/>
                </a:cubicBezTo>
                <a:cubicBezTo>
                  <a:pt x="3647" y="24095"/>
                  <a:pt x="3669" y="24094"/>
                  <a:pt x="3692" y="24090"/>
                </a:cubicBezTo>
                <a:cubicBezTo>
                  <a:pt x="4108" y="24036"/>
                  <a:pt x="4524" y="24013"/>
                  <a:pt x="4936" y="23995"/>
                </a:cubicBezTo>
                <a:cubicBezTo>
                  <a:pt x="5067" y="23995"/>
                  <a:pt x="5203" y="23977"/>
                  <a:pt x="5334" y="23959"/>
                </a:cubicBezTo>
                <a:cubicBezTo>
                  <a:pt x="5709" y="23900"/>
                  <a:pt x="6067" y="23864"/>
                  <a:pt x="6447" y="23846"/>
                </a:cubicBezTo>
                <a:cubicBezTo>
                  <a:pt x="6578" y="23828"/>
                  <a:pt x="6727" y="23828"/>
                  <a:pt x="6859" y="23751"/>
                </a:cubicBezTo>
                <a:cubicBezTo>
                  <a:pt x="7162" y="23601"/>
                  <a:pt x="7424" y="23393"/>
                  <a:pt x="7650" y="23131"/>
                </a:cubicBezTo>
                <a:cubicBezTo>
                  <a:pt x="7781" y="23018"/>
                  <a:pt x="7840" y="22864"/>
                  <a:pt x="7840" y="22697"/>
                </a:cubicBezTo>
                <a:lnTo>
                  <a:pt x="7840" y="22471"/>
                </a:lnTo>
                <a:cubicBezTo>
                  <a:pt x="7876" y="22149"/>
                  <a:pt x="7894" y="21810"/>
                  <a:pt x="7917" y="21489"/>
                </a:cubicBezTo>
                <a:cubicBezTo>
                  <a:pt x="7953" y="21018"/>
                  <a:pt x="7989" y="20530"/>
                  <a:pt x="7971" y="20037"/>
                </a:cubicBezTo>
                <a:cubicBezTo>
                  <a:pt x="7953" y="19869"/>
                  <a:pt x="7953" y="19697"/>
                  <a:pt x="7953" y="19530"/>
                </a:cubicBezTo>
                <a:cubicBezTo>
                  <a:pt x="7989" y="19263"/>
                  <a:pt x="7971" y="19001"/>
                  <a:pt x="7989" y="18738"/>
                </a:cubicBezTo>
                <a:cubicBezTo>
                  <a:pt x="8030" y="18286"/>
                  <a:pt x="8030" y="17834"/>
                  <a:pt x="8084" y="17381"/>
                </a:cubicBezTo>
                <a:cubicBezTo>
                  <a:pt x="8121" y="17060"/>
                  <a:pt x="8161" y="16757"/>
                  <a:pt x="8179" y="16436"/>
                </a:cubicBezTo>
                <a:cubicBezTo>
                  <a:pt x="8198" y="16305"/>
                  <a:pt x="8216" y="16173"/>
                  <a:pt x="8143" y="16042"/>
                </a:cubicBezTo>
                <a:cubicBezTo>
                  <a:pt x="8121" y="16006"/>
                  <a:pt x="8143" y="15983"/>
                  <a:pt x="8161" y="15947"/>
                </a:cubicBezTo>
                <a:cubicBezTo>
                  <a:pt x="8234" y="15834"/>
                  <a:pt x="8256" y="15703"/>
                  <a:pt x="8256" y="15572"/>
                </a:cubicBezTo>
                <a:cubicBezTo>
                  <a:pt x="8256" y="15251"/>
                  <a:pt x="8274" y="14929"/>
                  <a:pt x="8293" y="14608"/>
                </a:cubicBezTo>
                <a:cubicBezTo>
                  <a:pt x="8311" y="14477"/>
                  <a:pt x="8311" y="14328"/>
                  <a:pt x="8329" y="14197"/>
                </a:cubicBezTo>
                <a:cubicBezTo>
                  <a:pt x="8388" y="13798"/>
                  <a:pt x="8424" y="13382"/>
                  <a:pt x="8442" y="12989"/>
                </a:cubicBezTo>
                <a:cubicBezTo>
                  <a:pt x="8442" y="12591"/>
                  <a:pt x="8483" y="12197"/>
                  <a:pt x="8483" y="11799"/>
                </a:cubicBezTo>
                <a:lnTo>
                  <a:pt x="8483" y="11632"/>
                </a:lnTo>
                <a:cubicBezTo>
                  <a:pt x="8519" y="11310"/>
                  <a:pt x="8519" y="11007"/>
                  <a:pt x="8537" y="10691"/>
                </a:cubicBezTo>
                <a:cubicBezTo>
                  <a:pt x="8555" y="10369"/>
                  <a:pt x="8537" y="10066"/>
                  <a:pt x="8537" y="9745"/>
                </a:cubicBezTo>
                <a:cubicBezTo>
                  <a:pt x="8555" y="9180"/>
                  <a:pt x="8501" y="8614"/>
                  <a:pt x="8483" y="8067"/>
                </a:cubicBezTo>
                <a:cubicBezTo>
                  <a:pt x="8483" y="7655"/>
                  <a:pt x="8460" y="7257"/>
                  <a:pt x="8442" y="6864"/>
                </a:cubicBezTo>
                <a:cubicBezTo>
                  <a:pt x="8424" y="6655"/>
                  <a:pt x="8424" y="6465"/>
                  <a:pt x="8406" y="6257"/>
                </a:cubicBezTo>
                <a:cubicBezTo>
                  <a:pt x="8369" y="5959"/>
                  <a:pt x="8388" y="5638"/>
                  <a:pt x="8388" y="5316"/>
                </a:cubicBezTo>
                <a:cubicBezTo>
                  <a:pt x="8406" y="4995"/>
                  <a:pt x="8460" y="4656"/>
                  <a:pt x="8442" y="4335"/>
                </a:cubicBezTo>
                <a:cubicBezTo>
                  <a:pt x="8442" y="4222"/>
                  <a:pt x="8442" y="4109"/>
                  <a:pt x="8460" y="3995"/>
                </a:cubicBezTo>
                <a:cubicBezTo>
                  <a:pt x="8483" y="3566"/>
                  <a:pt x="8501" y="3131"/>
                  <a:pt x="8519" y="2697"/>
                </a:cubicBezTo>
                <a:cubicBezTo>
                  <a:pt x="8519" y="2584"/>
                  <a:pt x="8501" y="2471"/>
                  <a:pt x="8519" y="2340"/>
                </a:cubicBezTo>
                <a:cubicBezTo>
                  <a:pt x="8555" y="2186"/>
                  <a:pt x="8519" y="2055"/>
                  <a:pt x="8501" y="1905"/>
                </a:cubicBezTo>
                <a:cubicBezTo>
                  <a:pt x="8483" y="1810"/>
                  <a:pt x="8460" y="1715"/>
                  <a:pt x="8442" y="1620"/>
                </a:cubicBezTo>
                <a:cubicBezTo>
                  <a:pt x="8442" y="1304"/>
                  <a:pt x="8347" y="1001"/>
                  <a:pt x="8216" y="716"/>
                </a:cubicBezTo>
                <a:cubicBezTo>
                  <a:pt x="8121" y="490"/>
                  <a:pt x="7953" y="376"/>
                  <a:pt x="7763" y="263"/>
                </a:cubicBezTo>
                <a:cubicBezTo>
                  <a:pt x="7578" y="173"/>
                  <a:pt x="7370" y="114"/>
                  <a:pt x="7162" y="96"/>
                </a:cubicBezTo>
                <a:cubicBezTo>
                  <a:pt x="6899" y="60"/>
                  <a:pt x="6614" y="1"/>
                  <a:pt x="6334" y="1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Picture 4" descr="C:\Users\HP\Downloads\99bbd07052e462ccebfb2c1089dbe7ce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6549" y="1492297"/>
            <a:ext cx="3962399" cy="478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kisspng-drop-water-cartoon-clip-art-water-drop-images-5a8899ee3005f2.4551259615189017421967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8111" r="96222">
                        <a14:foregroundMark x1="32667" y1="20167" x2="40000" y2="14167"/>
                        <a14:foregroundMark x1="37556" y1="23167" x2="39333" y2="44500"/>
                        <a14:foregroundMark x1="47111" y1="21833" x2="46444" y2="44167"/>
                        <a14:foregroundMark x1="32667" y1="33500" x2="42222" y2="35500"/>
                        <a14:foregroundMark x1="34000" y1="27833" x2="40222" y2="38500"/>
                        <a14:foregroundMark x1="40667" y1="26500" x2="36667" y2="45167"/>
                        <a14:foregroundMark x1="45556" y1="24167" x2="43778" y2="40167"/>
                        <a14:foregroundMark x1="48667" y1="24167" x2="49111" y2="42167"/>
                        <a14:foregroundMark x1="49556" y1="24833" x2="51111" y2="3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48" y="3882799"/>
            <a:ext cx="812379" cy="54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图片 37893" descr="1-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269337" y="-767326"/>
            <a:ext cx="6217920" cy="64877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2"/>
          <p:cNvSpPr/>
          <p:nvPr/>
        </p:nvSpPr>
        <p:spPr>
          <a:xfrm>
            <a:off x="609600" y="251758"/>
            <a:ext cx="4648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sạch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trong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suốt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mùi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chứa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vi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chất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hòa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tan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hại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sức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khỏe</a:t>
            </a:r>
            <a:r>
              <a:rPr lang="en-US" sz="24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người</a:t>
            </a:r>
            <a:endParaRPr lang="en-US" sz="24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5" name="Picture 9" descr="ANd9GcRnkTYtmja0tEqyOQdtbtPL8-vT01aRS-2-2muESklqPuaW4Ztv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92297"/>
            <a:ext cx="3047999" cy="2097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" descr="1676370266NUOC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530425"/>
            <a:ext cx="3047999" cy="2255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 descr="ANd9GcTyyrA_RZrtPm2S65jOKyogvSYWIz9mPxo_mT2fGgYAGYHSnSbVcw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290" y="1422647"/>
            <a:ext cx="2980109" cy="22700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86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2" name="Google Shape;3652;p45"/>
          <p:cNvSpPr/>
          <p:nvPr/>
        </p:nvSpPr>
        <p:spPr>
          <a:xfrm rot="13545">
            <a:off x="3291661" y="2489825"/>
            <a:ext cx="91274" cy="17354"/>
          </a:xfrm>
          <a:custGeom>
            <a:avLst/>
            <a:gdLst/>
            <a:ahLst/>
            <a:cxnLst/>
            <a:rect l="l" t="t" r="r" b="b"/>
            <a:pathLst>
              <a:path w="5754" h="1094" extrusionOk="0">
                <a:moveTo>
                  <a:pt x="2539" y="1"/>
                </a:moveTo>
                <a:cubicBezTo>
                  <a:pt x="1864" y="1"/>
                  <a:pt x="1222" y="129"/>
                  <a:pt x="546" y="129"/>
                </a:cubicBezTo>
                <a:cubicBezTo>
                  <a:pt x="0" y="129"/>
                  <a:pt x="0" y="418"/>
                  <a:pt x="0" y="547"/>
                </a:cubicBezTo>
                <a:cubicBezTo>
                  <a:pt x="0" y="676"/>
                  <a:pt x="0" y="804"/>
                  <a:pt x="546" y="933"/>
                </a:cubicBezTo>
                <a:lnTo>
                  <a:pt x="1222" y="933"/>
                </a:lnTo>
                <a:cubicBezTo>
                  <a:pt x="1607" y="1093"/>
                  <a:pt x="2154" y="1093"/>
                  <a:pt x="2539" y="1093"/>
                </a:cubicBezTo>
                <a:lnTo>
                  <a:pt x="2668" y="1093"/>
                </a:lnTo>
                <a:cubicBezTo>
                  <a:pt x="3761" y="1093"/>
                  <a:pt x="4565" y="1093"/>
                  <a:pt x="5368" y="933"/>
                </a:cubicBezTo>
                <a:cubicBezTo>
                  <a:pt x="5497" y="933"/>
                  <a:pt x="5625" y="804"/>
                  <a:pt x="5625" y="676"/>
                </a:cubicBezTo>
                <a:lnTo>
                  <a:pt x="5754" y="547"/>
                </a:lnTo>
                <a:cubicBezTo>
                  <a:pt x="5497" y="290"/>
                  <a:pt x="5368" y="129"/>
                  <a:pt x="52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53" name="Google Shape;3653;p45"/>
          <p:cNvGrpSpPr/>
          <p:nvPr/>
        </p:nvGrpSpPr>
        <p:grpSpPr>
          <a:xfrm>
            <a:off x="2611480" y="6610350"/>
            <a:ext cx="7722070" cy="3633542"/>
            <a:chOff x="1094129" y="2075450"/>
            <a:chExt cx="7722070" cy="2891611"/>
          </a:xfrm>
        </p:grpSpPr>
        <p:sp>
          <p:nvSpPr>
            <p:cNvPr id="3654" name="Google Shape;3654;p45"/>
            <p:cNvSpPr/>
            <p:nvPr/>
          </p:nvSpPr>
          <p:spPr>
            <a:xfrm rot="13545">
              <a:off x="5872821" y="2482714"/>
              <a:ext cx="85166" cy="34168"/>
            </a:xfrm>
            <a:custGeom>
              <a:avLst/>
              <a:gdLst/>
              <a:ahLst/>
              <a:cxnLst/>
              <a:rect l="l" t="t" r="r" b="b"/>
              <a:pathLst>
                <a:path w="5369" h="2154" extrusionOk="0">
                  <a:moveTo>
                    <a:pt x="5240" y="0"/>
                  </a:moveTo>
                  <a:cubicBezTo>
                    <a:pt x="4822" y="0"/>
                    <a:pt x="4436" y="0"/>
                    <a:pt x="4179" y="129"/>
                  </a:cubicBezTo>
                  <a:cubicBezTo>
                    <a:pt x="3504" y="418"/>
                    <a:pt x="2829" y="547"/>
                    <a:pt x="2154" y="804"/>
                  </a:cubicBezTo>
                  <a:lnTo>
                    <a:pt x="964" y="1222"/>
                  </a:lnTo>
                  <a:lnTo>
                    <a:pt x="675" y="1222"/>
                  </a:lnTo>
                  <a:cubicBezTo>
                    <a:pt x="547" y="1222"/>
                    <a:pt x="418" y="1222"/>
                    <a:pt x="418" y="1350"/>
                  </a:cubicBezTo>
                  <a:cubicBezTo>
                    <a:pt x="161" y="1479"/>
                    <a:pt x="0" y="1607"/>
                    <a:pt x="0" y="1736"/>
                  </a:cubicBezTo>
                  <a:cubicBezTo>
                    <a:pt x="0" y="1865"/>
                    <a:pt x="161" y="2025"/>
                    <a:pt x="289" y="2025"/>
                  </a:cubicBezTo>
                  <a:cubicBezTo>
                    <a:pt x="547" y="2154"/>
                    <a:pt x="675" y="2154"/>
                    <a:pt x="964" y="2154"/>
                  </a:cubicBezTo>
                  <a:lnTo>
                    <a:pt x="1350" y="2154"/>
                  </a:lnTo>
                  <a:cubicBezTo>
                    <a:pt x="2700" y="2154"/>
                    <a:pt x="3632" y="1865"/>
                    <a:pt x="4307" y="1350"/>
                  </a:cubicBezTo>
                  <a:cubicBezTo>
                    <a:pt x="4693" y="932"/>
                    <a:pt x="5111" y="547"/>
                    <a:pt x="5368" y="129"/>
                  </a:cubicBezTo>
                  <a:lnTo>
                    <a:pt x="53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45"/>
            <p:cNvSpPr/>
            <p:nvPr/>
          </p:nvSpPr>
          <p:spPr>
            <a:xfrm rot="13545">
              <a:off x="5702900" y="2522334"/>
              <a:ext cx="91274" cy="17354"/>
            </a:xfrm>
            <a:custGeom>
              <a:avLst/>
              <a:gdLst/>
              <a:ahLst/>
              <a:cxnLst/>
              <a:rect l="l" t="t" r="r" b="b"/>
              <a:pathLst>
                <a:path w="5754" h="1094" extrusionOk="0">
                  <a:moveTo>
                    <a:pt x="2539" y="1"/>
                  </a:moveTo>
                  <a:cubicBezTo>
                    <a:pt x="1864" y="1"/>
                    <a:pt x="1222" y="129"/>
                    <a:pt x="546" y="129"/>
                  </a:cubicBezTo>
                  <a:cubicBezTo>
                    <a:pt x="0" y="129"/>
                    <a:pt x="0" y="418"/>
                    <a:pt x="0" y="547"/>
                  </a:cubicBezTo>
                  <a:cubicBezTo>
                    <a:pt x="0" y="676"/>
                    <a:pt x="0" y="804"/>
                    <a:pt x="546" y="933"/>
                  </a:cubicBezTo>
                  <a:lnTo>
                    <a:pt x="1222" y="933"/>
                  </a:lnTo>
                  <a:cubicBezTo>
                    <a:pt x="1607" y="1093"/>
                    <a:pt x="2154" y="1093"/>
                    <a:pt x="2539" y="1093"/>
                  </a:cubicBezTo>
                  <a:lnTo>
                    <a:pt x="2668" y="1093"/>
                  </a:lnTo>
                  <a:cubicBezTo>
                    <a:pt x="3761" y="1093"/>
                    <a:pt x="4565" y="1093"/>
                    <a:pt x="5368" y="933"/>
                  </a:cubicBezTo>
                  <a:cubicBezTo>
                    <a:pt x="5497" y="933"/>
                    <a:pt x="5625" y="804"/>
                    <a:pt x="5625" y="676"/>
                  </a:cubicBezTo>
                  <a:lnTo>
                    <a:pt x="5754" y="547"/>
                  </a:lnTo>
                  <a:cubicBezTo>
                    <a:pt x="5497" y="290"/>
                    <a:pt x="5368" y="129"/>
                    <a:pt x="5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56" name="Google Shape;3656;p45"/>
            <p:cNvGrpSpPr/>
            <p:nvPr/>
          </p:nvGrpSpPr>
          <p:grpSpPr>
            <a:xfrm>
              <a:off x="1094129" y="2075450"/>
              <a:ext cx="7722070" cy="2891611"/>
              <a:chOff x="1094129" y="2075450"/>
              <a:chExt cx="7722070" cy="2891611"/>
            </a:xfrm>
          </p:grpSpPr>
          <p:sp>
            <p:nvSpPr>
              <p:cNvPr id="3657" name="Google Shape;3657;p45"/>
              <p:cNvSpPr/>
              <p:nvPr/>
            </p:nvSpPr>
            <p:spPr>
              <a:xfrm rot="-10786615">
                <a:off x="1577153" y="233145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45"/>
              <p:cNvSpPr/>
              <p:nvPr/>
            </p:nvSpPr>
            <p:spPr>
              <a:xfrm rot="13385" flipH="1">
                <a:off x="6154097" y="2326876"/>
                <a:ext cx="90328" cy="29954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866" extrusionOk="0">
                    <a:moveTo>
                      <a:pt x="419" y="1"/>
                    </a:moveTo>
                    <a:cubicBezTo>
                      <a:pt x="290" y="1"/>
                      <a:pt x="162" y="129"/>
                      <a:pt x="1" y="258"/>
                    </a:cubicBezTo>
                    <a:cubicBezTo>
                      <a:pt x="1" y="387"/>
                      <a:pt x="162" y="644"/>
                      <a:pt x="162" y="644"/>
                    </a:cubicBezTo>
                    <a:cubicBezTo>
                      <a:pt x="676" y="933"/>
                      <a:pt x="1222" y="1190"/>
                      <a:pt x="1769" y="1319"/>
                    </a:cubicBezTo>
                    <a:cubicBezTo>
                      <a:pt x="2412" y="1608"/>
                      <a:pt x="3087" y="1608"/>
                      <a:pt x="3890" y="1737"/>
                    </a:cubicBezTo>
                    <a:cubicBezTo>
                      <a:pt x="4180" y="1737"/>
                      <a:pt x="4308" y="1865"/>
                      <a:pt x="4565" y="1865"/>
                    </a:cubicBezTo>
                    <a:lnTo>
                      <a:pt x="5369" y="1865"/>
                    </a:lnTo>
                    <a:cubicBezTo>
                      <a:pt x="5498" y="1737"/>
                      <a:pt x="5626" y="1737"/>
                      <a:pt x="5626" y="1737"/>
                    </a:cubicBezTo>
                    <a:cubicBezTo>
                      <a:pt x="5626" y="1608"/>
                      <a:pt x="5626" y="1447"/>
                      <a:pt x="5498" y="1447"/>
                    </a:cubicBezTo>
                    <a:lnTo>
                      <a:pt x="5498" y="1319"/>
                    </a:lnTo>
                    <a:lnTo>
                      <a:pt x="5369" y="1319"/>
                    </a:lnTo>
                    <a:lnTo>
                      <a:pt x="5241" y="1190"/>
                    </a:lnTo>
                    <a:cubicBezTo>
                      <a:pt x="3890" y="387"/>
                      <a:pt x="2412" y="258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45"/>
              <p:cNvSpPr/>
              <p:nvPr/>
            </p:nvSpPr>
            <p:spPr>
              <a:xfrm rot="13385" flipH="1">
                <a:off x="6921280" y="2336120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45"/>
              <p:cNvSpPr/>
              <p:nvPr/>
            </p:nvSpPr>
            <p:spPr>
              <a:xfrm rot="1453787" flipH="1">
                <a:off x="7117126" y="2243540"/>
                <a:ext cx="74832" cy="62456"/>
              </a:xfrm>
              <a:custGeom>
                <a:avLst/>
                <a:gdLst/>
                <a:ahLst/>
                <a:cxnLst/>
                <a:rect l="l" t="t" r="r" b="b"/>
                <a:pathLst>
                  <a:path w="4662" h="3891" extrusionOk="0">
                    <a:moveTo>
                      <a:pt x="258" y="1"/>
                    </a:moveTo>
                    <a:cubicBezTo>
                      <a:pt x="129" y="1"/>
                      <a:pt x="0" y="290"/>
                      <a:pt x="0" y="547"/>
                    </a:cubicBezTo>
                    <a:cubicBezTo>
                      <a:pt x="0" y="933"/>
                      <a:pt x="258" y="1351"/>
                      <a:pt x="804" y="1736"/>
                    </a:cubicBezTo>
                    <a:lnTo>
                      <a:pt x="1190" y="2026"/>
                    </a:lnTo>
                    <a:cubicBezTo>
                      <a:pt x="2122" y="2540"/>
                      <a:pt x="2926" y="3087"/>
                      <a:pt x="3858" y="3633"/>
                    </a:cubicBezTo>
                    <a:cubicBezTo>
                      <a:pt x="4147" y="3762"/>
                      <a:pt x="4404" y="3890"/>
                      <a:pt x="4661" y="3890"/>
                    </a:cubicBezTo>
                    <a:cubicBezTo>
                      <a:pt x="4661" y="3633"/>
                      <a:pt x="4661" y="3344"/>
                      <a:pt x="4533" y="3087"/>
                    </a:cubicBezTo>
                    <a:cubicBezTo>
                      <a:pt x="3858" y="1608"/>
                      <a:pt x="2540" y="1094"/>
                      <a:pt x="1190" y="419"/>
                    </a:cubicBezTo>
                    <a:cubicBezTo>
                      <a:pt x="933" y="419"/>
                      <a:pt x="643" y="290"/>
                      <a:pt x="386" y="129"/>
                    </a:cubicBezTo>
                    <a:cubicBezTo>
                      <a:pt x="386" y="1"/>
                      <a:pt x="258" y="1"/>
                      <a:pt x="2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45"/>
              <p:cNvSpPr/>
              <p:nvPr/>
            </p:nvSpPr>
            <p:spPr>
              <a:xfrm rot="1453787" flipH="1">
                <a:off x="7285912" y="2228961"/>
                <a:ext cx="83612" cy="44896"/>
              </a:xfrm>
              <a:custGeom>
                <a:avLst/>
                <a:gdLst/>
                <a:ahLst/>
                <a:cxnLst/>
                <a:rect l="l" t="t" r="r" b="b"/>
                <a:pathLst>
                  <a:path w="5209" h="2797" extrusionOk="0">
                    <a:moveTo>
                      <a:pt x="515" y="0"/>
                    </a:moveTo>
                    <a:cubicBezTo>
                      <a:pt x="129" y="129"/>
                      <a:pt x="129" y="257"/>
                      <a:pt x="129" y="257"/>
                    </a:cubicBezTo>
                    <a:cubicBezTo>
                      <a:pt x="1" y="386"/>
                      <a:pt x="129" y="515"/>
                      <a:pt x="129" y="804"/>
                    </a:cubicBezTo>
                    <a:cubicBezTo>
                      <a:pt x="258" y="932"/>
                      <a:pt x="515" y="1061"/>
                      <a:pt x="804" y="1190"/>
                    </a:cubicBezTo>
                    <a:cubicBezTo>
                      <a:pt x="1061" y="1318"/>
                      <a:pt x="1479" y="1607"/>
                      <a:pt x="1865" y="1865"/>
                    </a:cubicBezTo>
                    <a:cubicBezTo>
                      <a:pt x="2283" y="1993"/>
                      <a:pt x="2669" y="2283"/>
                      <a:pt x="3087" y="2411"/>
                    </a:cubicBezTo>
                    <a:cubicBezTo>
                      <a:pt x="3601" y="2668"/>
                      <a:pt x="4019" y="2797"/>
                      <a:pt x="4276" y="2797"/>
                    </a:cubicBezTo>
                    <a:cubicBezTo>
                      <a:pt x="4694" y="2797"/>
                      <a:pt x="4951" y="2797"/>
                      <a:pt x="5208" y="2540"/>
                    </a:cubicBezTo>
                    <a:lnTo>
                      <a:pt x="5080" y="2411"/>
                    </a:lnTo>
                    <a:cubicBezTo>
                      <a:pt x="4822" y="2122"/>
                      <a:pt x="4533" y="1865"/>
                      <a:pt x="4276" y="1607"/>
                    </a:cubicBezTo>
                    <a:cubicBezTo>
                      <a:pt x="3472" y="1190"/>
                      <a:pt x="2540" y="804"/>
                      <a:pt x="1736" y="386"/>
                    </a:cubicBezTo>
                    <a:lnTo>
                      <a:pt x="933" y="129"/>
                    </a:lnTo>
                    <a:cubicBezTo>
                      <a:pt x="933" y="0"/>
                      <a:pt x="804" y="0"/>
                      <a:pt x="6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45"/>
              <p:cNvSpPr/>
              <p:nvPr/>
            </p:nvSpPr>
            <p:spPr>
              <a:xfrm rot="1453787" flipH="1">
                <a:off x="7466469" y="2256931"/>
                <a:ext cx="92360" cy="25811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63" name="Google Shape;3663;p45"/>
              <p:cNvGrpSpPr/>
              <p:nvPr/>
            </p:nvGrpSpPr>
            <p:grpSpPr>
              <a:xfrm>
                <a:off x="3946901" y="4239949"/>
                <a:ext cx="1164192" cy="727111"/>
                <a:chOff x="4185301" y="4239949"/>
                <a:chExt cx="1164192" cy="727111"/>
              </a:xfrm>
            </p:grpSpPr>
            <p:sp>
              <p:nvSpPr>
                <p:cNvPr id="3664" name="Google Shape;3664;p45"/>
                <p:cNvSpPr/>
                <p:nvPr/>
              </p:nvSpPr>
              <p:spPr>
                <a:xfrm rot="557089">
                  <a:off x="5008787" y="4435847"/>
                  <a:ext cx="290010" cy="177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6" h="11071" extrusionOk="0">
                      <a:moveTo>
                        <a:pt x="585" y="1"/>
                      </a:moveTo>
                      <a:cubicBezTo>
                        <a:pt x="431" y="1"/>
                        <a:pt x="282" y="30"/>
                        <a:pt x="129" y="77"/>
                      </a:cubicBezTo>
                      <a:lnTo>
                        <a:pt x="1" y="77"/>
                      </a:lnTo>
                      <a:lnTo>
                        <a:pt x="258" y="495"/>
                      </a:lnTo>
                      <a:cubicBezTo>
                        <a:pt x="386" y="752"/>
                        <a:pt x="676" y="881"/>
                        <a:pt x="933" y="1138"/>
                      </a:cubicBezTo>
                      <a:cubicBezTo>
                        <a:pt x="1479" y="1685"/>
                        <a:pt x="1994" y="2103"/>
                        <a:pt x="2540" y="2488"/>
                      </a:cubicBezTo>
                      <a:cubicBezTo>
                        <a:pt x="6430" y="4899"/>
                        <a:pt x="10576" y="7310"/>
                        <a:pt x="15269" y="10139"/>
                      </a:cubicBezTo>
                      <a:cubicBezTo>
                        <a:pt x="15816" y="10524"/>
                        <a:pt x="16459" y="10653"/>
                        <a:pt x="17134" y="10942"/>
                      </a:cubicBezTo>
                      <a:cubicBezTo>
                        <a:pt x="17262" y="10942"/>
                        <a:pt x="17423" y="11071"/>
                        <a:pt x="17552" y="11071"/>
                      </a:cubicBezTo>
                      <a:lnTo>
                        <a:pt x="18066" y="11071"/>
                      </a:lnTo>
                      <a:lnTo>
                        <a:pt x="17937" y="10942"/>
                      </a:lnTo>
                      <a:cubicBezTo>
                        <a:pt x="17809" y="10782"/>
                        <a:pt x="17680" y="10653"/>
                        <a:pt x="17423" y="10524"/>
                      </a:cubicBezTo>
                      <a:cubicBezTo>
                        <a:pt x="17005" y="10139"/>
                        <a:pt x="16459" y="9592"/>
                        <a:pt x="15944" y="9335"/>
                      </a:cubicBezTo>
                      <a:cubicBezTo>
                        <a:pt x="13534" y="7856"/>
                        <a:pt x="11123" y="6378"/>
                        <a:pt x="8712" y="5028"/>
                      </a:cubicBezTo>
                      <a:cubicBezTo>
                        <a:pt x="6976" y="3967"/>
                        <a:pt x="5208" y="2906"/>
                        <a:pt x="3344" y="1813"/>
                      </a:cubicBezTo>
                      <a:cubicBezTo>
                        <a:pt x="2797" y="1428"/>
                        <a:pt x="2154" y="881"/>
                        <a:pt x="1479" y="335"/>
                      </a:cubicBezTo>
                      <a:cubicBezTo>
                        <a:pt x="1133" y="90"/>
                        <a:pt x="851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5" name="Google Shape;3665;p45"/>
                <p:cNvSpPr/>
                <p:nvPr/>
              </p:nvSpPr>
              <p:spPr>
                <a:xfrm rot="557089">
                  <a:off x="4223254" y="4324082"/>
                  <a:ext cx="1088285" cy="558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94" h="34813" extrusionOk="0">
                      <a:moveTo>
                        <a:pt x="44874" y="22244"/>
                      </a:moveTo>
                      <a:lnTo>
                        <a:pt x="45549" y="23980"/>
                      </a:lnTo>
                      <a:lnTo>
                        <a:pt x="45164" y="24108"/>
                      </a:lnTo>
                      <a:cubicBezTo>
                        <a:pt x="41531" y="24366"/>
                        <a:pt x="38060" y="25169"/>
                        <a:pt x="34717" y="26133"/>
                      </a:cubicBezTo>
                      <a:cubicBezTo>
                        <a:pt x="32306" y="26776"/>
                        <a:pt x="29734" y="27451"/>
                        <a:pt x="27324" y="27869"/>
                      </a:cubicBezTo>
                      <a:lnTo>
                        <a:pt x="27195" y="27323"/>
                      </a:lnTo>
                      <a:lnTo>
                        <a:pt x="30538" y="26391"/>
                      </a:lnTo>
                      <a:cubicBezTo>
                        <a:pt x="35231" y="25041"/>
                        <a:pt x="39924" y="23723"/>
                        <a:pt x="44617" y="22373"/>
                      </a:cubicBezTo>
                      <a:lnTo>
                        <a:pt x="44874" y="22244"/>
                      </a:lnTo>
                      <a:close/>
                      <a:moveTo>
                        <a:pt x="31084" y="0"/>
                      </a:moveTo>
                      <a:cubicBezTo>
                        <a:pt x="30699" y="129"/>
                        <a:pt x="30281" y="129"/>
                        <a:pt x="29895" y="257"/>
                      </a:cubicBezTo>
                      <a:cubicBezTo>
                        <a:pt x="28545" y="546"/>
                        <a:pt x="27066" y="804"/>
                        <a:pt x="25716" y="1221"/>
                      </a:cubicBezTo>
                      <a:lnTo>
                        <a:pt x="23466" y="1736"/>
                      </a:lnTo>
                      <a:lnTo>
                        <a:pt x="23466" y="1350"/>
                      </a:lnTo>
                      <a:lnTo>
                        <a:pt x="23466" y="1061"/>
                      </a:lnTo>
                      <a:cubicBezTo>
                        <a:pt x="23305" y="1221"/>
                        <a:pt x="23305" y="1221"/>
                        <a:pt x="23177" y="1221"/>
                      </a:cubicBezTo>
                      <a:cubicBezTo>
                        <a:pt x="22791" y="1607"/>
                        <a:pt x="22502" y="1864"/>
                        <a:pt x="22245" y="2154"/>
                      </a:cubicBezTo>
                      <a:lnTo>
                        <a:pt x="21570" y="2957"/>
                      </a:lnTo>
                      <a:cubicBezTo>
                        <a:pt x="18645" y="6975"/>
                        <a:pt x="15430" y="11251"/>
                        <a:pt x="12473" y="15397"/>
                      </a:cubicBezTo>
                      <a:cubicBezTo>
                        <a:pt x="8198" y="21312"/>
                        <a:pt x="4694" y="26391"/>
                        <a:pt x="1479" y="31759"/>
                      </a:cubicBezTo>
                      <a:lnTo>
                        <a:pt x="1094" y="32562"/>
                      </a:lnTo>
                      <a:lnTo>
                        <a:pt x="290" y="33752"/>
                      </a:lnTo>
                      <a:cubicBezTo>
                        <a:pt x="161" y="34170"/>
                        <a:pt x="1" y="34298"/>
                        <a:pt x="161" y="34427"/>
                      </a:cubicBezTo>
                      <a:lnTo>
                        <a:pt x="804" y="34427"/>
                      </a:lnTo>
                      <a:cubicBezTo>
                        <a:pt x="804" y="34427"/>
                        <a:pt x="965" y="34427"/>
                        <a:pt x="965" y="34555"/>
                      </a:cubicBezTo>
                      <a:cubicBezTo>
                        <a:pt x="1222" y="34684"/>
                        <a:pt x="1479" y="34812"/>
                        <a:pt x="1897" y="34812"/>
                      </a:cubicBezTo>
                      <a:cubicBezTo>
                        <a:pt x="2412" y="34812"/>
                        <a:pt x="2829" y="34555"/>
                        <a:pt x="3376" y="34427"/>
                      </a:cubicBezTo>
                      <a:cubicBezTo>
                        <a:pt x="3633" y="34298"/>
                        <a:pt x="3890" y="34170"/>
                        <a:pt x="4180" y="34170"/>
                      </a:cubicBezTo>
                      <a:cubicBezTo>
                        <a:pt x="4822" y="34009"/>
                        <a:pt x="5369" y="33752"/>
                        <a:pt x="6044" y="33623"/>
                      </a:cubicBezTo>
                      <a:cubicBezTo>
                        <a:pt x="8455" y="32820"/>
                        <a:pt x="10866" y="32145"/>
                        <a:pt x="13534" y="31759"/>
                      </a:cubicBezTo>
                      <a:cubicBezTo>
                        <a:pt x="15430" y="31598"/>
                        <a:pt x="17423" y="31084"/>
                        <a:pt x="19448" y="30537"/>
                      </a:cubicBezTo>
                      <a:cubicBezTo>
                        <a:pt x="20252" y="30409"/>
                        <a:pt x="21055" y="30152"/>
                        <a:pt x="21859" y="29991"/>
                      </a:cubicBezTo>
                      <a:lnTo>
                        <a:pt x="23048" y="29734"/>
                      </a:lnTo>
                      <a:cubicBezTo>
                        <a:pt x="26520" y="28930"/>
                        <a:pt x="29895" y="28126"/>
                        <a:pt x="33367" y="27451"/>
                      </a:cubicBezTo>
                      <a:cubicBezTo>
                        <a:pt x="35231" y="26937"/>
                        <a:pt x="37128" y="26519"/>
                        <a:pt x="39121" y="26133"/>
                      </a:cubicBezTo>
                      <a:cubicBezTo>
                        <a:pt x="40599" y="25716"/>
                        <a:pt x="41949" y="25330"/>
                        <a:pt x="43396" y="25041"/>
                      </a:cubicBezTo>
                      <a:cubicBezTo>
                        <a:pt x="43685" y="24912"/>
                        <a:pt x="43942" y="24912"/>
                        <a:pt x="44360" y="24912"/>
                      </a:cubicBezTo>
                      <a:cubicBezTo>
                        <a:pt x="44746" y="24783"/>
                        <a:pt x="45164" y="24655"/>
                        <a:pt x="45549" y="24655"/>
                      </a:cubicBezTo>
                      <a:cubicBezTo>
                        <a:pt x="45678" y="24526"/>
                        <a:pt x="45807" y="24366"/>
                        <a:pt x="45807" y="24237"/>
                      </a:cubicBezTo>
                      <a:cubicBezTo>
                        <a:pt x="45807" y="23851"/>
                        <a:pt x="45807" y="23433"/>
                        <a:pt x="45678" y="22919"/>
                      </a:cubicBezTo>
                      <a:lnTo>
                        <a:pt x="45678" y="22244"/>
                      </a:lnTo>
                      <a:lnTo>
                        <a:pt x="45678" y="22115"/>
                      </a:lnTo>
                      <a:lnTo>
                        <a:pt x="45807" y="21955"/>
                      </a:lnTo>
                      <a:cubicBezTo>
                        <a:pt x="45967" y="21955"/>
                        <a:pt x="45967" y="21826"/>
                        <a:pt x="46096" y="21826"/>
                      </a:cubicBezTo>
                      <a:cubicBezTo>
                        <a:pt x="46900" y="21569"/>
                        <a:pt x="47575" y="21440"/>
                        <a:pt x="48378" y="21151"/>
                      </a:cubicBezTo>
                      <a:cubicBezTo>
                        <a:pt x="50114" y="20637"/>
                        <a:pt x="51721" y="20090"/>
                        <a:pt x="53457" y="19544"/>
                      </a:cubicBezTo>
                      <a:cubicBezTo>
                        <a:pt x="54936" y="19158"/>
                        <a:pt x="56414" y="18740"/>
                        <a:pt x="58022" y="18226"/>
                      </a:cubicBezTo>
                      <a:cubicBezTo>
                        <a:pt x="60272" y="17679"/>
                        <a:pt x="62554" y="16876"/>
                        <a:pt x="64836" y="16201"/>
                      </a:cubicBezTo>
                      <a:cubicBezTo>
                        <a:pt x="65640" y="15944"/>
                        <a:pt x="66315" y="15687"/>
                        <a:pt x="66990" y="15269"/>
                      </a:cubicBezTo>
                      <a:cubicBezTo>
                        <a:pt x="67247" y="15140"/>
                        <a:pt x="67504" y="15011"/>
                        <a:pt x="67793" y="14883"/>
                      </a:cubicBezTo>
                      <a:lnTo>
                        <a:pt x="67793" y="14722"/>
                      </a:lnTo>
                      <a:lnTo>
                        <a:pt x="66186" y="14722"/>
                      </a:lnTo>
                      <a:lnTo>
                        <a:pt x="65768" y="14883"/>
                      </a:lnTo>
                      <a:cubicBezTo>
                        <a:pt x="59629" y="16747"/>
                        <a:pt x="53457" y="18483"/>
                        <a:pt x="47285" y="20219"/>
                      </a:cubicBezTo>
                      <a:cubicBezTo>
                        <a:pt x="32820" y="24526"/>
                        <a:pt x="17680" y="28930"/>
                        <a:pt x="2829" y="33495"/>
                      </a:cubicBezTo>
                      <a:lnTo>
                        <a:pt x="1897" y="33752"/>
                      </a:lnTo>
                      <a:lnTo>
                        <a:pt x="2572" y="33077"/>
                      </a:lnTo>
                      <a:lnTo>
                        <a:pt x="2829" y="32820"/>
                      </a:lnTo>
                      <a:cubicBezTo>
                        <a:pt x="2958" y="32691"/>
                        <a:pt x="3087" y="32402"/>
                        <a:pt x="3215" y="32273"/>
                      </a:cubicBezTo>
                      <a:lnTo>
                        <a:pt x="5626" y="30666"/>
                      </a:lnTo>
                      <a:cubicBezTo>
                        <a:pt x="8198" y="28930"/>
                        <a:pt x="10737" y="27066"/>
                        <a:pt x="13276" y="25458"/>
                      </a:cubicBezTo>
                      <a:lnTo>
                        <a:pt x="13951" y="24912"/>
                      </a:lnTo>
                      <a:cubicBezTo>
                        <a:pt x="20509" y="20637"/>
                        <a:pt x="27195" y="16072"/>
                        <a:pt x="34170" y="11926"/>
                      </a:cubicBezTo>
                      <a:cubicBezTo>
                        <a:pt x="35906" y="10993"/>
                        <a:pt x="37642" y="9772"/>
                        <a:pt x="39378" y="8711"/>
                      </a:cubicBezTo>
                      <a:cubicBezTo>
                        <a:pt x="40342" y="8165"/>
                        <a:pt x="41274" y="7490"/>
                        <a:pt x="42206" y="6975"/>
                      </a:cubicBezTo>
                      <a:cubicBezTo>
                        <a:pt x="43557" y="6172"/>
                        <a:pt x="44746" y="5368"/>
                        <a:pt x="46096" y="4565"/>
                      </a:cubicBezTo>
                      <a:lnTo>
                        <a:pt x="47414" y="3761"/>
                      </a:lnTo>
                      <a:lnTo>
                        <a:pt x="47414" y="3472"/>
                      </a:lnTo>
                      <a:lnTo>
                        <a:pt x="47157" y="3472"/>
                      </a:lnTo>
                      <a:cubicBezTo>
                        <a:pt x="46482" y="3761"/>
                        <a:pt x="45678" y="4018"/>
                        <a:pt x="45003" y="4436"/>
                      </a:cubicBezTo>
                      <a:cubicBezTo>
                        <a:pt x="42881" y="5625"/>
                        <a:pt x="40728" y="6975"/>
                        <a:pt x="38574" y="8165"/>
                      </a:cubicBezTo>
                      <a:lnTo>
                        <a:pt x="38317" y="8454"/>
                      </a:lnTo>
                      <a:cubicBezTo>
                        <a:pt x="37385" y="8968"/>
                        <a:pt x="36581" y="9515"/>
                        <a:pt x="35778" y="10061"/>
                      </a:cubicBezTo>
                      <a:cubicBezTo>
                        <a:pt x="35360" y="10190"/>
                        <a:pt x="34974" y="10447"/>
                        <a:pt x="34556" y="10704"/>
                      </a:cubicBezTo>
                      <a:lnTo>
                        <a:pt x="34299" y="10993"/>
                      </a:lnTo>
                      <a:lnTo>
                        <a:pt x="34170" y="10576"/>
                      </a:lnTo>
                      <a:lnTo>
                        <a:pt x="34170" y="10447"/>
                      </a:lnTo>
                      <a:lnTo>
                        <a:pt x="34170" y="10190"/>
                      </a:lnTo>
                      <a:cubicBezTo>
                        <a:pt x="34170" y="9643"/>
                        <a:pt x="34299" y="9097"/>
                        <a:pt x="34427" y="8583"/>
                      </a:cubicBezTo>
                      <a:cubicBezTo>
                        <a:pt x="34556" y="7361"/>
                        <a:pt x="34717" y="6043"/>
                        <a:pt x="34845" y="4822"/>
                      </a:cubicBezTo>
                      <a:cubicBezTo>
                        <a:pt x="34974" y="4147"/>
                        <a:pt x="34974" y="3472"/>
                        <a:pt x="34845" y="2539"/>
                      </a:cubicBezTo>
                      <a:lnTo>
                        <a:pt x="34556" y="2282"/>
                      </a:lnTo>
                      <a:cubicBezTo>
                        <a:pt x="34556" y="2411"/>
                        <a:pt x="34427" y="2539"/>
                        <a:pt x="34299" y="2668"/>
                      </a:cubicBezTo>
                      <a:lnTo>
                        <a:pt x="34299" y="2957"/>
                      </a:lnTo>
                      <a:cubicBezTo>
                        <a:pt x="34042" y="4436"/>
                        <a:pt x="33752" y="6043"/>
                        <a:pt x="33495" y="7490"/>
                      </a:cubicBezTo>
                      <a:lnTo>
                        <a:pt x="32949" y="11508"/>
                      </a:lnTo>
                      <a:lnTo>
                        <a:pt x="32820" y="11668"/>
                      </a:lnTo>
                      <a:cubicBezTo>
                        <a:pt x="24527" y="17004"/>
                        <a:pt x="16234" y="22373"/>
                        <a:pt x="8037" y="27741"/>
                      </a:cubicBezTo>
                      <a:lnTo>
                        <a:pt x="6044" y="29059"/>
                      </a:lnTo>
                      <a:lnTo>
                        <a:pt x="7908" y="27194"/>
                      </a:lnTo>
                      <a:cubicBezTo>
                        <a:pt x="8037" y="26937"/>
                        <a:pt x="8198" y="26776"/>
                        <a:pt x="8455" y="26648"/>
                      </a:cubicBezTo>
                      <a:lnTo>
                        <a:pt x="14755" y="20347"/>
                      </a:lnTo>
                      <a:cubicBezTo>
                        <a:pt x="19577" y="15526"/>
                        <a:pt x="24527" y="10865"/>
                        <a:pt x="29349" y="6043"/>
                      </a:cubicBezTo>
                      <a:cubicBezTo>
                        <a:pt x="30699" y="4693"/>
                        <a:pt x="32017" y="3343"/>
                        <a:pt x="33238" y="1864"/>
                      </a:cubicBezTo>
                      <a:lnTo>
                        <a:pt x="33367" y="1736"/>
                      </a:lnTo>
                      <a:cubicBezTo>
                        <a:pt x="33495" y="1607"/>
                        <a:pt x="33624" y="1350"/>
                        <a:pt x="33752" y="1061"/>
                      </a:cubicBezTo>
                      <a:cubicBezTo>
                        <a:pt x="33752" y="932"/>
                        <a:pt x="33913" y="932"/>
                        <a:pt x="33913" y="932"/>
                      </a:cubicBezTo>
                      <a:cubicBezTo>
                        <a:pt x="33752" y="932"/>
                        <a:pt x="33624" y="932"/>
                        <a:pt x="33624" y="1061"/>
                      </a:cubicBezTo>
                      <a:cubicBezTo>
                        <a:pt x="33367" y="1221"/>
                        <a:pt x="33238" y="1350"/>
                        <a:pt x="32949" y="1479"/>
                      </a:cubicBezTo>
                      <a:cubicBezTo>
                        <a:pt x="32692" y="1607"/>
                        <a:pt x="32563" y="1864"/>
                        <a:pt x="32306" y="2025"/>
                      </a:cubicBezTo>
                      <a:cubicBezTo>
                        <a:pt x="31759" y="2411"/>
                        <a:pt x="31502" y="2668"/>
                        <a:pt x="31084" y="2957"/>
                      </a:cubicBezTo>
                      <a:cubicBezTo>
                        <a:pt x="24527" y="9515"/>
                        <a:pt x="17552" y="16201"/>
                        <a:pt x="9933" y="23562"/>
                      </a:cubicBezTo>
                      <a:cubicBezTo>
                        <a:pt x="9001" y="24655"/>
                        <a:pt x="8037" y="25587"/>
                        <a:pt x="7105" y="26519"/>
                      </a:cubicBezTo>
                      <a:cubicBezTo>
                        <a:pt x="6590" y="27066"/>
                        <a:pt x="6172" y="27451"/>
                        <a:pt x="5787" y="27998"/>
                      </a:cubicBezTo>
                      <a:lnTo>
                        <a:pt x="5497" y="28126"/>
                      </a:lnTo>
                      <a:lnTo>
                        <a:pt x="5369" y="27998"/>
                      </a:lnTo>
                      <a:lnTo>
                        <a:pt x="5240" y="27869"/>
                      </a:lnTo>
                      <a:lnTo>
                        <a:pt x="5240" y="27580"/>
                      </a:lnTo>
                      <a:cubicBezTo>
                        <a:pt x="5240" y="27451"/>
                        <a:pt x="5369" y="27451"/>
                        <a:pt x="5369" y="27323"/>
                      </a:cubicBezTo>
                      <a:cubicBezTo>
                        <a:pt x="6172" y="26133"/>
                        <a:pt x="7105" y="24912"/>
                        <a:pt x="7908" y="23562"/>
                      </a:cubicBezTo>
                      <a:cubicBezTo>
                        <a:pt x="9805" y="20765"/>
                        <a:pt x="11926" y="17808"/>
                        <a:pt x="13951" y="15011"/>
                      </a:cubicBezTo>
                      <a:cubicBezTo>
                        <a:pt x="16073" y="11926"/>
                        <a:pt x="18227" y="8840"/>
                        <a:pt x="20380" y="5882"/>
                      </a:cubicBezTo>
                      <a:cubicBezTo>
                        <a:pt x="21184" y="4950"/>
                        <a:pt x="21859" y="3889"/>
                        <a:pt x="22663" y="2957"/>
                      </a:cubicBezTo>
                      <a:cubicBezTo>
                        <a:pt x="22791" y="2668"/>
                        <a:pt x="23048" y="2539"/>
                        <a:pt x="23177" y="2539"/>
                      </a:cubicBezTo>
                      <a:cubicBezTo>
                        <a:pt x="23852" y="2282"/>
                        <a:pt x="24527" y="2154"/>
                        <a:pt x="25073" y="2154"/>
                      </a:cubicBezTo>
                      <a:cubicBezTo>
                        <a:pt x="26006" y="1864"/>
                        <a:pt x="26809" y="1736"/>
                        <a:pt x="27613" y="1607"/>
                      </a:cubicBezTo>
                      <a:cubicBezTo>
                        <a:pt x="28931" y="1350"/>
                        <a:pt x="30152" y="1061"/>
                        <a:pt x="31342" y="804"/>
                      </a:cubicBezTo>
                      <a:cubicBezTo>
                        <a:pt x="32017" y="675"/>
                        <a:pt x="32145" y="546"/>
                        <a:pt x="32017" y="257"/>
                      </a:cubicBezTo>
                      <a:cubicBezTo>
                        <a:pt x="32017" y="129"/>
                        <a:pt x="31888" y="0"/>
                        <a:pt x="3163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666" name="Google Shape;3666;p45"/>
              <p:cNvSpPr/>
              <p:nvPr/>
            </p:nvSpPr>
            <p:spPr>
              <a:xfrm rot="-10786615">
                <a:off x="6358192" y="2325368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45"/>
              <p:cNvSpPr/>
              <p:nvPr/>
            </p:nvSpPr>
            <p:spPr>
              <a:xfrm rot="-10786615">
                <a:off x="6540702" y="2364749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45"/>
              <p:cNvSpPr/>
              <p:nvPr/>
            </p:nvSpPr>
            <p:spPr>
              <a:xfrm rot="-10786615">
                <a:off x="6721264" y="2367538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45"/>
              <p:cNvSpPr/>
              <p:nvPr/>
            </p:nvSpPr>
            <p:spPr>
              <a:xfrm rot="13545">
                <a:off x="6017984" y="2381251"/>
                <a:ext cx="59152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762" extrusionOk="0">
                    <a:moveTo>
                      <a:pt x="3729" y="0"/>
                    </a:moveTo>
                    <a:cubicBezTo>
                      <a:pt x="3472" y="129"/>
                      <a:pt x="3215" y="129"/>
                      <a:pt x="3086" y="257"/>
                    </a:cubicBezTo>
                    <a:cubicBezTo>
                      <a:pt x="2122" y="932"/>
                      <a:pt x="1318" y="1865"/>
                      <a:pt x="129" y="2958"/>
                    </a:cubicBezTo>
                    <a:cubicBezTo>
                      <a:pt x="129" y="3086"/>
                      <a:pt x="0" y="3343"/>
                      <a:pt x="129" y="3472"/>
                    </a:cubicBezTo>
                    <a:lnTo>
                      <a:pt x="386" y="3761"/>
                    </a:lnTo>
                    <a:lnTo>
                      <a:pt x="514" y="3761"/>
                    </a:lnTo>
                    <a:cubicBezTo>
                      <a:pt x="675" y="3761"/>
                      <a:pt x="675" y="3761"/>
                      <a:pt x="804" y="3633"/>
                    </a:cubicBezTo>
                    <a:cubicBezTo>
                      <a:pt x="1061" y="3633"/>
                      <a:pt x="1190" y="3472"/>
                      <a:pt x="1318" y="3343"/>
                    </a:cubicBezTo>
                    <a:cubicBezTo>
                      <a:pt x="1993" y="2668"/>
                      <a:pt x="2797" y="1736"/>
                      <a:pt x="3600" y="675"/>
                    </a:cubicBezTo>
                    <a:cubicBezTo>
                      <a:pt x="3729" y="547"/>
                      <a:pt x="3729" y="257"/>
                      <a:pt x="3729" y="129"/>
                    </a:cubicBezTo>
                    <a:lnTo>
                      <a:pt x="37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45"/>
              <p:cNvSpPr/>
              <p:nvPr/>
            </p:nvSpPr>
            <p:spPr>
              <a:xfrm rot="13545">
                <a:off x="5537327" y="2472756"/>
                <a:ext cx="104027" cy="4081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45"/>
              <p:cNvSpPr/>
              <p:nvPr/>
            </p:nvSpPr>
            <p:spPr>
              <a:xfrm rot="13545">
                <a:off x="5346438" y="2374594"/>
                <a:ext cx="89259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45"/>
              <p:cNvSpPr/>
              <p:nvPr/>
            </p:nvSpPr>
            <p:spPr>
              <a:xfrm rot="13545">
                <a:off x="5172471" y="2276035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45"/>
              <p:cNvSpPr/>
              <p:nvPr/>
            </p:nvSpPr>
            <p:spPr>
              <a:xfrm rot="13385" flipH="1">
                <a:off x="4833541" y="2366618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45"/>
              <p:cNvSpPr/>
              <p:nvPr/>
            </p:nvSpPr>
            <p:spPr>
              <a:xfrm rot="-10786615">
                <a:off x="4270454" y="2355865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45"/>
              <p:cNvSpPr/>
              <p:nvPr/>
            </p:nvSpPr>
            <p:spPr>
              <a:xfrm rot="-10786615">
                <a:off x="4452964" y="239524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45"/>
              <p:cNvSpPr/>
              <p:nvPr/>
            </p:nvSpPr>
            <p:spPr>
              <a:xfrm rot="-10786615">
                <a:off x="4633525" y="239803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45"/>
              <p:cNvSpPr/>
              <p:nvPr/>
            </p:nvSpPr>
            <p:spPr>
              <a:xfrm rot="-3453141">
                <a:off x="5001600" y="2279053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45"/>
              <p:cNvSpPr/>
              <p:nvPr/>
            </p:nvSpPr>
            <p:spPr>
              <a:xfrm rot="13385" flipH="1">
                <a:off x="3742858" y="2294367"/>
                <a:ext cx="90328" cy="29954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866" extrusionOk="0">
                    <a:moveTo>
                      <a:pt x="419" y="1"/>
                    </a:moveTo>
                    <a:cubicBezTo>
                      <a:pt x="290" y="1"/>
                      <a:pt x="162" y="129"/>
                      <a:pt x="1" y="258"/>
                    </a:cubicBezTo>
                    <a:cubicBezTo>
                      <a:pt x="1" y="387"/>
                      <a:pt x="162" y="644"/>
                      <a:pt x="162" y="644"/>
                    </a:cubicBezTo>
                    <a:cubicBezTo>
                      <a:pt x="676" y="933"/>
                      <a:pt x="1222" y="1190"/>
                      <a:pt x="1769" y="1319"/>
                    </a:cubicBezTo>
                    <a:cubicBezTo>
                      <a:pt x="2412" y="1608"/>
                      <a:pt x="3087" y="1608"/>
                      <a:pt x="3890" y="1737"/>
                    </a:cubicBezTo>
                    <a:cubicBezTo>
                      <a:pt x="4180" y="1737"/>
                      <a:pt x="4308" y="1865"/>
                      <a:pt x="4565" y="1865"/>
                    </a:cubicBezTo>
                    <a:lnTo>
                      <a:pt x="5369" y="1865"/>
                    </a:lnTo>
                    <a:cubicBezTo>
                      <a:pt x="5498" y="1737"/>
                      <a:pt x="5626" y="1737"/>
                      <a:pt x="5626" y="1737"/>
                    </a:cubicBezTo>
                    <a:cubicBezTo>
                      <a:pt x="5626" y="1608"/>
                      <a:pt x="5626" y="1447"/>
                      <a:pt x="5498" y="1447"/>
                    </a:cubicBezTo>
                    <a:lnTo>
                      <a:pt x="5498" y="1319"/>
                    </a:lnTo>
                    <a:lnTo>
                      <a:pt x="5369" y="1319"/>
                    </a:lnTo>
                    <a:lnTo>
                      <a:pt x="5241" y="1190"/>
                    </a:lnTo>
                    <a:cubicBezTo>
                      <a:pt x="3890" y="387"/>
                      <a:pt x="2412" y="258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45"/>
              <p:cNvSpPr/>
              <p:nvPr/>
            </p:nvSpPr>
            <p:spPr>
              <a:xfrm rot="-10786615">
                <a:off x="3946952" y="2292859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45"/>
              <p:cNvSpPr/>
              <p:nvPr/>
            </p:nvSpPr>
            <p:spPr>
              <a:xfrm rot="-10786615">
                <a:off x="4129463" y="2332240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45"/>
              <p:cNvSpPr/>
              <p:nvPr/>
            </p:nvSpPr>
            <p:spPr>
              <a:xfrm rot="13545">
                <a:off x="3606745" y="2348742"/>
                <a:ext cx="59152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762" extrusionOk="0">
                    <a:moveTo>
                      <a:pt x="3729" y="0"/>
                    </a:moveTo>
                    <a:cubicBezTo>
                      <a:pt x="3472" y="129"/>
                      <a:pt x="3215" y="129"/>
                      <a:pt x="3086" y="257"/>
                    </a:cubicBezTo>
                    <a:cubicBezTo>
                      <a:pt x="2122" y="932"/>
                      <a:pt x="1318" y="1865"/>
                      <a:pt x="129" y="2958"/>
                    </a:cubicBezTo>
                    <a:cubicBezTo>
                      <a:pt x="129" y="3086"/>
                      <a:pt x="0" y="3343"/>
                      <a:pt x="129" y="3472"/>
                    </a:cubicBezTo>
                    <a:lnTo>
                      <a:pt x="386" y="3761"/>
                    </a:lnTo>
                    <a:lnTo>
                      <a:pt x="514" y="3761"/>
                    </a:lnTo>
                    <a:cubicBezTo>
                      <a:pt x="675" y="3761"/>
                      <a:pt x="675" y="3761"/>
                      <a:pt x="804" y="3633"/>
                    </a:cubicBezTo>
                    <a:cubicBezTo>
                      <a:pt x="1061" y="3633"/>
                      <a:pt x="1190" y="3472"/>
                      <a:pt x="1318" y="3343"/>
                    </a:cubicBezTo>
                    <a:cubicBezTo>
                      <a:pt x="1993" y="2668"/>
                      <a:pt x="2797" y="1736"/>
                      <a:pt x="3600" y="675"/>
                    </a:cubicBezTo>
                    <a:cubicBezTo>
                      <a:pt x="3729" y="547"/>
                      <a:pt x="3729" y="257"/>
                      <a:pt x="3729" y="129"/>
                    </a:cubicBezTo>
                    <a:lnTo>
                      <a:pt x="37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45"/>
              <p:cNvSpPr/>
              <p:nvPr/>
            </p:nvSpPr>
            <p:spPr>
              <a:xfrm rot="13545">
                <a:off x="3461582" y="2450205"/>
                <a:ext cx="85166" cy="3416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2154" extrusionOk="0">
                    <a:moveTo>
                      <a:pt x="5240" y="0"/>
                    </a:moveTo>
                    <a:cubicBezTo>
                      <a:pt x="4822" y="0"/>
                      <a:pt x="4436" y="0"/>
                      <a:pt x="4179" y="129"/>
                    </a:cubicBezTo>
                    <a:cubicBezTo>
                      <a:pt x="3504" y="418"/>
                      <a:pt x="2829" y="547"/>
                      <a:pt x="2154" y="804"/>
                    </a:cubicBezTo>
                    <a:lnTo>
                      <a:pt x="964" y="1222"/>
                    </a:lnTo>
                    <a:lnTo>
                      <a:pt x="675" y="1222"/>
                    </a:lnTo>
                    <a:cubicBezTo>
                      <a:pt x="547" y="1222"/>
                      <a:pt x="418" y="1222"/>
                      <a:pt x="418" y="1350"/>
                    </a:cubicBezTo>
                    <a:cubicBezTo>
                      <a:pt x="161" y="1479"/>
                      <a:pt x="0" y="1607"/>
                      <a:pt x="0" y="1736"/>
                    </a:cubicBezTo>
                    <a:cubicBezTo>
                      <a:pt x="0" y="1865"/>
                      <a:pt x="161" y="2025"/>
                      <a:pt x="289" y="2025"/>
                    </a:cubicBezTo>
                    <a:cubicBezTo>
                      <a:pt x="547" y="2154"/>
                      <a:pt x="675" y="2154"/>
                      <a:pt x="964" y="2154"/>
                    </a:cubicBezTo>
                    <a:lnTo>
                      <a:pt x="1350" y="2154"/>
                    </a:lnTo>
                    <a:cubicBezTo>
                      <a:pt x="2700" y="2154"/>
                      <a:pt x="3632" y="1865"/>
                      <a:pt x="4307" y="1350"/>
                    </a:cubicBezTo>
                    <a:cubicBezTo>
                      <a:pt x="4693" y="932"/>
                      <a:pt x="5111" y="547"/>
                      <a:pt x="5368" y="129"/>
                    </a:cubicBezTo>
                    <a:lnTo>
                      <a:pt x="5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45"/>
              <p:cNvSpPr/>
              <p:nvPr/>
            </p:nvSpPr>
            <p:spPr>
              <a:xfrm rot="13545">
                <a:off x="3126088" y="2440247"/>
                <a:ext cx="104027" cy="4081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45"/>
              <p:cNvSpPr/>
              <p:nvPr/>
            </p:nvSpPr>
            <p:spPr>
              <a:xfrm rot="13545">
                <a:off x="2935198" y="2342086"/>
                <a:ext cx="89259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45"/>
              <p:cNvSpPr/>
              <p:nvPr/>
            </p:nvSpPr>
            <p:spPr>
              <a:xfrm rot="13545">
                <a:off x="2761231" y="2243526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6" name="Google Shape;3686;p45"/>
              <p:cNvSpPr/>
              <p:nvPr/>
            </p:nvSpPr>
            <p:spPr>
              <a:xfrm rot="13385" flipH="1">
                <a:off x="2422302" y="2334109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7" name="Google Shape;3687;p45"/>
              <p:cNvSpPr/>
              <p:nvPr/>
            </p:nvSpPr>
            <p:spPr>
              <a:xfrm rot="-10786615">
                <a:off x="1859214" y="2323356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8" name="Google Shape;3688;p45"/>
              <p:cNvSpPr/>
              <p:nvPr/>
            </p:nvSpPr>
            <p:spPr>
              <a:xfrm rot="-10786615">
                <a:off x="2041725" y="2362738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45"/>
              <p:cNvSpPr/>
              <p:nvPr/>
            </p:nvSpPr>
            <p:spPr>
              <a:xfrm rot="-10786615">
                <a:off x="2222286" y="2365527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45"/>
              <p:cNvSpPr/>
              <p:nvPr/>
            </p:nvSpPr>
            <p:spPr>
              <a:xfrm rot="-3453141">
                <a:off x="2590360" y="2246544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45"/>
              <p:cNvSpPr/>
              <p:nvPr/>
            </p:nvSpPr>
            <p:spPr>
              <a:xfrm rot="-10786615">
                <a:off x="1697856" y="232476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45"/>
              <p:cNvSpPr/>
              <p:nvPr/>
            </p:nvSpPr>
            <p:spPr>
              <a:xfrm rot="9631252">
                <a:off x="1247220" y="2363787"/>
                <a:ext cx="92359" cy="25810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45"/>
              <p:cNvSpPr/>
              <p:nvPr/>
            </p:nvSpPr>
            <p:spPr>
              <a:xfrm rot="9631252">
                <a:off x="1431833" y="2342713"/>
                <a:ext cx="73274" cy="19615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4" name="Google Shape;3694;p45"/>
              <p:cNvSpPr/>
              <p:nvPr/>
            </p:nvSpPr>
            <p:spPr>
              <a:xfrm rot="9631252">
                <a:off x="1095623" y="2420632"/>
                <a:ext cx="86179" cy="23756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5" name="Google Shape;3695;p45"/>
              <p:cNvSpPr/>
              <p:nvPr/>
            </p:nvSpPr>
            <p:spPr>
              <a:xfrm rot="-13385">
                <a:off x="5495894" y="4320526"/>
                <a:ext cx="90328" cy="29954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866" extrusionOk="0">
                    <a:moveTo>
                      <a:pt x="419" y="1"/>
                    </a:moveTo>
                    <a:cubicBezTo>
                      <a:pt x="290" y="1"/>
                      <a:pt x="162" y="129"/>
                      <a:pt x="1" y="258"/>
                    </a:cubicBezTo>
                    <a:cubicBezTo>
                      <a:pt x="1" y="387"/>
                      <a:pt x="162" y="644"/>
                      <a:pt x="162" y="644"/>
                    </a:cubicBezTo>
                    <a:cubicBezTo>
                      <a:pt x="676" y="933"/>
                      <a:pt x="1222" y="1190"/>
                      <a:pt x="1769" y="1319"/>
                    </a:cubicBezTo>
                    <a:cubicBezTo>
                      <a:pt x="2412" y="1608"/>
                      <a:pt x="3087" y="1608"/>
                      <a:pt x="3890" y="1737"/>
                    </a:cubicBezTo>
                    <a:cubicBezTo>
                      <a:pt x="4180" y="1737"/>
                      <a:pt x="4308" y="1865"/>
                      <a:pt x="4565" y="1865"/>
                    </a:cubicBezTo>
                    <a:lnTo>
                      <a:pt x="5369" y="1865"/>
                    </a:lnTo>
                    <a:cubicBezTo>
                      <a:pt x="5498" y="1737"/>
                      <a:pt x="5626" y="1737"/>
                      <a:pt x="5626" y="1737"/>
                    </a:cubicBezTo>
                    <a:cubicBezTo>
                      <a:pt x="5626" y="1608"/>
                      <a:pt x="5626" y="1447"/>
                      <a:pt x="5498" y="1447"/>
                    </a:cubicBezTo>
                    <a:lnTo>
                      <a:pt x="5498" y="1319"/>
                    </a:lnTo>
                    <a:lnTo>
                      <a:pt x="5369" y="1319"/>
                    </a:lnTo>
                    <a:lnTo>
                      <a:pt x="5241" y="1190"/>
                    </a:lnTo>
                    <a:cubicBezTo>
                      <a:pt x="3890" y="387"/>
                      <a:pt x="2412" y="258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45"/>
              <p:cNvSpPr/>
              <p:nvPr/>
            </p:nvSpPr>
            <p:spPr>
              <a:xfrm rot="10786615" flipH="1">
                <a:off x="5289761" y="4319018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45"/>
              <p:cNvSpPr/>
              <p:nvPr/>
            </p:nvSpPr>
            <p:spPr>
              <a:xfrm rot="10786615" flipH="1">
                <a:off x="5126336" y="4358399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45"/>
              <p:cNvSpPr/>
              <p:nvPr/>
            </p:nvSpPr>
            <p:spPr>
              <a:xfrm rot="10786615" flipH="1">
                <a:off x="4932869" y="4361188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45"/>
              <p:cNvSpPr/>
              <p:nvPr/>
            </p:nvSpPr>
            <p:spPr>
              <a:xfrm rot="-13545" flipH="1">
                <a:off x="5663183" y="4374901"/>
                <a:ext cx="59152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762" extrusionOk="0">
                    <a:moveTo>
                      <a:pt x="3729" y="0"/>
                    </a:moveTo>
                    <a:cubicBezTo>
                      <a:pt x="3472" y="129"/>
                      <a:pt x="3215" y="129"/>
                      <a:pt x="3086" y="257"/>
                    </a:cubicBezTo>
                    <a:cubicBezTo>
                      <a:pt x="2122" y="932"/>
                      <a:pt x="1318" y="1865"/>
                      <a:pt x="129" y="2958"/>
                    </a:cubicBezTo>
                    <a:cubicBezTo>
                      <a:pt x="129" y="3086"/>
                      <a:pt x="0" y="3343"/>
                      <a:pt x="129" y="3472"/>
                    </a:cubicBezTo>
                    <a:lnTo>
                      <a:pt x="386" y="3761"/>
                    </a:lnTo>
                    <a:lnTo>
                      <a:pt x="514" y="3761"/>
                    </a:lnTo>
                    <a:cubicBezTo>
                      <a:pt x="675" y="3761"/>
                      <a:pt x="675" y="3761"/>
                      <a:pt x="804" y="3633"/>
                    </a:cubicBezTo>
                    <a:cubicBezTo>
                      <a:pt x="1061" y="3633"/>
                      <a:pt x="1190" y="3472"/>
                      <a:pt x="1318" y="3343"/>
                    </a:cubicBezTo>
                    <a:cubicBezTo>
                      <a:pt x="1993" y="2668"/>
                      <a:pt x="2797" y="1736"/>
                      <a:pt x="3600" y="675"/>
                    </a:cubicBezTo>
                    <a:cubicBezTo>
                      <a:pt x="3729" y="547"/>
                      <a:pt x="3729" y="257"/>
                      <a:pt x="3729" y="129"/>
                    </a:cubicBezTo>
                    <a:lnTo>
                      <a:pt x="37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0" name="Google Shape;3700;p45"/>
              <p:cNvSpPr/>
              <p:nvPr/>
            </p:nvSpPr>
            <p:spPr>
              <a:xfrm rot="-13545" flipH="1">
                <a:off x="5782331" y="4476364"/>
                <a:ext cx="85166" cy="3416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2154" extrusionOk="0">
                    <a:moveTo>
                      <a:pt x="5240" y="0"/>
                    </a:moveTo>
                    <a:cubicBezTo>
                      <a:pt x="4822" y="0"/>
                      <a:pt x="4436" y="0"/>
                      <a:pt x="4179" y="129"/>
                    </a:cubicBezTo>
                    <a:cubicBezTo>
                      <a:pt x="3504" y="418"/>
                      <a:pt x="2829" y="547"/>
                      <a:pt x="2154" y="804"/>
                    </a:cubicBezTo>
                    <a:lnTo>
                      <a:pt x="964" y="1222"/>
                    </a:lnTo>
                    <a:lnTo>
                      <a:pt x="675" y="1222"/>
                    </a:lnTo>
                    <a:cubicBezTo>
                      <a:pt x="547" y="1222"/>
                      <a:pt x="418" y="1222"/>
                      <a:pt x="418" y="1350"/>
                    </a:cubicBezTo>
                    <a:cubicBezTo>
                      <a:pt x="161" y="1479"/>
                      <a:pt x="0" y="1607"/>
                      <a:pt x="0" y="1736"/>
                    </a:cubicBezTo>
                    <a:cubicBezTo>
                      <a:pt x="0" y="1865"/>
                      <a:pt x="161" y="2025"/>
                      <a:pt x="289" y="2025"/>
                    </a:cubicBezTo>
                    <a:cubicBezTo>
                      <a:pt x="547" y="2154"/>
                      <a:pt x="675" y="2154"/>
                      <a:pt x="964" y="2154"/>
                    </a:cubicBezTo>
                    <a:lnTo>
                      <a:pt x="1350" y="2154"/>
                    </a:lnTo>
                    <a:cubicBezTo>
                      <a:pt x="2700" y="2154"/>
                      <a:pt x="3632" y="1865"/>
                      <a:pt x="4307" y="1350"/>
                    </a:cubicBezTo>
                    <a:cubicBezTo>
                      <a:pt x="4693" y="932"/>
                      <a:pt x="5111" y="547"/>
                      <a:pt x="5368" y="129"/>
                    </a:cubicBezTo>
                    <a:lnTo>
                      <a:pt x="5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1" name="Google Shape;3701;p45"/>
              <p:cNvSpPr/>
              <p:nvPr/>
            </p:nvSpPr>
            <p:spPr>
              <a:xfrm rot="-13545" flipH="1">
                <a:off x="5946145" y="4515984"/>
                <a:ext cx="91274" cy="17354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094" extrusionOk="0">
                    <a:moveTo>
                      <a:pt x="2539" y="1"/>
                    </a:moveTo>
                    <a:cubicBezTo>
                      <a:pt x="1864" y="1"/>
                      <a:pt x="1222" y="129"/>
                      <a:pt x="546" y="129"/>
                    </a:cubicBezTo>
                    <a:cubicBezTo>
                      <a:pt x="0" y="129"/>
                      <a:pt x="0" y="418"/>
                      <a:pt x="0" y="547"/>
                    </a:cubicBezTo>
                    <a:cubicBezTo>
                      <a:pt x="0" y="676"/>
                      <a:pt x="0" y="804"/>
                      <a:pt x="546" y="933"/>
                    </a:cubicBezTo>
                    <a:lnTo>
                      <a:pt x="1222" y="933"/>
                    </a:lnTo>
                    <a:cubicBezTo>
                      <a:pt x="1607" y="1093"/>
                      <a:pt x="2154" y="1093"/>
                      <a:pt x="2539" y="1093"/>
                    </a:cubicBezTo>
                    <a:lnTo>
                      <a:pt x="2668" y="1093"/>
                    </a:lnTo>
                    <a:cubicBezTo>
                      <a:pt x="3761" y="1093"/>
                      <a:pt x="4565" y="1093"/>
                      <a:pt x="5368" y="933"/>
                    </a:cubicBezTo>
                    <a:cubicBezTo>
                      <a:pt x="5497" y="933"/>
                      <a:pt x="5625" y="804"/>
                      <a:pt x="5625" y="676"/>
                    </a:cubicBezTo>
                    <a:lnTo>
                      <a:pt x="5754" y="547"/>
                    </a:lnTo>
                    <a:cubicBezTo>
                      <a:pt x="5497" y="290"/>
                      <a:pt x="5368" y="129"/>
                      <a:pt x="52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45"/>
              <p:cNvSpPr/>
              <p:nvPr/>
            </p:nvSpPr>
            <p:spPr>
              <a:xfrm rot="-13545" flipH="1">
                <a:off x="6098965" y="4466406"/>
                <a:ext cx="104027" cy="4081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45"/>
              <p:cNvSpPr/>
              <p:nvPr/>
            </p:nvSpPr>
            <p:spPr>
              <a:xfrm rot="-13545" flipH="1">
                <a:off x="6304622" y="4368244"/>
                <a:ext cx="89259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45"/>
              <p:cNvSpPr/>
              <p:nvPr/>
            </p:nvSpPr>
            <p:spPr>
              <a:xfrm rot="-13545" flipH="1">
                <a:off x="6463298" y="4269685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45"/>
              <p:cNvSpPr/>
              <p:nvPr/>
            </p:nvSpPr>
            <p:spPr>
              <a:xfrm rot="-13385">
                <a:off x="6799434" y="4360268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45"/>
              <p:cNvSpPr/>
              <p:nvPr/>
            </p:nvSpPr>
            <p:spPr>
              <a:xfrm rot="10786615" flipH="1">
                <a:off x="7377499" y="4349515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45"/>
              <p:cNvSpPr/>
              <p:nvPr/>
            </p:nvSpPr>
            <p:spPr>
              <a:xfrm rot="10786615" flipH="1">
                <a:off x="7214075" y="438889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45"/>
              <p:cNvSpPr/>
              <p:nvPr/>
            </p:nvSpPr>
            <p:spPr>
              <a:xfrm rot="10786615" flipH="1">
                <a:off x="7020607" y="439168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45"/>
              <p:cNvSpPr/>
              <p:nvPr/>
            </p:nvSpPr>
            <p:spPr>
              <a:xfrm rot="3453141" flipH="1">
                <a:off x="6634178" y="4272703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0" name="Google Shape;3710;p45"/>
              <p:cNvSpPr/>
              <p:nvPr/>
            </p:nvSpPr>
            <p:spPr>
              <a:xfrm rot="-3102411" flipH="1">
                <a:off x="8399831" y="4330039"/>
                <a:ext cx="85168" cy="34169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2154" extrusionOk="0">
                    <a:moveTo>
                      <a:pt x="5240" y="0"/>
                    </a:moveTo>
                    <a:cubicBezTo>
                      <a:pt x="4822" y="0"/>
                      <a:pt x="4436" y="0"/>
                      <a:pt x="4179" y="129"/>
                    </a:cubicBezTo>
                    <a:cubicBezTo>
                      <a:pt x="3504" y="418"/>
                      <a:pt x="2829" y="547"/>
                      <a:pt x="2154" y="804"/>
                    </a:cubicBezTo>
                    <a:lnTo>
                      <a:pt x="964" y="1222"/>
                    </a:lnTo>
                    <a:lnTo>
                      <a:pt x="675" y="1222"/>
                    </a:lnTo>
                    <a:cubicBezTo>
                      <a:pt x="547" y="1222"/>
                      <a:pt x="418" y="1222"/>
                      <a:pt x="418" y="1350"/>
                    </a:cubicBezTo>
                    <a:cubicBezTo>
                      <a:pt x="161" y="1479"/>
                      <a:pt x="0" y="1607"/>
                      <a:pt x="0" y="1736"/>
                    </a:cubicBezTo>
                    <a:cubicBezTo>
                      <a:pt x="0" y="1865"/>
                      <a:pt x="161" y="2025"/>
                      <a:pt x="289" y="2025"/>
                    </a:cubicBezTo>
                    <a:cubicBezTo>
                      <a:pt x="547" y="2154"/>
                      <a:pt x="675" y="2154"/>
                      <a:pt x="964" y="2154"/>
                    </a:cubicBezTo>
                    <a:lnTo>
                      <a:pt x="1350" y="2154"/>
                    </a:lnTo>
                    <a:cubicBezTo>
                      <a:pt x="2700" y="2154"/>
                      <a:pt x="3632" y="1865"/>
                      <a:pt x="4307" y="1350"/>
                    </a:cubicBezTo>
                    <a:cubicBezTo>
                      <a:pt x="4693" y="932"/>
                      <a:pt x="5111" y="547"/>
                      <a:pt x="5368" y="129"/>
                    </a:cubicBezTo>
                    <a:lnTo>
                      <a:pt x="5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1" name="Google Shape;3711;p45"/>
              <p:cNvSpPr/>
              <p:nvPr/>
            </p:nvSpPr>
            <p:spPr>
              <a:xfrm rot="-3102411" flipH="1">
                <a:off x="8525105" y="4227320"/>
                <a:ext cx="91275" cy="17354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094" extrusionOk="0">
                    <a:moveTo>
                      <a:pt x="2539" y="1"/>
                    </a:moveTo>
                    <a:cubicBezTo>
                      <a:pt x="1864" y="1"/>
                      <a:pt x="1222" y="129"/>
                      <a:pt x="546" y="129"/>
                    </a:cubicBezTo>
                    <a:cubicBezTo>
                      <a:pt x="0" y="129"/>
                      <a:pt x="0" y="418"/>
                      <a:pt x="0" y="547"/>
                    </a:cubicBezTo>
                    <a:cubicBezTo>
                      <a:pt x="0" y="676"/>
                      <a:pt x="0" y="804"/>
                      <a:pt x="546" y="933"/>
                    </a:cubicBezTo>
                    <a:lnTo>
                      <a:pt x="1222" y="933"/>
                    </a:lnTo>
                    <a:cubicBezTo>
                      <a:pt x="1607" y="1093"/>
                      <a:pt x="2154" y="1093"/>
                      <a:pt x="2539" y="1093"/>
                    </a:cubicBezTo>
                    <a:lnTo>
                      <a:pt x="2668" y="1093"/>
                    </a:lnTo>
                    <a:cubicBezTo>
                      <a:pt x="3761" y="1093"/>
                      <a:pt x="4565" y="1093"/>
                      <a:pt x="5368" y="933"/>
                    </a:cubicBezTo>
                    <a:cubicBezTo>
                      <a:pt x="5497" y="933"/>
                      <a:pt x="5625" y="804"/>
                      <a:pt x="5625" y="676"/>
                    </a:cubicBezTo>
                    <a:lnTo>
                      <a:pt x="5754" y="547"/>
                    </a:lnTo>
                    <a:cubicBezTo>
                      <a:pt x="5497" y="290"/>
                      <a:pt x="5368" y="129"/>
                      <a:pt x="52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2" name="Google Shape;3712;p45"/>
              <p:cNvSpPr/>
              <p:nvPr/>
            </p:nvSpPr>
            <p:spPr>
              <a:xfrm rot="-1795378">
                <a:off x="7848590" y="2273538"/>
                <a:ext cx="104023" cy="40813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45"/>
              <p:cNvSpPr/>
              <p:nvPr/>
            </p:nvSpPr>
            <p:spPr>
              <a:xfrm rot="-1795378">
                <a:off x="7640986" y="2286638"/>
                <a:ext cx="89255" cy="63749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14" name="Google Shape;3714;p45"/>
              <p:cNvGrpSpPr/>
              <p:nvPr/>
            </p:nvGrpSpPr>
            <p:grpSpPr>
              <a:xfrm>
                <a:off x="8061000" y="2181884"/>
                <a:ext cx="755199" cy="1977146"/>
                <a:chOff x="8061000" y="2181884"/>
                <a:chExt cx="755199" cy="1977146"/>
              </a:xfrm>
            </p:grpSpPr>
            <p:grpSp>
              <p:nvGrpSpPr>
                <p:cNvPr id="3715" name="Google Shape;3715;p45"/>
                <p:cNvGrpSpPr/>
                <p:nvPr/>
              </p:nvGrpSpPr>
              <p:grpSpPr>
                <a:xfrm rot="-216038">
                  <a:off x="8422345" y="2192829"/>
                  <a:ext cx="371389" cy="727083"/>
                  <a:chOff x="8915667" y="2383456"/>
                  <a:chExt cx="371399" cy="727102"/>
                </a:xfrm>
              </p:grpSpPr>
              <p:sp>
                <p:nvSpPr>
                  <p:cNvPr id="3716" name="Google Shape;3716;p45"/>
                  <p:cNvSpPr/>
                  <p:nvPr/>
                </p:nvSpPr>
                <p:spPr>
                  <a:xfrm rot="-5400000" flipH="1">
                    <a:off x="9009248" y="3062409"/>
                    <a:ext cx="50164" cy="461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7" h="2839" extrusionOk="0">
                        <a:moveTo>
                          <a:pt x="2926" y="0"/>
                        </a:moveTo>
                        <a:cubicBezTo>
                          <a:pt x="1608" y="0"/>
                          <a:pt x="804" y="932"/>
                          <a:pt x="258" y="1897"/>
                        </a:cubicBezTo>
                        <a:cubicBezTo>
                          <a:pt x="129" y="2154"/>
                          <a:pt x="0" y="2411"/>
                          <a:pt x="386" y="2700"/>
                        </a:cubicBezTo>
                        <a:cubicBezTo>
                          <a:pt x="494" y="2797"/>
                          <a:pt x="598" y="2839"/>
                          <a:pt x="699" y="2839"/>
                        </a:cubicBezTo>
                        <a:cubicBezTo>
                          <a:pt x="868" y="2839"/>
                          <a:pt x="1029" y="2721"/>
                          <a:pt x="1190" y="2540"/>
                        </a:cubicBezTo>
                        <a:cubicBezTo>
                          <a:pt x="1736" y="2025"/>
                          <a:pt x="2283" y="1350"/>
                          <a:pt x="2926" y="547"/>
                        </a:cubicBezTo>
                        <a:cubicBezTo>
                          <a:pt x="3086" y="418"/>
                          <a:pt x="3086" y="290"/>
                          <a:pt x="30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7" name="Google Shape;3717;p45"/>
                  <p:cNvSpPr/>
                  <p:nvPr/>
                </p:nvSpPr>
                <p:spPr>
                  <a:xfrm rot="-5400000" flipH="1">
                    <a:off x="9119119" y="2915457"/>
                    <a:ext cx="97695" cy="741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12" h="4565" extrusionOk="0">
                        <a:moveTo>
                          <a:pt x="6011" y="0"/>
                        </a:moveTo>
                        <a:lnTo>
                          <a:pt x="6011" y="0"/>
                        </a:lnTo>
                        <a:cubicBezTo>
                          <a:pt x="5625" y="161"/>
                          <a:pt x="5336" y="290"/>
                          <a:pt x="5079" y="547"/>
                        </a:cubicBezTo>
                        <a:cubicBezTo>
                          <a:pt x="4532" y="804"/>
                          <a:pt x="4147" y="1222"/>
                          <a:pt x="3729" y="1608"/>
                        </a:cubicBezTo>
                        <a:cubicBezTo>
                          <a:pt x="2668" y="2411"/>
                          <a:pt x="1607" y="3376"/>
                          <a:pt x="257" y="3761"/>
                        </a:cubicBezTo>
                        <a:cubicBezTo>
                          <a:pt x="257" y="3890"/>
                          <a:pt x="257" y="3890"/>
                          <a:pt x="129" y="3890"/>
                        </a:cubicBezTo>
                        <a:cubicBezTo>
                          <a:pt x="129" y="4018"/>
                          <a:pt x="0" y="4308"/>
                          <a:pt x="129" y="4308"/>
                        </a:cubicBezTo>
                        <a:cubicBezTo>
                          <a:pt x="129" y="4436"/>
                          <a:pt x="257" y="4565"/>
                          <a:pt x="386" y="4565"/>
                        </a:cubicBezTo>
                        <a:lnTo>
                          <a:pt x="514" y="4565"/>
                        </a:lnTo>
                        <a:cubicBezTo>
                          <a:pt x="804" y="4565"/>
                          <a:pt x="1189" y="4565"/>
                          <a:pt x="1479" y="4436"/>
                        </a:cubicBezTo>
                        <a:cubicBezTo>
                          <a:pt x="2797" y="3890"/>
                          <a:pt x="4018" y="2958"/>
                          <a:pt x="5079" y="1608"/>
                        </a:cubicBezTo>
                        <a:cubicBezTo>
                          <a:pt x="5336" y="1222"/>
                          <a:pt x="5625" y="675"/>
                          <a:pt x="5882" y="290"/>
                        </a:cubicBezTo>
                        <a:cubicBezTo>
                          <a:pt x="6011" y="161"/>
                          <a:pt x="6011" y="161"/>
                          <a:pt x="6011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8" name="Google Shape;3718;p45"/>
                  <p:cNvSpPr/>
                  <p:nvPr/>
                </p:nvSpPr>
                <p:spPr>
                  <a:xfrm rot="-5400000" flipH="1">
                    <a:off x="9226454" y="2740718"/>
                    <a:ext cx="100311" cy="209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3" h="1287" extrusionOk="0">
                        <a:moveTo>
                          <a:pt x="4694" y="1"/>
                        </a:moveTo>
                        <a:cubicBezTo>
                          <a:pt x="3890" y="1"/>
                          <a:pt x="3215" y="129"/>
                          <a:pt x="2412" y="129"/>
                        </a:cubicBezTo>
                        <a:lnTo>
                          <a:pt x="547" y="129"/>
                        </a:lnTo>
                        <a:cubicBezTo>
                          <a:pt x="290" y="129"/>
                          <a:pt x="130" y="258"/>
                          <a:pt x="1" y="258"/>
                        </a:cubicBezTo>
                        <a:cubicBezTo>
                          <a:pt x="1" y="387"/>
                          <a:pt x="1" y="676"/>
                          <a:pt x="130" y="676"/>
                        </a:cubicBezTo>
                        <a:cubicBezTo>
                          <a:pt x="419" y="1062"/>
                          <a:pt x="805" y="1190"/>
                          <a:pt x="1094" y="1190"/>
                        </a:cubicBezTo>
                        <a:cubicBezTo>
                          <a:pt x="1689" y="1254"/>
                          <a:pt x="2219" y="1287"/>
                          <a:pt x="2701" y="1287"/>
                        </a:cubicBezTo>
                        <a:cubicBezTo>
                          <a:pt x="3183" y="1287"/>
                          <a:pt x="3617" y="1254"/>
                          <a:pt x="4019" y="1190"/>
                        </a:cubicBezTo>
                        <a:cubicBezTo>
                          <a:pt x="4694" y="1062"/>
                          <a:pt x="5241" y="933"/>
                          <a:pt x="6044" y="387"/>
                        </a:cubicBezTo>
                        <a:cubicBezTo>
                          <a:pt x="6173" y="387"/>
                          <a:pt x="6173" y="258"/>
                          <a:pt x="6173" y="258"/>
                        </a:cubicBezTo>
                        <a:lnTo>
                          <a:pt x="6044" y="258"/>
                        </a:lnTo>
                        <a:cubicBezTo>
                          <a:pt x="5626" y="129"/>
                          <a:pt x="5112" y="1"/>
                          <a:pt x="4694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9" name="Google Shape;3719;p45"/>
                  <p:cNvSpPr/>
                  <p:nvPr/>
                </p:nvSpPr>
                <p:spPr>
                  <a:xfrm rot="-5400000" flipH="1">
                    <a:off x="9192250" y="2505425"/>
                    <a:ext cx="84630" cy="715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08" h="4404" extrusionOk="0">
                        <a:moveTo>
                          <a:pt x="129" y="0"/>
                        </a:moveTo>
                        <a:cubicBezTo>
                          <a:pt x="0" y="129"/>
                          <a:pt x="0" y="514"/>
                          <a:pt x="129" y="643"/>
                        </a:cubicBezTo>
                        <a:cubicBezTo>
                          <a:pt x="932" y="1607"/>
                          <a:pt x="1864" y="2668"/>
                          <a:pt x="2925" y="3600"/>
                        </a:cubicBezTo>
                        <a:cubicBezTo>
                          <a:pt x="3215" y="3858"/>
                          <a:pt x="3600" y="4018"/>
                          <a:pt x="4018" y="4147"/>
                        </a:cubicBezTo>
                        <a:cubicBezTo>
                          <a:pt x="4147" y="4275"/>
                          <a:pt x="4404" y="4275"/>
                          <a:pt x="4532" y="4404"/>
                        </a:cubicBezTo>
                        <a:cubicBezTo>
                          <a:pt x="4822" y="4275"/>
                          <a:pt x="5079" y="4147"/>
                          <a:pt x="5207" y="4018"/>
                        </a:cubicBezTo>
                        <a:cubicBezTo>
                          <a:pt x="5207" y="3858"/>
                          <a:pt x="5079" y="3600"/>
                          <a:pt x="4950" y="3600"/>
                        </a:cubicBezTo>
                        <a:cubicBezTo>
                          <a:pt x="3890" y="2540"/>
                          <a:pt x="2668" y="1607"/>
                          <a:pt x="1607" y="643"/>
                        </a:cubicBezTo>
                        <a:lnTo>
                          <a:pt x="1479" y="643"/>
                        </a:lnTo>
                        <a:cubicBezTo>
                          <a:pt x="1189" y="386"/>
                          <a:pt x="932" y="129"/>
                          <a:pt x="67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20" name="Google Shape;3720;p45"/>
                  <p:cNvSpPr/>
                  <p:nvPr/>
                </p:nvSpPr>
                <p:spPr>
                  <a:xfrm rot="-5400000" flipH="1">
                    <a:off x="9074466" y="2364126"/>
                    <a:ext cx="52244" cy="1128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15" h="6944" extrusionOk="0">
                        <a:moveTo>
                          <a:pt x="386" y="0"/>
                        </a:moveTo>
                        <a:cubicBezTo>
                          <a:pt x="386" y="0"/>
                          <a:pt x="257" y="129"/>
                          <a:pt x="129" y="386"/>
                        </a:cubicBezTo>
                        <a:cubicBezTo>
                          <a:pt x="0" y="386"/>
                          <a:pt x="0" y="515"/>
                          <a:pt x="0" y="675"/>
                        </a:cubicBezTo>
                        <a:lnTo>
                          <a:pt x="0" y="933"/>
                        </a:lnTo>
                        <a:cubicBezTo>
                          <a:pt x="129" y="2926"/>
                          <a:pt x="804" y="4822"/>
                          <a:pt x="1865" y="6140"/>
                        </a:cubicBezTo>
                        <a:cubicBezTo>
                          <a:pt x="2122" y="6429"/>
                          <a:pt x="2411" y="6686"/>
                          <a:pt x="2925" y="6944"/>
                        </a:cubicBezTo>
                        <a:lnTo>
                          <a:pt x="3215" y="6944"/>
                        </a:lnTo>
                        <a:lnTo>
                          <a:pt x="3215" y="6686"/>
                        </a:lnTo>
                        <a:cubicBezTo>
                          <a:pt x="3086" y="6301"/>
                          <a:pt x="3086" y="5883"/>
                          <a:pt x="2925" y="5626"/>
                        </a:cubicBezTo>
                        <a:cubicBezTo>
                          <a:pt x="2411" y="4276"/>
                          <a:pt x="1865" y="2926"/>
                          <a:pt x="1318" y="1608"/>
                        </a:cubicBezTo>
                        <a:lnTo>
                          <a:pt x="932" y="515"/>
                        </a:lnTo>
                        <a:lnTo>
                          <a:pt x="804" y="386"/>
                        </a:lnTo>
                        <a:lnTo>
                          <a:pt x="804" y="258"/>
                        </a:lnTo>
                        <a:cubicBezTo>
                          <a:pt x="675" y="129"/>
                          <a:pt x="514" y="0"/>
                          <a:pt x="3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21" name="Google Shape;3721;p45"/>
                  <p:cNvSpPr/>
                  <p:nvPr/>
                </p:nvSpPr>
                <p:spPr>
                  <a:xfrm rot="-5400000" flipH="1">
                    <a:off x="8938856" y="2360267"/>
                    <a:ext cx="32403" cy="78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4" h="4848" extrusionOk="0">
                        <a:moveTo>
                          <a:pt x="1865" y="1"/>
                        </a:moveTo>
                        <a:cubicBezTo>
                          <a:pt x="1736" y="1"/>
                          <a:pt x="1479" y="129"/>
                          <a:pt x="1350" y="129"/>
                        </a:cubicBezTo>
                        <a:cubicBezTo>
                          <a:pt x="1189" y="258"/>
                          <a:pt x="1189" y="258"/>
                          <a:pt x="1061" y="258"/>
                        </a:cubicBezTo>
                        <a:lnTo>
                          <a:pt x="1061" y="387"/>
                        </a:lnTo>
                        <a:lnTo>
                          <a:pt x="257" y="2797"/>
                        </a:lnTo>
                        <a:lnTo>
                          <a:pt x="0" y="3762"/>
                        </a:lnTo>
                        <a:cubicBezTo>
                          <a:pt x="0" y="3890"/>
                          <a:pt x="129" y="4019"/>
                          <a:pt x="129" y="4147"/>
                        </a:cubicBezTo>
                        <a:cubicBezTo>
                          <a:pt x="129" y="4694"/>
                          <a:pt x="257" y="4823"/>
                          <a:pt x="547" y="4823"/>
                        </a:cubicBezTo>
                        <a:cubicBezTo>
                          <a:pt x="580" y="4839"/>
                          <a:pt x="612" y="4847"/>
                          <a:pt x="642" y="4847"/>
                        </a:cubicBezTo>
                        <a:cubicBezTo>
                          <a:pt x="840" y="4847"/>
                          <a:pt x="966" y="4494"/>
                          <a:pt x="1189" y="4019"/>
                        </a:cubicBezTo>
                        <a:cubicBezTo>
                          <a:pt x="1479" y="2797"/>
                          <a:pt x="1736" y="1737"/>
                          <a:pt x="1993" y="547"/>
                        </a:cubicBezTo>
                        <a:cubicBezTo>
                          <a:pt x="1993" y="387"/>
                          <a:pt x="1865" y="1"/>
                          <a:pt x="186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722" name="Google Shape;3722;p45"/>
                <p:cNvSpPr/>
                <p:nvPr/>
              </p:nvSpPr>
              <p:spPr>
                <a:xfrm rot="-5934294">
                  <a:off x="8376494" y="3165671"/>
                  <a:ext cx="90333" cy="29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1866" extrusionOk="0">
                      <a:moveTo>
                        <a:pt x="419" y="1"/>
                      </a:moveTo>
                      <a:cubicBezTo>
                        <a:pt x="290" y="1"/>
                        <a:pt x="162" y="129"/>
                        <a:pt x="1" y="258"/>
                      </a:cubicBezTo>
                      <a:cubicBezTo>
                        <a:pt x="1" y="387"/>
                        <a:pt x="162" y="644"/>
                        <a:pt x="162" y="644"/>
                      </a:cubicBezTo>
                      <a:cubicBezTo>
                        <a:pt x="676" y="933"/>
                        <a:pt x="1222" y="1190"/>
                        <a:pt x="1769" y="1319"/>
                      </a:cubicBezTo>
                      <a:cubicBezTo>
                        <a:pt x="2412" y="1608"/>
                        <a:pt x="3087" y="1608"/>
                        <a:pt x="3890" y="1737"/>
                      </a:cubicBezTo>
                      <a:cubicBezTo>
                        <a:pt x="4180" y="1737"/>
                        <a:pt x="4308" y="1865"/>
                        <a:pt x="4565" y="1865"/>
                      </a:cubicBezTo>
                      <a:lnTo>
                        <a:pt x="5369" y="1865"/>
                      </a:lnTo>
                      <a:cubicBezTo>
                        <a:pt x="5498" y="1737"/>
                        <a:pt x="5626" y="1737"/>
                        <a:pt x="5626" y="1737"/>
                      </a:cubicBezTo>
                      <a:cubicBezTo>
                        <a:pt x="5626" y="1608"/>
                        <a:pt x="5626" y="1447"/>
                        <a:pt x="5498" y="1447"/>
                      </a:cubicBezTo>
                      <a:lnTo>
                        <a:pt x="5498" y="1319"/>
                      </a:lnTo>
                      <a:lnTo>
                        <a:pt x="5369" y="1319"/>
                      </a:lnTo>
                      <a:lnTo>
                        <a:pt x="5241" y="1190"/>
                      </a:lnTo>
                      <a:cubicBezTo>
                        <a:pt x="3890" y="387"/>
                        <a:pt x="2412" y="258"/>
                        <a:pt x="9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3" name="Google Shape;3723;p45"/>
                <p:cNvSpPr/>
                <p:nvPr/>
              </p:nvSpPr>
              <p:spPr>
                <a:xfrm rot="4865706" flipH="1">
                  <a:off x="8402926" y="3371030"/>
                  <a:ext cx="92372" cy="25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" h="1608" extrusionOk="0">
                      <a:moveTo>
                        <a:pt x="514" y="0"/>
                      </a:moveTo>
                      <a:cubicBezTo>
                        <a:pt x="129" y="0"/>
                        <a:pt x="0" y="129"/>
                        <a:pt x="0" y="386"/>
                      </a:cubicBezTo>
                      <a:cubicBezTo>
                        <a:pt x="0" y="547"/>
                        <a:pt x="129" y="804"/>
                        <a:pt x="514" y="933"/>
                      </a:cubicBezTo>
                      <a:lnTo>
                        <a:pt x="932" y="933"/>
                      </a:lnTo>
                      <a:lnTo>
                        <a:pt x="1864" y="1190"/>
                      </a:lnTo>
                      <a:cubicBezTo>
                        <a:pt x="2797" y="1350"/>
                        <a:pt x="3729" y="1479"/>
                        <a:pt x="4693" y="1608"/>
                      </a:cubicBezTo>
                      <a:lnTo>
                        <a:pt x="5497" y="1608"/>
                      </a:lnTo>
                      <a:cubicBezTo>
                        <a:pt x="5625" y="1479"/>
                        <a:pt x="5754" y="1479"/>
                        <a:pt x="5754" y="1350"/>
                      </a:cubicBezTo>
                      <a:cubicBezTo>
                        <a:pt x="5754" y="1350"/>
                        <a:pt x="5754" y="1190"/>
                        <a:pt x="5625" y="1190"/>
                      </a:cubicBezTo>
                      <a:cubicBezTo>
                        <a:pt x="5208" y="804"/>
                        <a:pt x="4822" y="675"/>
                        <a:pt x="4404" y="547"/>
                      </a:cubicBezTo>
                      <a:lnTo>
                        <a:pt x="1993" y="129"/>
                      </a:lnTo>
                      <a:cubicBezTo>
                        <a:pt x="1736" y="0"/>
                        <a:pt x="1479" y="0"/>
                        <a:pt x="11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4" name="Google Shape;3724;p45"/>
                <p:cNvSpPr/>
                <p:nvPr/>
              </p:nvSpPr>
              <p:spPr>
                <a:xfrm rot="2793892" flipH="1">
                  <a:off x="8466443" y="3495825"/>
                  <a:ext cx="73285" cy="19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5" h="1222" extrusionOk="0">
                      <a:moveTo>
                        <a:pt x="675" y="0"/>
                      </a:moveTo>
                      <a:cubicBezTo>
                        <a:pt x="129" y="0"/>
                        <a:pt x="0" y="418"/>
                        <a:pt x="0" y="418"/>
                      </a:cubicBezTo>
                      <a:cubicBezTo>
                        <a:pt x="0" y="675"/>
                        <a:pt x="0" y="804"/>
                        <a:pt x="129" y="965"/>
                      </a:cubicBezTo>
                      <a:cubicBezTo>
                        <a:pt x="257" y="1093"/>
                        <a:pt x="418" y="1093"/>
                        <a:pt x="547" y="1093"/>
                      </a:cubicBezTo>
                      <a:cubicBezTo>
                        <a:pt x="1222" y="1222"/>
                        <a:pt x="1736" y="1222"/>
                        <a:pt x="2283" y="1222"/>
                      </a:cubicBezTo>
                      <a:lnTo>
                        <a:pt x="3472" y="1222"/>
                      </a:lnTo>
                      <a:cubicBezTo>
                        <a:pt x="3761" y="1222"/>
                        <a:pt x="4018" y="965"/>
                        <a:pt x="4276" y="804"/>
                      </a:cubicBezTo>
                      <a:cubicBezTo>
                        <a:pt x="4436" y="804"/>
                        <a:pt x="4436" y="804"/>
                        <a:pt x="4565" y="675"/>
                      </a:cubicBezTo>
                      <a:lnTo>
                        <a:pt x="4276" y="675"/>
                      </a:lnTo>
                      <a:cubicBezTo>
                        <a:pt x="4018" y="418"/>
                        <a:pt x="3761" y="290"/>
                        <a:pt x="3472" y="290"/>
                      </a:cubicBezTo>
                      <a:cubicBezTo>
                        <a:pt x="2668" y="161"/>
                        <a:pt x="1736" y="0"/>
                        <a:pt x="80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5" name="Google Shape;3725;p45"/>
                <p:cNvSpPr/>
                <p:nvPr/>
              </p:nvSpPr>
              <p:spPr>
                <a:xfrm rot="-5935315" flipH="1">
                  <a:off x="8437596" y="2990398"/>
                  <a:ext cx="59149" cy="59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9" h="3762" extrusionOk="0">
                      <a:moveTo>
                        <a:pt x="3729" y="0"/>
                      </a:moveTo>
                      <a:cubicBezTo>
                        <a:pt x="3472" y="129"/>
                        <a:pt x="3215" y="129"/>
                        <a:pt x="3086" y="257"/>
                      </a:cubicBezTo>
                      <a:cubicBezTo>
                        <a:pt x="2122" y="932"/>
                        <a:pt x="1318" y="1865"/>
                        <a:pt x="129" y="2958"/>
                      </a:cubicBezTo>
                      <a:cubicBezTo>
                        <a:pt x="129" y="3086"/>
                        <a:pt x="0" y="3343"/>
                        <a:pt x="129" y="3472"/>
                      </a:cubicBezTo>
                      <a:lnTo>
                        <a:pt x="386" y="3761"/>
                      </a:lnTo>
                      <a:lnTo>
                        <a:pt x="514" y="3761"/>
                      </a:lnTo>
                      <a:cubicBezTo>
                        <a:pt x="675" y="3761"/>
                        <a:pt x="675" y="3761"/>
                        <a:pt x="804" y="3633"/>
                      </a:cubicBezTo>
                      <a:cubicBezTo>
                        <a:pt x="1061" y="3633"/>
                        <a:pt x="1190" y="3472"/>
                        <a:pt x="1318" y="3343"/>
                      </a:cubicBezTo>
                      <a:cubicBezTo>
                        <a:pt x="1993" y="2668"/>
                        <a:pt x="2797" y="1736"/>
                        <a:pt x="3600" y="675"/>
                      </a:cubicBezTo>
                      <a:cubicBezTo>
                        <a:pt x="3729" y="547"/>
                        <a:pt x="3729" y="257"/>
                        <a:pt x="3729" y="129"/>
                      </a:cubicBezTo>
                      <a:lnTo>
                        <a:pt x="372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6" name="Google Shape;3726;p45"/>
                <p:cNvSpPr/>
                <p:nvPr/>
              </p:nvSpPr>
              <p:spPr>
                <a:xfrm rot="438387">
                  <a:off x="8234223" y="2273014"/>
                  <a:ext cx="85173" cy="34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9" h="2154" extrusionOk="0">
                      <a:moveTo>
                        <a:pt x="5240" y="0"/>
                      </a:moveTo>
                      <a:cubicBezTo>
                        <a:pt x="4822" y="0"/>
                        <a:pt x="4436" y="0"/>
                        <a:pt x="4179" y="129"/>
                      </a:cubicBezTo>
                      <a:cubicBezTo>
                        <a:pt x="3504" y="418"/>
                        <a:pt x="2829" y="547"/>
                        <a:pt x="2154" y="804"/>
                      </a:cubicBezTo>
                      <a:lnTo>
                        <a:pt x="964" y="1222"/>
                      </a:lnTo>
                      <a:lnTo>
                        <a:pt x="675" y="1222"/>
                      </a:lnTo>
                      <a:cubicBezTo>
                        <a:pt x="547" y="1222"/>
                        <a:pt x="418" y="1222"/>
                        <a:pt x="418" y="1350"/>
                      </a:cubicBezTo>
                      <a:cubicBezTo>
                        <a:pt x="161" y="1479"/>
                        <a:pt x="0" y="1607"/>
                        <a:pt x="0" y="1736"/>
                      </a:cubicBezTo>
                      <a:cubicBezTo>
                        <a:pt x="0" y="1865"/>
                        <a:pt x="161" y="2025"/>
                        <a:pt x="289" y="2025"/>
                      </a:cubicBezTo>
                      <a:cubicBezTo>
                        <a:pt x="547" y="2154"/>
                        <a:pt x="675" y="2154"/>
                        <a:pt x="964" y="2154"/>
                      </a:cubicBezTo>
                      <a:lnTo>
                        <a:pt x="1350" y="2154"/>
                      </a:lnTo>
                      <a:cubicBezTo>
                        <a:pt x="2700" y="2154"/>
                        <a:pt x="3632" y="1865"/>
                        <a:pt x="4307" y="1350"/>
                      </a:cubicBezTo>
                      <a:cubicBezTo>
                        <a:pt x="4693" y="932"/>
                        <a:pt x="5111" y="547"/>
                        <a:pt x="5368" y="129"/>
                      </a:cubicBezTo>
                      <a:lnTo>
                        <a:pt x="536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7" name="Google Shape;3727;p45"/>
                <p:cNvSpPr/>
                <p:nvPr/>
              </p:nvSpPr>
              <p:spPr>
                <a:xfrm rot="438387">
                  <a:off x="8061733" y="2291817"/>
                  <a:ext cx="91280" cy="17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" h="1094" extrusionOk="0">
                      <a:moveTo>
                        <a:pt x="2539" y="1"/>
                      </a:moveTo>
                      <a:cubicBezTo>
                        <a:pt x="1864" y="1"/>
                        <a:pt x="1222" y="129"/>
                        <a:pt x="546" y="129"/>
                      </a:cubicBezTo>
                      <a:cubicBezTo>
                        <a:pt x="0" y="129"/>
                        <a:pt x="0" y="418"/>
                        <a:pt x="0" y="547"/>
                      </a:cubicBezTo>
                      <a:cubicBezTo>
                        <a:pt x="0" y="676"/>
                        <a:pt x="0" y="804"/>
                        <a:pt x="546" y="933"/>
                      </a:cubicBezTo>
                      <a:lnTo>
                        <a:pt x="1222" y="933"/>
                      </a:lnTo>
                      <a:cubicBezTo>
                        <a:pt x="1607" y="1093"/>
                        <a:pt x="2154" y="1093"/>
                        <a:pt x="2539" y="1093"/>
                      </a:cubicBezTo>
                      <a:lnTo>
                        <a:pt x="2668" y="1093"/>
                      </a:lnTo>
                      <a:cubicBezTo>
                        <a:pt x="3761" y="1093"/>
                        <a:pt x="4565" y="1093"/>
                        <a:pt x="5368" y="933"/>
                      </a:cubicBezTo>
                      <a:cubicBezTo>
                        <a:pt x="5497" y="933"/>
                        <a:pt x="5625" y="804"/>
                        <a:pt x="5625" y="676"/>
                      </a:cubicBezTo>
                      <a:lnTo>
                        <a:pt x="5754" y="547"/>
                      </a:lnTo>
                      <a:cubicBezTo>
                        <a:pt x="5497" y="290"/>
                        <a:pt x="5368" y="129"/>
                        <a:pt x="52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8" name="Google Shape;3728;p45"/>
                <p:cNvSpPr/>
                <p:nvPr/>
              </p:nvSpPr>
              <p:spPr>
                <a:xfrm rot="4865706">
                  <a:off x="8665505" y="3949793"/>
                  <a:ext cx="90333" cy="29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1866" extrusionOk="0">
                      <a:moveTo>
                        <a:pt x="419" y="1"/>
                      </a:moveTo>
                      <a:cubicBezTo>
                        <a:pt x="290" y="1"/>
                        <a:pt x="162" y="129"/>
                        <a:pt x="1" y="258"/>
                      </a:cubicBezTo>
                      <a:cubicBezTo>
                        <a:pt x="1" y="387"/>
                        <a:pt x="162" y="644"/>
                        <a:pt x="162" y="644"/>
                      </a:cubicBezTo>
                      <a:cubicBezTo>
                        <a:pt x="676" y="933"/>
                        <a:pt x="1222" y="1190"/>
                        <a:pt x="1769" y="1319"/>
                      </a:cubicBezTo>
                      <a:cubicBezTo>
                        <a:pt x="2412" y="1608"/>
                        <a:pt x="3087" y="1608"/>
                        <a:pt x="3890" y="1737"/>
                      </a:cubicBezTo>
                      <a:cubicBezTo>
                        <a:pt x="4180" y="1737"/>
                        <a:pt x="4308" y="1865"/>
                        <a:pt x="4565" y="1865"/>
                      </a:cubicBezTo>
                      <a:lnTo>
                        <a:pt x="5369" y="1865"/>
                      </a:lnTo>
                      <a:cubicBezTo>
                        <a:pt x="5498" y="1737"/>
                        <a:pt x="5626" y="1737"/>
                        <a:pt x="5626" y="1737"/>
                      </a:cubicBezTo>
                      <a:cubicBezTo>
                        <a:pt x="5626" y="1608"/>
                        <a:pt x="5626" y="1447"/>
                        <a:pt x="5498" y="1447"/>
                      </a:cubicBezTo>
                      <a:lnTo>
                        <a:pt x="5498" y="1319"/>
                      </a:lnTo>
                      <a:lnTo>
                        <a:pt x="5369" y="1319"/>
                      </a:lnTo>
                      <a:lnTo>
                        <a:pt x="5241" y="1190"/>
                      </a:lnTo>
                      <a:cubicBezTo>
                        <a:pt x="3890" y="387"/>
                        <a:pt x="2412" y="258"/>
                        <a:pt x="9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9" name="Google Shape;3729;p45"/>
                <p:cNvSpPr/>
                <p:nvPr/>
              </p:nvSpPr>
              <p:spPr>
                <a:xfrm rot="-5934294" flipH="1">
                  <a:off x="8637034" y="3748576"/>
                  <a:ext cx="92372" cy="25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" h="1608" extrusionOk="0">
                      <a:moveTo>
                        <a:pt x="514" y="0"/>
                      </a:moveTo>
                      <a:cubicBezTo>
                        <a:pt x="129" y="0"/>
                        <a:pt x="0" y="129"/>
                        <a:pt x="0" y="386"/>
                      </a:cubicBezTo>
                      <a:cubicBezTo>
                        <a:pt x="0" y="547"/>
                        <a:pt x="129" y="804"/>
                        <a:pt x="514" y="933"/>
                      </a:cubicBezTo>
                      <a:lnTo>
                        <a:pt x="932" y="933"/>
                      </a:lnTo>
                      <a:lnTo>
                        <a:pt x="1864" y="1190"/>
                      </a:lnTo>
                      <a:cubicBezTo>
                        <a:pt x="2797" y="1350"/>
                        <a:pt x="3729" y="1479"/>
                        <a:pt x="4693" y="1608"/>
                      </a:cubicBezTo>
                      <a:lnTo>
                        <a:pt x="5497" y="1608"/>
                      </a:lnTo>
                      <a:cubicBezTo>
                        <a:pt x="5625" y="1479"/>
                        <a:pt x="5754" y="1479"/>
                        <a:pt x="5754" y="1350"/>
                      </a:cubicBezTo>
                      <a:cubicBezTo>
                        <a:pt x="5754" y="1350"/>
                        <a:pt x="5754" y="1190"/>
                        <a:pt x="5625" y="1190"/>
                      </a:cubicBezTo>
                      <a:cubicBezTo>
                        <a:pt x="5208" y="804"/>
                        <a:pt x="4822" y="675"/>
                        <a:pt x="4404" y="547"/>
                      </a:cubicBezTo>
                      <a:lnTo>
                        <a:pt x="1993" y="129"/>
                      </a:lnTo>
                      <a:cubicBezTo>
                        <a:pt x="1736" y="0"/>
                        <a:pt x="1479" y="0"/>
                        <a:pt x="11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0" name="Google Shape;3730;p45"/>
                <p:cNvSpPr/>
                <p:nvPr/>
              </p:nvSpPr>
              <p:spPr>
                <a:xfrm rot="-8006108" flipH="1">
                  <a:off x="8592604" y="3629977"/>
                  <a:ext cx="73285" cy="19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5" h="1222" extrusionOk="0">
                      <a:moveTo>
                        <a:pt x="675" y="0"/>
                      </a:moveTo>
                      <a:cubicBezTo>
                        <a:pt x="129" y="0"/>
                        <a:pt x="0" y="418"/>
                        <a:pt x="0" y="418"/>
                      </a:cubicBezTo>
                      <a:cubicBezTo>
                        <a:pt x="0" y="675"/>
                        <a:pt x="0" y="804"/>
                        <a:pt x="129" y="965"/>
                      </a:cubicBezTo>
                      <a:cubicBezTo>
                        <a:pt x="257" y="1093"/>
                        <a:pt x="418" y="1093"/>
                        <a:pt x="547" y="1093"/>
                      </a:cubicBezTo>
                      <a:cubicBezTo>
                        <a:pt x="1222" y="1222"/>
                        <a:pt x="1736" y="1222"/>
                        <a:pt x="2283" y="1222"/>
                      </a:cubicBezTo>
                      <a:lnTo>
                        <a:pt x="3472" y="1222"/>
                      </a:lnTo>
                      <a:cubicBezTo>
                        <a:pt x="3761" y="1222"/>
                        <a:pt x="4018" y="965"/>
                        <a:pt x="4276" y="804"/>
                      </a:cubicBezTo>
                      <a:cubicBezTo>
                        <a:pt x="4436" y="804"/>
                        <a:pt x="4436" y="804"/>
                        <a:pt x="4565" y="675"/>
                      </a:cubicBezTo>
                      <a:lnTo>
                        <a:pt x="4276" y="675"/>
                      </a:lnTo>
                      <a:cubicBezTo>
                        <a:pt x="4018" y="418"/>
                        <a:pt x="3761" y="290"/>
                        <a:pt x="3472" y="290"/>
                      </a:cubicBezTo>
                      <a:cubicBezTo>
                        <a:pt x="2668" y="161"/>
                        <a:pt x="1736" y="0"/>
                        <a:pt x="80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1" name="Google Shape;3731;p45"/>
                <p:cNvSpPr/>
                <p:nvPr/>
              </p:nvSpPr>
              <p:spPr>
                <a:xfrm rot="4864685" flipH="1">
                  <a:off x="8635587" y="4095350"/>
                  <a:ext cx="59149" cy="59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9" h="3762" extrusionOk="0">
                      <a:moveTo>
                        <a:pt x="3729" y="0"/>
                      </a:moveTo>
                      <a:cubicBezTo>
                        <a:pt x="3472" y="129"/>
                        <a:pt x="3215" y="129"/>
                        <a:pt x="3086" y="257"/>
                      </a:cubicBezTo>
                      <a:cubicBezTo>
                        <a:pt x="2122" y="932"/>
                        <a:pt x="1318" y="1865"/>
                        <a:pt x="129" y="2958"/>
                      </a:cubicBezTo>
                      <a:cubicBezTo>
                        <a:pt x="129" y="3086"/>
                        <a:pt x="0" y="3343"/>
                        <a:pt x="129" y="3472"/>
                      </a:cubicBezTo>
                      <a:lnTo>
                        <a:pt x="386" y="3761"/>
                      </a:lnTo>
                      <a:lnTo>
                        <a:pt x="514" y="3761"/>
                      </a:lnTo>
                      <a:cubicBezTo>
                        <a:pt x="675" y="3761"/>
                        <a:pt x="675" y="3761"/>
                        <a:pt x="804" y="3633"/>
                      </a:cubicBezTo>
                      <a:cubicBezTo>
                        <a:pt x="1061" y="3633"/>
                        <a:pt x="1190" y="3472"/>
                        <a:pt x="1318" y="3343"/>
                      </a:cubicBezTo>
                      <a:cubicBezTo>
                        <a:pt x="1993" y="2668"/>
                        <a:pt x="2797" y="1736"/>
                        <a:pt x="3600" y="675"/>
                      </a:cubicBezTo>
                      <a:cubicBezTo>
                        <a:pt x="3729" y="547"/>
                        <a:pt x="3729" y="257"/>
                        <a:pt x="3729" y="129"/>
                      </a:cubicBezTo>
                      <a:lnTo>
                        <a:pt x="372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732" name="Google Shape;3732;p45"/>
              <p:cNvSpPr/>
              <p:nvPr/>
            </p:nvSpPr>
            <p:spPr>
              <a:xfrm rot="-13545" flipH="1">
                <a:off x="7539223" y="4269685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45"/>
              <p:cNvSpPr/>
              <p:nvPr/>
            </p:nvSpPr>
            <p:spPr>
              <a:xfrm rot="-13385">
                <a:off x="7875359" y="4360268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45"/>
              <p:cNvSpPr/>
              <p:nvPr/>
            </p:nvSpPr>
            <p:spPr>
              <a:xfrm rot="10786615" flipH="1">
                <a:off x="8290000" y="438889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45"/>
              <p:cNvSpPr/>
              <p:nvPr/>
            </p:nvSpPr>
            <p:spPr>
              <a:xfrm rot="10786615" flipH="1">
                <a:off x="8096532" y="439168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45"/>
              <p:cNvSpPr/>
              <p:nvPr/>
            </p:nvSpPr>
            <p:spPr>
              <a:xfrm rot="3453141" flipH="1">
                <a:off x="7710103" y="4272703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37" name="Google Shape;3737;p45"/>
              <p:cNvGrpSpPr/>
              <p:nvPr/>
            </p:nvGrpSpPr>
            <p:grpSpPr>
              <a:xfrm>
                <a:off x="1214325" y="2075450"/>
                <a:ext cx="572400" cy="572400"/>
                <a:chOff x="583750" y="2075450"/>
                <a:chExt cx="572400" cy="572400"/>
              </a:xfrm>
            </p:grpSpPr>
            <p:sp>
              <p:nvSpPr>
                <p:cNvPr id="3738" name="Google Shape;3738;p45"/>
                <p:cNvSpPr/>
                <p:nvPr/>
              </p:nvSpPr>
              <p:spPr>
                <a:xfrm rot="10800000" flipH="1">
                  <a:off x="583750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39" name="Google Shape;3739;p45"/>
                <p:cNvGrpSpPr/>
                <p:nvPr/>
              </p:nvGrpSpPr>
              <p:grpSpPr>
                <a:xfrm rot="10800000" flipH="1">
                  <a:off x="717635" y="2196676"/>
                  <a:ext cx="304630" cy="333532"/>
                  <a:chOff x="-39625900" y="3238300"/>
                  <a:chExt cx="290650" cy="318225"/>
                </a:xfrm>
              </p:grpSpPr>
              <p:sp>
                <p:nvSpPr>
                  <p:cNvPr id="3740" name="Google Shape;3740;p45"/>
                  <p:cNvSpPr/>
                  <p:nvPr/>
                </p:nvSpPr>
                <p:spPr>
                  <a:xfrm>
                    <a:off x="-39625900" y="3238300"/>
                    <a:ext cx="290650" cy="318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6" h="12729" extrusionOk="0">
                        <a:moveTo>
                          <a:pt x="442" y="1"/>
                        </a:moveTo>
                        <a:cubicBezTo>
                          <a:pt x="221" y="1"/>
                          <a:pt x="32" y="190"/>
                          <a:pt x="32" y="442"/>
                        </a:cubicBezTo>
                        <a:lnTo>
                          <a:pt x="32" y="4159"/>
                        </a:lnTo>
                        <a:cubicBezTo>
                          <a:pt x="32" y="4317"/>
                          <a:pt x="126" y="4474"/>
                          <a:pt x="284" y="4569"/>
                        </a:cubicBezTo>
                        <a:cubicBezTo>
                          <a:pt x="1072" y="4821"/>
                          <a:pt x="1670" y="5640"/>
                          <a:pt x="1670" y="6491"/>
                        </a:cubicBezTo>
                        <a:cubicBezTo>
                          <a:pt x="1670" y="7404"/>
                          <a:pt x="1103" y="8129"/>
                          <a:pt x="284" y="8475"/>
                        </a:cubicBezTo>
                        <a:cubicBezTo>
                          <a:pt x="126" y="8507"/>
                          <a:pt x="0" y="8664"/>
                          <a:pt x="0" y="8853"/>
                        </a:cubicBezTo>
                        <a:lnTo>
                          <a:pt x="0" y="12319"/>
                        </a:lnTo>
                        <a:cubicBezTo>
                          <a:pt x="0" y="12571"/>
                          <a:pt x="221" y="12729"/>
                          <a:pt x="442" y="12729"/>
                        </a:cubicBezTo>
                        <a:lnTo>
                          <a:pt x="3308" y="12729"/>
                        </a:lnTo>
                        <a:lnTo>
                          <a:pt x="3308" y="4852"/>
                        </a:lnTo>
                        <a:cubicBezTo>
                          <a:pt x="3308" y="3687"/>
                          <a:pt x="4254" y="2805"/>
                          <a:pt x="5419" y="2741"/>
                        </a:cubicBezTo>
                        <a:lnTo>
                          <a:pt x="6238" y="2741"/>
                        </a:lnTo>
                        <a:cubicBezTo>
                          <a:pt x="7373" y="2741"/>
                          <a:pt x="8286" y="3687"/>
                          <a:pt x="8318" y="4852"/>
                        </a:cubicBezTo>
                        <a:lnTo>
                          <a:pt x="8318" y="12729"/>
                        </a:lnTo>
                        <a:lnTo>
                          <a:pt x="11216" y="12729"/>
                        </a:lnTo>
                        <a:cubicBezTo>
                          <a:pt x="11437" y="12729"/>
                          <a:pt x="11594" y="12508"/>
                          <a:pt x="11626" y="12319"/>
                        </a:cubicBezTo>
                        <a:lnTo>
                          <a:pt x="11626" y="8853"/>
                        </a:lnTo>
                        <a:cubicBezTo>
                          <a:pt x="11626" y="8696"/>
                          <a:pt x="11500" y="8538"/>
                          <a:pt x="11374" y="8475"/>
                        </a:cubicBezTo>
                        <a:cubicBezTo>
                          <a:pt x="10586" y="8192"/>
                          <a:pt x="9988" y="7404"/>
                          <a:pt x="9988" y="6491"/>
                        </a:cubicBezTo>
                        <a:cubicBezTo>
                          <a:pt x="9988" y="5577"/>
                          <a:pt x="10586" y="4852"/>
                          <a:pt x="11374" y="4569"/>
                        </a:cubicBezTo>
                        <a:cubicBezTo>
                          <a:pt x="11531" y="4537"/>
                          <a:pt x="11626" y="4380"/>
                          <a:pt x="11626" y="4159"/>
                        </a:cubicBezTo>
                        <a:lnTo>
                          <a:pt x="11626" y="442"/>
                        </a:lnTo>
                        <a:cubicBezTo>
                          <a:pt x="11626" y="190"/>
                          <a:pt x="11437" y="1"/>
                          <a:pt x="11216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41" name="Google Shape;3741;p45"/>
                  <p:cNvSpPr/>
                  <p:nvPr/>
                </p:nvSpPr>
                <p:spPr>
                  <a:xfrm>
                    <a:off x="-39521150" y="3328875"/>
                    <a:ext cx="82725" cy="22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09" h="9106" extrusionOk="0">
                        <a:moveTo>
                          <a:pt x="1607" y="3309"/>
                        </a:moveTo>
                        <a:cubicBezTo>
                          <a:pt x="2080" y="3309"/>
                          <a:pt x="2426" y="3655"/>
                          <a:pt x="2426" y="4128"/>
                        </a:cubicBezTo>
                        <a:cubicBezTo>
                          <a:pt x="2426" y="4600"/>
                          <a:pt x="2080" y="4947"/>
                          <a:pt x="1607" y="4947"/>
                        </a:cubicBezTo>
                        <a:cubicBezTo>
                          <a:pt x="1135" y="4947"/>
                          <a:pt x="788" y="4600"/>
                          <a:pt x="788" y="4128"/>
                        </a:cubicBezTo>
                        <a:cubicBezTo>
                          <a:pt x="788" y="3655"/>
                          <a:pt x="1135" y="3309"/>
                          <a:pt x="1607" y="3309"/>
                        </a:cubicBezTo>
                        <a:close/>
                        <a:moveTo>
                          <a:pt x="1229" y="1"/>
                        </a:moveTo>
                        <a:cubicBezTo>
                          <a:pt x="536" y="1"/>
                          <a:pt x="1" y="536"/>
                          <a:pt x="1" y="1261"/>
                        </a:cubicBezTo>
                        <a:lnTo>
                          <a:pt x="1" y="9106"/>
                        </a:lnTo>
                        <a:lnTo>
                          <a:pt x="3309" y="9106"/>
                        </a:lnTo>
                        <a:lnTo>
                          <a:pt x="3309" y="1229"/>
                        </a:lnTo>
                        <a:cubicBezTo>
                          <a:pt x="3309" y="536"/>
                          <a:pt x="2742" y="1"/>
                          <a:pt x="208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3742" name="Google Shape;3742;p45"/>
              <p:cNvGrpSpPr/>
              <p:nvPr/>
            </p:nvGrpSpPr>
            <p:grpSpPr>
              <a:xfrm>
                <a:off x="3120191" y="2075450"/>
                <a:ext cx="572400" cy="572400"/>
                <a:chOff x="2774141" y="2075450"/>
                <a:chExt cx="572400" cy="572400"/>
              </a:xfrm>
            </p:grpSpPr>
            <p:sp>
              <p:nvSpPr>
                <p:cNvPr id="3743" name="Google Shape;3743;p45"/>
                <p:cNvSpPr/>
                <p:nvPr/>
              </p:nvSpPr>
              <p:spPr>
                <a:xfrm>
                  <a:off x="2774141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4" name="Google Shape;3744;p45"/>
                <p:cNvSpPr/>
                <p:nvPr/>
              </p:nvSpPr>
              <p:spPr>
                <a:xfrm>
                  <a:off x="2919162" y="2194884"/>
                  <a:ext cx="282358" cy="333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76" h="12729" extrusionOk="0">
                      <a:moveTo>
                        <a:pt x="1670" y="851"/>
                      </a:moveTo>
                      <a:lnTo>
                        <a:pt x="1670" y="9326"/>
                      </a:lnTo>
                      <a:cubicBezTo>
                        <a:pt x="1355" y="9326"/>
                        <a:pt x="1072" y="9421"/>
                        <a:pt x="851" y="9578"/>
                      </a:cubicBezTo>
                      <a:lnTo>
                        <a:pt x="851" y="2049"/>
                      </a:lnTo>
                      <a:cubicBezTo>
                        <a:pt x="851" y="1481"/>
                        <a:pt x="1198" y="1072"/>
                        <a:pt x="1670" y="851"/>
                      </a:cubicBezTo>
                      <a:close/>
                      <a:moveTo>
                        <a:pt x="9925" y="10177"/>
                      </a:moveTo>
                      <a:lnTo>
                        <a:pt x="9925" y="10208"/>
                      </a:lnTo>
                      <a:lnTo>
                        <a:pt x="9925" y="11846"/>
                      </a:lnTo>
                      <a:lnTo>
                        <a:pt x="1670" y="11846"/>
                      </a:lnTo>
                      <a:cubicBezTo>
                        <a:pt x="1229" y="11846"/>
                        <a:pt x="851" y="11468"/>
                        <a:pt x="851" y="11027"/>
                      </a:cubicBezTo>
                      <a:cubicBezTo>
                        <a:pt x="851" y="10586"/>
                        <a:pt x="1229" y="10177"/>
                        <a:pt x="1670" y="10177"/>
                      </a:cubicBezTo>
                      <a:close/>
                      <a:moveTo>
                        <a:pt x="2111" y="1"/>
                      </a:moveTo>
                      <a:cubicBezTo>
                        <a:pt x="914" y="1"/>
                        <a:pt x="1" y="946"/>
                        <a:pt x="1" y="2080"/>
                      </a:cubicBezTo>
                      <a:lnTo>
                        <a:pt x="1" y="11059"/>
                      </a:lnTo>
                      <a:cubicBezTo>
                        <a:pt x="1" y="11973"/>
                        <a:pt x="757" y="12729"/>
                        <a:pt x="1670" y="12729"/>
                      </a:cubicBezTo>
                      <a:lnTo>
                        <a:pt x="10334" y="12729"/>
                      </a:lnTo>
                      <a:cubicBezTo>
                        <a:pt x="10586" y="12729"/>
                        <a:pt x="10775" y="12508"/>
                        <a:pt x="10775" y="12319"/>
                      </a:cubicBezTo>
                      <a:lnTo>
                        <a:pt x="10775" y="473"/>
                      </a:lnTo>
                      <a:cubicBezTo>
                        <a:pt x="10775" y="221"/>
                        <a:pt x="10586" y="64"/>
                        <a:pt x="10334" y="64"/>
                      </a:cubicBezTo>
                      <a:lnTo>
                        <a:pt x="9105" y="64"/>
                      </a:lnTo>
                      <a:lnTo>
                        <a:pt x="9105" y="3781"/>
                      </a:lnTo>
                      <a:cubicBezTo>
                        <a:pt x="9105" y="4011"/>
                        <a:pt x="8912" y="4171"/>
                        <a:pt x="8708" y="4171"/>
                      </a:cubicBezTo>
                      <a:cubicBezTo>
                        <a:pt x="8604" y="4171"/>
                        <a:pt x="8498" y="4129"/>
                        <a:pt x="8412" y="4033"/>
                      </a:cubicBezTo>
                      <a:lnTo>
                        <a:pt x="7845" y="3498"/>
                      </a:lnTo>
                      <a:lnTo>
                        <a:pt x="7310" y="4033"/>
                      </a:lnTo>
                      <a:cubicBezTo>
                        <a:pt x="7214" y="4129"/>
                        <a:pt x="7100" y="4171"/>
                        <a:pt x="6991" y="4171"/>
                      </a:cubicBezTo>
                      <a:cubicBezTo>
                        <a:pt x="6778" y="4171"/>
                        <a:pt x="6585" y="4011"/>
                        <a:pt x="6585" y="3781"/>
                      </a:cubicBezTo>
                      <a:lnTo>
                        <a:pt x="6585" y="64"/>
                      </a:lnTo>
                      <a:lnTo>
                        <a:pt x="2111" y="64"/>
                      </a:lnTo>
                      <a:lnTo>
                        <a:pt x="211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45" name="Google Shape;3745;p45"/>
              <p:cNvGrpSpPr/>
              <p:nvPr/>
            </p:nvGrpSpPr>
            <p:grpSpPr>
              <a:xfrm>
                <a:off x="5035732" y="2075450"/>
                <a:ext cx="572400" cy="572400"/>
                <a:chOff x="5406432" y="2075450"/>
                <a:chExt cx="572400" cy="572400"/>
              </a:xfrm>
            </p:grpSpPr>
            <p:sp>
              <p:nvSpPr>
                <p:cNvPr id="3746" name="Google Shape;3746;p45"/>
                <p:cNvSpPr/>
                <p:nvPr/>
              </p:nvSpPr>
              <p:spPr>
                <a:xfrm>
                  <a:off x="5406432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47" name="Google Shape;3747;p45"/>
                <p:cNvGrpSpPr/>
                <p:nvPr/>
              </p:nvGrpSpPr>
              <p:grpSpPr>
                <a:xfrm>
                  <a:off x="5526692" y="2196116"/>
                  <a:ext cx="331881" cy="331069"/>
                  <a:chOff x="-38537400" y="3588000"/>
                  <a:chExt cx="316650" cy="315875"/>
                </a:xfrm>
              </p:grpSpPr>
              <p:sp>
                <p:nvSpPr>
                  <p:cNvPr id="3748" name="Google Shape;3748;p45"/>
                  <p:cNvSpPr/>
                  <p:nvPr/>
                </p:nvSpPr>
                <p:spPr>
                  <a:xfrm>
                    <a:off x="-38327900" y="3719550"/>
                    <a:ext cx="20500" cy="41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0" h="1670" extrusionOk="0">
                        <a:moveTo>
                          <a:pt x="1" y="0"/>
                        </a:moveTo>
                        <a:lnTo>
                          <a:pt x="1" y="1229"/>
                        </a:lnTo>
                        <a:cubicBezTo>
                          <a:pt x="1" y="1449"/>
                          <a:pt x="190" y="1607"/>
                          <a:pt x="442" y="1670"/>
                        </a:cubicBezTo>
                        <a:cubicBezTo>
                          <a:pt x="631" y="1607"/>
                          <a:pt x="820" y="1449"/>
                          <a:pt x="820" y="1229"/>
                        </a:cubicBezTo>
                        <a:lnTo>
                          <a:pt x="82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49" name="Google Shape;3749;p45"/>
                  <p:cNvSpPr/>
                  <p:nvPr/>
                </p:nvSpPr>
                <p:spPr>
                  <a:xfrm>
                    <a:off x="-38452350" y="3719550"/>
                    <a:ext cx="21300" cy="41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2" h="1670" extrusionOk="0">
                        <a:moveTo>
                          <a:pt x="1" y="0"/>
                        </a:moveTo>
                        <a:lnTo>
                          <a:pt x="1" y="1229"/>
                        </a:lnTo>
                        <a:cubicBezTo>
                          <a:pt x="1" y="1449"/>
                          <a:pt x="221" y="1607"/>
                          <a:pt x="410" y="1670"/>
                        </a:cubicBezTo>
                        <a:cubicBezTo>
                          <a:pt x="631" y="1607"/>
                          <a:pt x="851" y="1449"/>
                          <a:pt x="851" y="1229"/>
                        </a:cubicBezTo>
                        <a:lnTo>
                          <a:pt x="85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0" name="Google Shape;3750;p45"/>
                  <p:cNvSpPr/>
                  <p:nvPr/>
                </p:nvSpPr>
                <p:spPr>
                  <a:xfrm>
                    <a:off x="-38516925" y="3759700"/>
                    <a:ext cx="275700" cy="144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28" h="5767" extrusionOk="0">
                        <a:moveTo>
                          <a:pt x="7152" y="1671"/>
                        </a:moveTo>
                        <a:cubicBezTo>
                          <a:pt x="7404" y="1671"/>
                          <a:pt x="7593" y="1860"/>
                          <a:pt x="7593" y="2112"/>
                        </a:cubicBezTo>
                        <a:lnTo>
                          <a:pt x="7593" y="3750"/>
                        </a:lnTo>
                        <a:cubicBezTo>
                          <a:pt x="7593" y="4002"/>
                          <a:pt x="7404" y="4159"/>
                          <a:pt x="7152" y="4159"/>
                        </a:cubicBezTo>
                        <a:lnTo>
                          <a:pt x="3844" y="4159"/>
                        </a:lnTo>
                        <a:cubicBezTo>
                          <a:pt x="3624" y="4159"/>
                          <a:pt x="3434" y="3939"/>
                          <a:pt x="3434" y="3750"/>
                        </a:cubicBezTo>
                        <a:lnTo>
                          <a:pt x="3434" y="2112"/>
                        </a:lnTo>
                        <a:cubicBezTo>
                          <a:pt x="3434" y="1860"/>
                          <a:pt x="3624" y="1671"/>
                          <a:pt x="3844" y="1671"/>
                        </a:cubicBezTo>
                        <a:close/>
                        <a:moveTo>
                          <a:pt x="0" y="1"/>
                        </a:moveTo>
                        <a:lnTo>
                          <a:pt x="0" y="4537"/>
                        </a:lnTo>
                        <a:cubicBezTo>
                          <a:pt x="0" y="5199"/>
                          <a:pt x="568" y="5766"/>
                          <a:pt x="1261" y="5766"/>
                        </a:cubicBezTo>
                        <a:lnTo>
                          <a:pt x="9798" y="5766"/>
                        </a:lnTo>
                        <a:cubicBezTo>
                          <a:pt x="10460" y="5766"/>
                          <a:pt x="11027" y="5199"/>
                          <a:pt x="11027" y="4537"/>
                        </a:cubicBezTo>
                        <a:lnTo>
                          <a:pt x="11027" y="1"/>
                        </a:lnTo>
                        <a:lnTo>
                          <a:pt x="9168" y="1"/>
                        </a:lnTo>
                        <a:cubicBezTo>
                          <a:pt x="9011" y="473"/>
                          <a:pt x="8538" y="851"/>
                          <a:pt x="8003" y="851"/>
                        </a:cubicBezTo>
                        <a:cubicBezTo>
                          <a:pt x="7436" y="851"/>
                          <a:pt x="6995" y="473"/>
                          <a:pt x="6806" y="1"/>
                        </a:cubicBezTo>
                        <a:lnTo>
                          <a:pt x="4159" y="1"/>
                        </a:lnTo>
                        <a:cubicBezTo>
                          <a:pt x="4002" y="473"/>
                          <a:pt x="3560" y="851"/>
                          <a:pt x="2993" y="851"/>
                        </a:cubicBezTo>
                        <a:cubicBezTo>
                          <a:pt x="2489" y="851"/>
                          <a:pt x="2017" y="536"/>
                          <a:pt x="185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1" name="Google Shape;3751;p45"/>
                  <p:cNvSpPr/>
                  <p:nvPr/>
                </p:nvSpPr>
                <p:spPr>
                  <a:xfrm>
                    <a:off x="-38537400" y="3588000"/>
                    <a:ext cx="316650" cy="15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66" h="6050" extrusionOk="0">
                        <a:moveTo>
                          <a:pt x="7971" y="820"/>
                        </a:moveTo>
                        <a:cubicBezTo>
                          <a:pt x="8223" y="820"/>
                          <a:pt x="8381" y="1009"/>
                          <a:pt x="8412" y="1229"/>
                        </a:cubicBezTo>
                        <a:lnTo>
                          <a:pt x="8412" y="1639"/>
                        </a:lnTo>
                        <a:lnTo>
                          <a:pt x="4253" y="1639"/>
                        </a:lnTo>
                        <a:lnTo>
                          <a:pt x="4253" y="1229"/>
                        </a:lnTo>
                        <a:cubicBezTo>
                          <a:pt x="4253" y="1009"/>
                          <a:pt x="4443" y="851"/>
                          <a:pt x="4663" y="820"/>
                        </a:cubicBezTo>
                        <a:close/>
                        <a:moveTo>
                          <a:pt x="4632" y="1"/>
                        </a:moveTo>
                        <a:cubicBezTo>
                          <a:pt x="3970" y="1"/>
                          <a:pt x="3403" y="536"/>
                          <a:pt x="3403" y="1229"/>
                        </a:cubicBezTo>
                        <a:lnTo>
                          <a:pt x="3403" y="1639"/>
                        </a:lnTo>
                        <a:lnTo>
                          <a:pt x="1229" y="1639"/>
                        </a:lnTo>
                        <a:cubicBezTo>
                          <a:pt x="536" y="1639"/>
                          <a:pt x="0" y="2175"/>
                          <a:pt x="0" y="2868"/>
                        </a:cubicBezTo>
                        <a:lnTo>
                          <a:pt x="0" y="5609"/>
                        </a:lnTo>
                        <a:cubicBezTo>
                          <a:pt x="0" y="5861"/>
                          <a:pt x="189" y="6050"/>
                          <a:pt x="378" y="6050"/>
                        </a:cubicBezTo>
                        <a:lnTo>
                          <a:pt x="2584" y="6050"/>
                        </a:lnTo>
                        <a:lnTo>
                          <a:pt x="2584" y="4821"/>
                        </a:lnTo>
                        <a:cubicBezTo>
                          <a:pt x="2584" y="4600"/>
                          <a:pt x="2804" y="4380"/>
                          <a:pt x="3025" y="4380"/>
                        </a:cubicBezTo>
                        <a:lnTo>
                          <a:pt x="4663" y="4380"/>
                        </a:lnTo>
                        <a:cubicBezTo>
                          <a:pt x="4915" y="4380"/>
                          <a:pt x="5104" y="4600"/>
                          <a:pt x="5104" y="4821"/>
                        </a:cubicBezTo>
                        <a:lnTo>
                          <a:pt x="5104" y="6050"/>
                        </a:lnTo>
                        <a:lnTo>
                          <a:pt x="7593" y="6050"/>
                        </a:lnTo>
                        <a:lnTo>
                          <a:pt x="7593" y="4821"/>
                        </a:lnTo>
                        <a:cubicBezTo>
                          <a:pt x="7593" y="4600"/>
                          <a:pt x="7782" y="4380"/>
                          <a:pt x="7971" y="4380"/>
                        </a:cubicBezTo>
                        <a:lnTo>
                          <a:pt x="9641" y="4380"/>
                        </a:lnTo>
                        <a:cubicBezTo>
                          <a:pt x="9861" y="4380"/>
                          <a:pt x="10019" y="4600"/>
                          <a:pt x="10019" y="4821"/>
                        </a:cubicBezTo>
                        <a:lnTo>
                          <a:pt x="10019" y="6050"/>
                        </a:lnTo>
                        <a:lnTo>
                          <a:pt x="12224" y="6050"/>
                        </a:lnTo>
                        <a:cubicBezTo>
                          <a:pt x="12476" y="6050"/>
                          <a:pt x="12665" y="5861"/>
                          <a:pt x="12665" y="5609"/>
                        </a:cubicBezTo>
                        <a:lnTo>
                          <a:pt x="12665" y="2868"/>
                        </a:lnTo>
                        <a:cubicBezTo>
                          <a:pt x="12665" y="2238"/>
                          <a:pt x="12067" y="1639"/>
                          <a:pt x="11405" y="1639"/>
                        </a:cubicBezTo>
                        <a:lnTo>
                          <a:pt x="9200" y="1639"/>
                        </a:lnTo>
                        <a:lnTo>
                          <a:pt x="9200" y="1229"/>
                        </a:lnTo>
                        <a:cubicBezTo>
                          <a:pt x="9200" y="568"/>
                          <a:pt x="8664" y="32"/>
                          <a:pt x="794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3752" name="Google Shape;3752;p45"/>
              <p:cNvGrpSpPr/>
              <p:nvPr/>
            </p:nvGrpSpPr>
            <p:grpSpPr>
              <a:xfrm>
                <a:off x="6969599" y="2075450"/>
                <a:ext cx="572400" cy="572400"/>
                <a:chOff x="8038724" y="2075450"/>
                <a:chExt cx="572400" cy="572400"/>
              </a:xfrm>
            </p:grpSpPr>
            <p:sp>
              <p:nvSpPr>
                <p:cNvPr id="3753" name="Google Shape;3753;p45"/>
                <p:cNvSpPr/>
                <p:nvPr/>
              </p:nvSpPr>
              <p:spPr>
                <a:xfrm>
                  <a:off x="8038724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54" name="Google Shape;3754;p45"/>
                <p:cNvGrpSpPr/>
                <p:nvPr/>
              </p:nvGrpSpPr>
              <p:grpSpPr>
                <a:xfrm>
                  <a:off x="8155865" y="2195552"/>
                  <a:ext cx="338117" cy="332195"/>
                  <a:chOff x="-40748275" y="3238700"/>
                  <a:chExt cx="322600" cy="316950"/>
                </a:xfrm>
              </p:grpSpPr>
              <p:sp>
                <p:nvSpPr>
                  <p:cNvPr id="3755" name="Google Shape;3755;p45"/>
                  <p:cNvSpPr/>
                  <p:nvPr/>
                </p:nvSpPr>
                <p:spPr>
                  <a:xfrm>
                    <a:off x="-40709675" y="3273750"/>
                    <a:ext cx="84300" cy="84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2" h="3372" extrusionOk="0">
                        <a:moveTo>
                          <a:pt x="2710" y="0"/>
                        </a:moveTo>
                        <a:lnTo>
                          <a:pt x="1" y="2710"/>
                        </a:lnTo>
                        <a:lnTo>
                          <a:pt x="694" y="3371"/>
                        </a:lnTo>
                        <a:lnTo>
                          <a:pt x="3372" y="662"/>
                        </a:lnTo>
                        <a:lnTo>
                          <a:pt x="271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6" name="Google Shape;3756;p45"/>
                  <p:cNvSpPr/>
                  <p:nvPr/>
                </p:nvSpPr>
                <p:spPr>
                  <a:xfrm>
                    <a:off x="-40578925" y="3247175"/>
                    <a:ext cx="151250" cy="14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50" h="5979" extrusionOk="0">
                        <a:moveTo>
                          <a:pt x="2663" y="0"/>
                        </a:moveTo>
                        <a:cubicBezTo>
                          <a:pt x="2552" y="0"/>
                          <a:pt x="2442" y="39"/>
                          <a:pt x="2363" y="118"/>
                        </a:cubicBezTo>
                        <a:lnTo>
                          <a:pt x="1261" y="1221"/>
                        </a:lnTo>
                        <a:lnTo>
                          <a:pt x="2678" y="2639"/>
                        </a:lnTo>
                        <a:cubicBezTo>
                          <a:pt x="2836" y="2796"/>
                          <a:pt x="2836" y="3080"/>
                          <a:pt x="2678" y="3237"/>
                        </a:cubicBezTo>
                        <a:cubicBezTo>
                          <a:pt x="2637" y="3278"/>
                          <a:pt x="2560" y="3302"/>
                          <a:pt x="2473" y="3302"/>
                        </a:cubicBezTo>
                        <a:cubicBezTo>
                          <a:pt x="2360" y="3302"/>
                          <a:pt x="2232" y="3263"/>
                          <a:pt x="2143" y="3174"/>
                        </a:cubicBezTo>
                        <a:lnTo>
                          <a:pt x="725" y="1756"/>
                        </a:lnTo>
                        <a:lnTo>
                          <a:pt x="0" y="2481"/>
                        </a:lnTo>
                        <a:lnTo>
                          <a:pt x="3529" y="5978"/>
                        </a:lnTo>
                        <a:lnTo>
                          <a:pt x="5892" y="3615"/>
                        </a:lnTo>
                        <a:cubicBezTo>
                          <a:pt x="6049" y="3458"/>
                          <a:pt x="6049" y="3174"/>
                          <a:pt x="5892" y="3017"/>
                        </a:cubicBezTo>
                        <a:lnTo>
                          <a:pt x="2962" y="118"/>
                        </a:lnTo>
                        <a:cubicBezTo>
                          <a:pt x="2883" y="39"/>
                          <a:pt x="2773" y="0"/>
                          <a:pt x="2663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7" name="Google Shape;3757;p45"/>
                  <p:cNvSpPr/>
                  <p:nvPr/>
                </p:nvSpPr>
                <p:spPr>
                  <a:xfrm>
                    <a:off x="-40678175" y="3305250"/>
                    <a:ext cx="213475" cy="21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39" h="8539" extrusionOk="0">
                        <a:moveTo>
                          <a:pt x="2679" y="0"/>
                        </a:moveTo>
                        <a:lnTo>
                          <a:pt x="1" y="2678"/>
                        </a:lnTo>
                        <a:lnTo>
                          <a:pt x="5861" y="8538"/>
                        </a:lnTo>
                        <a:lnTo>
                          <a:pt x="8539" y="5860"/>
                        </a:lnTo>
                        <a:lnTo>
                          <a:pt x="2679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8" name="Google Shape;3758;p45"/>
                  <p:cNvSpPr/>
                  <p:nvPr/>
                </p:nvSpPr>
                <p:spPr>
                  <a:xfrm>
                    <a:off x="-40513550" y="3469850"/>
                    <a:ext cx="87875" cy="85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5" h="3432" extrusionOk="0">
                        <a:moveTo>
                          <a:pt x="2426" y="1"/>
                        </a:moveTo>
                        <a:lnTo>
                          <a:pt x="0" y="2427"/>
                        </a:lnTo>
                        <a:lnTo>
                          <a:pt x="2899" y="3404"/>
                        </a:lnTo>
                        <a:cubicBezTo>
                          <a:pt x="2948" y="3423"/>
                          <a:pt x="2996" y="3432"/>
                          <a:pt x="3044" y="3432"/>
                        </a:cubicBezTo>
                        <a:cubicBezTo>
                          <a:pt x="3302" y="3432"/>
                          <a:pt x="3514" y="3166"/>
                          <a:pt x="3434" y="2899"/>
                        </a:cubicBezTo>
                        <a:lnTo>
                          <a:pt x="2426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9" name="Google Shape;3759;p45"/>
                  <p:cNvSpPr/>
                  <p:nvPr/>
                </p:nvSpPr>
                <p:spPr>
                  <a:xfrm>
                    <a:off x="-40738025" y="3404500"/>
                    <a:ext cx="150450" cy="14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18" h="5979" extrusionOk="0">
                        <a:moveTo>
                          <a:pt x="2521" y="0"/>
                        </a:moveTo>
                        <a:lnTo>
                          <a:pt x="1796" y="725"/>
                        </a:lnTo>
                        <a:lnTo>
                          <a:pt x="3308" y="2205"/>
                        </a:lnTo>
                        <a:cubicBezTo>
                          <a:pt x="3466" y="2363"/>
                          <a:pt x="3466" y="2646"/>
                          <a:pt x="3308" y="2804"/>
                        </a:cubicBezTo>
                        <a:cubicBezTo>
                          <a:pt x="3230" y="2883"/>
                          <a:pt x="3119" y="2922"/>
                          <a:pt x="3009" y="2922"/>
                        </a:cubicBezTo>
                        <a:cubicBezTo>
                          <a:pt x="2899" y="2922"/>
                          <a:pt x="2789" y="2883"/>
                          <a:pt x="2710" y="2804"/>
                        </a:cubicBezTo>
                        <a:lnTo>
                          <a:pt x="1229" y="1292"/>
                        </a:lnTo>
                        <a:lnTo>
                          <a:pt x="158" y="2363"/>
                        </a:lnTo>
                        <a:cubicBezTo>
                          <a:pt x="0" y="2520"/>
                          <a:pt x="0" y="2804"/>
                          <a:pt x="158" y="2962"/>
                        </a:cubicBezTo>
                        <a:lnTo>
                          <a:pt x="3056" y="5860"/>
                        </a:lnTo>
                        <a:cubicBezTo>
                          <a:pt x="3135" y="5939"/>
                          <a:pt x="3245" y="5978"/>
                          <a:pt x="3356" y="5978"/>
                        </a:cubicBezTo>
                        <a:cubicBezTo>
                          <a:pt x="3466" y="5978"/>
                          <a:pt x="3576" y="5939"/>
                          <a:pt x="3655" y="5860"/>
                        </a:cubicBezTo>
                        <a:lnTo>
                          <a:pt x="6018" y="3497"/>
                        </a:lnTo>
                        <a:lnTo>
                          <a:pt x="252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60" name="Google Shape;3760;p45"/>
                  <p:cNvSpPr/>
                  <p:nvPr/>
                </p:nvSpPr>
                <p:spPr>
                  <a:xfrm>
                    <a:off x="-40748275" y="3238700"/>
                    <a:ext cx="92175" cy="87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3514" extrusionOk="0">
                        <a:moveTo>
                          <a:pt x="2281" y="0"/>
                        </a:moveTo>
                        <a:cubicBezTo>
                          <a:pt x="1915" y="0"/>
                          <a:pt x="1545" y="142"/>
                          <a:pt x="1261" y="426"/>
                        </a:cubicBezTo>
                        <a:lnTo>
                          <a:pt x="568" y="1119"/>
                        </a:lnTo>
                        <a:cubicBezTo>
                          <a:pt x="1" y="1686"/>
                          <a:pt x="1" y="2568"/>
                          <a:pt x="568" y="3135"/>
                        </a:cubicBezTo>
                        <a:lnTo>
                          <a:pt x="946" y="3513"/>
                        </a:lnTo>
                        <a:lnTo>
                          <a:pt x="3687" y="804"/>
                        </a:lnTo>
                        <a:lnTo>
                          <a:pt x="3277" y="426"/>
                        </a:lnTo>
                        <a:cubicBezTo>
                          <a:pt x="3010" y="142"/>
                          <a:pt x="2647" y="0"/>
                          <a:pt x="2281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pic>
        <p:nvPicPr>
          <p:cNvPr id="127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2904" y="723900"/>
            <a:ext cx="7944061" cy="3891929"/>
          </a:xfrm>
          <a:prstGeom prst="rect">
            <a:avLst/>
          </a:prstGeom>
        </p:spPr>
      </p:pic>
      <p:pic>
        <p:nvPicPr>
          <p:cNvPr id="132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46132" y="-1310785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" name="Group 3"/>
          <p:cNvGrpSpPr/>
          <p:nvPr/>
        </p:nvGrpSpPr>
        <p:grpSpPr>
          <a:xfrm>
            <a:off x="5290616" y="870861"/>
            <a:ext cx="2304019" cy="424599"/>
            <a:chOff x="0" y="0"/>
            <a:chExt cx="18242782" cy="12091182"/>
          </a:xfrm>
        </p:grpSpPr>
        <p:grpSp>
          <p:nvGrpSpPr>
            <p:cNvPr id="13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137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135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136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sp>
        <p:nvSpPr>
          <p:cNvPr id="3" name="TextBox 2"/>
          <p:cNvSpPr txBox="1"/>
          <p:nvPr/>
        </p:nvSpPr>
        <p:spPr>
          <a:xfrm>
            <a:off x="5334000" y="895350"/>
            <a:ext cx="2201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Kết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luận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#9Slide03 Nokia" pitchFamily="18" charset="0"/>
            </a:endParaRPr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93" y="941175"/>
            <a:ext cx="7927753" cy="2621175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800350"/>
            <a:ext cx="8036946" cy="2657278"/>
          </a:xfrm>
          <a:prstGeom prst="rect">
            <a:avLst/>
          </a:prstGeom>
          <a:ln w="57150">
            <a:prstDash val="sysDot"/>
            <a:tailEnd type="triangle"/>
          </a:ln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14">
                        <a14:foregroundMark x1="13514" y1="97423" x2="20463" y2="93814"/>
                        <a14:foregroundMark x1="48263" y1="95361" x2="41699" y2="912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50274"/>
            <a:ext cx="3214716" cy="299999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19516" y="1553818"/>
            <a:ext cx="55398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Char char="-"/>
            </a:pP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bị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ô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nhiễm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là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dấu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hiệu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: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chất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bẩn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mùi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hôi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chứa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vi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vật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gây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bệnhnhiều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quá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mức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phép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chứa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chất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hoà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tan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hại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sức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khoẻ</a:t>
            </a:r>
            <a:endParaRPr lang="en-US" sz="20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47987" y="3397370"/>
            <a:ext cx="53467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sạch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trong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suốt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màu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mùi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không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vị,không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chứa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vi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sinh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vật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hoặc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chất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hòa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tan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hại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cho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sức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khỏe</a:t>
            </a:r>
            <a:r>
              <a:rPr lang="en-US" sz="2000" dirty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con </a:t>
            </a:r>
            <a:r>
              <a:rPr lang="en-US" sz="2000" dirty="0" err="1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người</a:t>
            </a:r>
            <a:endParaRPr lang="en-US" sz="20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pic>
        <p:nvPicPr>
          <p:cNvPr id="126" name="Picture 8" descr="C:\Users\HP\Downloads\images-removebg-preview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06" y="416918"/>
            <a:ext cx="1345062" cy="104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53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1650942" y="2298586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60096" y="-704850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oogle Shape;2277;p53"/>
          <p:cNvGrpSpPr/>
          <p:nvPr/>
        </p:nvGrpSpPr>
        <p:grpSpPr>
          <a:xfrm rot="8518355">
            <a:off x="2522774" y="6566244"/>
            <a:ext cx="2270561" cy="3192032"/>
            <a:chOff x="4747851" y="1647556"/>
            <a:chExt cx="3053299" cy="3354659"/>
          </a:xfrm>
        </p:grpSpPr>
        <p:sp>
          <p:nvSpPr>
            <p:cNvPr id="9" name="Google Shape;2278;p53"/>
            <p:cNvSpPr/>
            <p:nvPr/>
          </p:nvSpPr>
          <p:spPr>
            <a:xfrm rot="2700000">
              <a:off x="4338177" y="2218631"/>
              <a:ext cx="3354659" cy="2212511"/>
            </a:xfrm>
            <a:custGeom>
              <a:avLst/>
              <a:gdLst/>
              <a:ahLst/>
              <a:cxnLst/>
              <a:rect l="l" t="t" r="r" b="b"/>
              <a:pathLst>
                <a:path w="70051" h="46201" extrusionOk="0">
                  <a:moveTo>
                    <a:pt x="69884" y="1"/>
                  </a:moveTo>
                  <a:cubicBezTo>
                    <a:pt x="66214" y="1068"/>
                    <a:pt x="62779" y="4437"/>
                    <a:pt x="61444" y="8540"/>
                  </a:cubicBezTo>
                  <a:cubicBezTo>
                    <a:pt x="59776" y="4470"/>
                    <a:pt x="56007" y="1635"/>
                    <a:pt x="52004" y="1535"/>
                  </a:cubicBezTo>
                  <a:lnTo>
                    <a:pt x="52004" y="1535"/>
                  </a:lnTo>
                  <a:cubicBezTo>
                    <a:pt x="51937" y="1535"/>
                    <a:pt x="52972" y="5304"/>
                    <a:pt x="53138" y="5638"/>
                  </a:cubicBezTo>
                  <a:cubicBezTo>
                    <a:pt x="53672" y="7006"/>
                    <a:pt x="54406" y="8273"/>
                    <a:pt x="55307" y="9441"/>
                  </a:cubicBezTo>
                  <a:cubicBezTo>
                    <a:pt x="56774" y="11342"/>
                    <a:pt x="58909" y="13177"/>
                    <a:pt x="61144" y="13977"/>
                  </a:cubicBezTo>
                  <a:cubicBezTo>
                    <a:pt x="60977" y="20182"/>
                    <a:pt x="56274" y="26119"/>
                    <a:pt x="50803" y="26653"/>
                  </a:cubicBezTo>
                  <a:cubicBezTo>
                    <a:pt x="50467" y="26686"/>
                    <a:pt x="50135" y="26701"/>
                    <a:pt x="49805" y="26701"/>
                  </a:cubicBezTo>
                  <a:cubicBezTo>
                    <a:pt x="43746" y="26701"/>
                    <a:pt x="38657" y="21396"/>
                    <a:pt x="33057" y="18580"/>
                  </a:cubicBezTo>
                  <a:cubicBezTo>
                    <a:pt x="29902" y="17003"/>
                    <a:pt x="26473" y="16216"/>
                    <a:pt x="23042" y="16216"/>
                  </a:cubicBezTo>
                  <a:cubicBezTo>
                    <a:pt x="20016" y="16216"/>
                    <a:pt x="16988" y="16828"/>
                    <a:pt x="14144" y="18047"/>
                  </a:cubicBezTo>
                  <a:cubicBezTo>
                    <a:pt x="8073" y="20682"/>
                    <a:pt x="2869" y="26119"/>
                    <a:pt x="0" y="32791"/>
                  </a:cubicBezTo>
                  <a:cubicBezTo>
                    <a:pt x="501" y="33891"/>
                    <a:pt x="1068" y="34959"/>
                    <a:pt x="1735" y="35993"/>
                  </a:cubicBezTo>
                  <a:cubicBezTo>
                    <a:pt x="2512" y="36317"/>
                    <a:pt x="3257" y="36828"/>
                    <a:pt x="4123" y="36828"/>
                  </a:cubicBezTo>
                  <a:cubicBezTo>
                    <a:pt x="4149" y="36828"/>
                    <a:pt x="4176" y="36828"/>
                    <a:pt x="4203" y="36827"/>
                  </a:cubicBezTo>
                  <a:cubicBezTo>
                    <a:pt x="5271" y="36827"/>
                    <a:pt x="6272" y="35860"/>
                    <a:pt x="5738" y="34625"/>
                  </a:cubicBezTo>
                  <a:cubicBezTo>
                    <a:pt x="5570" y="34242"/>
                    <a:pt x="5884" y="33858"/>
                    <a:pt x="6186" y="33858"/>
                  </a:cubicBezTo>
                  <a:cubicBezTo>
                    <a:pt x="6304" y="33858"/>
                    <a:pt x="6421" y="33917"/>
                    <a:pt x="6505" y="34058"/>
                  </a:cubicBezTo>
                  <a:cubicBezTo>
                    <a:pt x="7206" y="35326"/>
                    <a:pt x="6739" y="36927"/>
                    <a:pt x="5471" y="37627"/>
                  </a:cubicBezTo>
                  <a:cubicBezTo>
                    <a:pt x="5074" y="37835"/>
                    <a:pt x="4635" y="37936"/>
                    <a:pt x="4196" y="37936"/>
                  </a:cubicBezTo>
                  <a:cubicBezTo>
                    <a:pt x="3858" y="37936"/>
                    <a:pt x="3521" y="37877"/>
                    <a:pt x="3203" y="37761"/>
                  </a:cubicBezTo>
                  <a:lnTo>
                    <a:pt x="3203" y="37761"/>
                  </a:lnTo>
                  <a:lnTo>
                    <a:pt x="3269" y="37861"/>
                  </a:lnTo>
                  <a:cubicBezTo>
                    <a:pt x="3736" y="38328"/>
                    <a:pt x="4203" y="38762"/>
                    <a:pt x="4704" y="39195"/>
                  </a:cubicBezTo>
                  <a:cubicBezTo>
                    <a:pt x="9974" y="43865"/>
                    <a:pt x="16812" y="46167"/>
                    <a:pt x="23617" y="46200"/>
                  </a:cubicBezTo>
                  <a:cubicBezTo>
                    <a:pt x="23665" y="46200"/>
                    <a:pt x="23713" y="46201"/>
                    <a:pt x="23761" y="46201"/>
                  </a:cubicBezTo>
                  <a:cubicBezTo>
                    <a:pt x="31285" y="46201"/>
                    <a:pt x="38771" y="43606"/>
                    <a:pt x="45533" y="39629"/>
                  </a:cubicBezTo>
                  <a:cubicBezTo>
                    <a:pt x="49969" y="36994"/>
                    <a:pt x="54239" y="33725"/>
                    <a:pt x="57541" y="29422"/>
                  </a:cubicBezTo>
                  <a:cubicBezTo>
                    <a:pt x="58075" y="28688"/>
                    <a:pt x="58576" y="27954"/>
                    <a:pt x="59076" y="27187"/>
                  </a:cubicBezTo>
                  <a:cubicBezTo>
                    <a:pt x="61611" y="23284"/>
                    <a:pt x="63079" y="18781"/>
                    <a:pt x="63379" y="14111"/>
                  </a:cubicBezTo>
                  <a:cubicBezTo>
                    <a:pt x="65114" y="13510"/>
                    <a:pt x="66548" y="11242"/>
                    <a:pt x="67515" y="9574"/>
                  </a:cubicBezTo>
                  <a:cubicBezTo>
                    <a:pt x="69183" y="6672"/>
                    <a:pt x="70050" y="3370"/>
                    <a:pt x="69984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79;p53"/>
            <p:cNvSpPr/>
            <p:nvPr/>
          </p:nvSpPr>
          <p:spPr>
            <a:xfrm rot="2700000">
              <a:off x="4743182" y="2504216"/>
              <a:ext cx="159518" cy="150179"/>
            </a:xfrm>
            <a:custGeom>
              <a:avLst/>
              <a:gdLst/>
              <a:ahLst/>
              <a:cxnLst/>
              <a:rect l="l" t="t" r="r" b="b"/>
              <a:pathLst>
                <a:path w="3331" h="3136" extrusionOk="0">
                  <a:moveTo>
                    <a:pt x="2623" y="0"/>
                  </a:moveTo>
                  <a:cubicBezTo>
                    <a:pt x="2487" y="0"/>
                    <a:pt x="2357" y="96"/>
                    <a:pt x="2330" y="255"/>
                  </a:cubicBezTo>
                  <a:cubicBezTo>
                    <a:pt x="2063" y="888"/>
                    <a:pt x="2797" y="1689"/>
                    <a:pt x="1997" y="2123"/>
                  </a:cubicBezTo>
                  <a:cubicBezTo>
                    <a:pt x="1863" y="2189"/>
                    <a:pt x="1740" y="2217"/>
                    <a:pt x="1625" y="2217"/>
                  </a:cubicBezTo>
                  <a:cubicBezTo>
                    <a:pt x="1164" y="2217"/>
                    <a:pt x="822" y="1769"/>
                    <a:pt x="395" y="1555"/>
                  </a:cubicBezTo>
                  <a:cubicBezTo>
                    <a:pt x="368" y="1539"/>
                    <a:pt x="339" y="1532"/>
                    <a:pt x="309" y="1532"/>
                  </a:cubicBezTo>
                  <a:cubicBezTo>
                    <a:pt x="159" y="1532"/>
                    <a:pt x="1" y="1722"/>
                    <a:pt x="28" y="1889"/>
                  </a:cubicBezTo>
                  <a:cubicBezTo>
                    <a:pt x="172" y="2700"/>
                    <a:pt x="928" y="3135"/>
                    <a:pt x="1652" y="3135"/>
                  </a:cubicBezTo>
                  <a:cubicBezTo>
                    <a:pt x="1942" y="3135"/>
                    <a:pt x="2226" y="3066"/>
                    <a:pt x="2464" y="2923"/>
                  </a:cubicBezTo>
                  <a:cubicBezTo>
                    <a:pt x="2897" y="2623"/>
                    <a:pt x="3197" y="2123"/>
                    <a:pt x="3264" y="1589"/>
                  </a:cubicBezTo>
                  <a:cubicBezTo>
                    <a:pt x="3331" y="1022"/>
                    <a:pt x="3231" y="255"/>
                    <a:pt x="2730" y="21"/>
                  </a:cubicBezTo>
                  <a:cubicBezTo>
                    <a:pt x="2696" y="7"/>
                    <a:pt x="2659" y="0"/>
                    <a:pt x="2623" y="0"/>
                  </a:cubicBezTo>
                  <a:close/>
                </a:path>
              </a:pathLst>
            </a:custGeom>
            <a:solidFill>
              <a:schemeClr val="accent6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80;p53"/>
            <p:cNvSpPr/>
            <p:nvPr/>
          </p:nvSpPr>
          <p:spPr>
            <a:xfrm rot="2700000">
              <a:off x="4145763" y="3223112"/>
              <a:ext cx="2605438" cy="910606"/>
            </a:xfrm>
            <a:custGeom>
              <a:avLst/>
              <a:gdLst/>
              <a:ahLst/>
              <a:cxnLst/>
              <a:rect l="l" t="t" r="r" b="b"/>
              <a:pathLst>
                <a:path w="54406" h="19015" extrusionOk="0">
                  <a:moveTo>
                    <a:pt x="54406" y="1"/>
                  </a:moveTo>
                  <a:lnTo>
                    <a:pt x="54406" y="1"/>
                  </a:lnTo>
                  <a:cubicBezTo>
                    <a:pt x="46567" y="6839"/>
                    <a:pt x="36860" y="10808"/>
                    <a:pt x="27086" y="11109"/>
                  </a:cubicBezTo>
                  <a:cubicBezTo>
                    <a:pt x="26619" y="11142"/>
                    <a:pt x="26152" y="11142"/>
                    <a:pt x="25685" y="11142"/>
                  </a:cubicBezTo>
                  <a:lnTo>
                    <a:pt x="25519" y="11142"/>
                  </a:lnTo>
                  <a:cubicBezTo>
                    <a:pt x="23851" y="11109"/>
                    <a:pt x="22183" y="11009"/>
                    <a:pt x="20515" y="10842"/>
                  </a:cubicBezTo>
                  <a:cubicBezTo>
                    <a:pt x="20115" y="10808"/>
                    <a:pt x="19748" y="10775"/>
                    <a:pt x="19314" y="10742"/>
                  </a:cubicBezTo>
                  <a:cubicBezTo>
                    <a:pt x="17546" y="10575"/>
                    <a:pt x="15745" y="10375"/>
                    <a:pt x="13944" y="10241"/>
                  </a:cubicBezTo>
                  <a:cubicBezTo>
                    <a:pt x="13610" y="10208"/>
                    <a:pt x="13243" y="10175"/>
                    <a:pt x="12910" y="10175"/>
                  </a:cubicBezTo>
                  <a:lnTo>
                    <a:pt x="11942" y="10108"/>
                  </a:lnTo>
                  <a:lnTo>
                    <a:pt x="9040" y="10108"/>
                  </a:lnTo>
                  <a:lnTo>
                    <a:pt x="8140" y="10175"/>
                  </a:lnTo>
                  <a:cubicBezTo>
                    <a:pt x="6905" y="10208"/>
                    <a:pt x="5704" y="10375"/>
                    <a:pt x="4470" y="10608"/>
                  </a:cubicBezTo>
                  <a:cubicBezTo>
                    <a:pt x="4303" y="10642"/>
                    <a:pt x="4137" y="10675"/>
                    <a:pt x="3970" y="10708"/>
                  </a:cubicBezTo>
                  <a:cubicBezTo>
                    <a:pt x="3136" y="10908"/>
                    <a:pt x="2302" y="11142"/>
                    <a:pt x="1468" y="11409"/>
                  </a:cubicBezTo>
                  <a:cubicBezTo>
                    <a:pt x="1301" y="11476"/>
                    <a:pt x="1135" y="11542"/>
                    <a:pt x="968" y="11609"/>
                  </a:cubicBezTo>
                  <a:cubicBezTo>
                    <a:pt x="634" y="11742"/>
                    <a:pt x="334" y="11876"/>
                    <a:pt x="0" y="12009"/>
                  </a:cubicBezTo>
                  <a:cubicBezTo>
                    <a:pt x="5304" y="16679"/>
                    <a:pt x="12142" y="18981"/>
                    <a:pt x="18914" y="19014"/>
                  </a:cubicBezTo>
                  <a:cubicBezTo>
                    <a:pt x="18962" y="19014"/>
                    <a:pt x="19010" y="19015"/>
                    <a:pt x="19058" y="19015"/>
                  </a:cubicBezTo>
                  <a:cubicBezTo>
                    <a:pt x="26582" y="19015"/>
                    <a:pt x="34068" y="16420"/>
                    <a:pt x="40830" y="12443"/>
                  </a:cubicBezTo>
                  <a:cubicBezTo>
                    <a:pt x="42397" y="11509"/>
                    <a:pt x="43898" y="10508"/>
                    <a:pt x="45366" y="9441"/>
                  </a:cubicBezTo>
                  <a:cubicBezTo>
                    <a:pt x="46167" y="8874"/>
                    <a:pt x="46934" y="8273"/>
                    <a:pt x="47668" y="7639"/>
                  </a:cubicBezTo>
                  <a:cubicBezTo>
                    <a:pt x="48802" y="6672"/>
                    <a:pt x="49836" y="5671"/>
                    <a:pt x="50837" y="4604"/>
                  </a:cubicBezTo>
                  <a:cubicBezTo>
                    <a:pt x="51270" y="4137"/>
                    <a:pt x="51704" y="3670"/>
                    <a:pt x="52104" y="3170"/>
                  </a:cubicBezTo>
                  <a:cubicBezTo>
                    <a:pt x="52371" y="2869"/>
                    <a:pt x="52605" y="2536"/>
                    <a:pt x="52871" y="2236"/>
                  </a:cubicBezTo>
                  <a:cubicBezTo>
                    <a:pt x="53405" y="1502"/>
                    <a:pt x="53906" y="768"/>
                    <a:pt x="5440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81;p53"/>
            <p:cNvSpPr/>
            <p:nvPr/>
          </p:nvSpPr>
          <p:spPr>
            <a:xfrm rot="2700000">
              <a:off x="4127795" y="3448505"/>
              <a:ext cx="2238083" cy="474578"/>
            </a:xfrm>
            <a:custGeom>
              <a:avLst/>
              <a:gdLst/>
              <a:ahLst/>
              <a:cxnLst/>
              <a:rect l="l" t="t" r="r" b="b"/>
              <a:pathLst>
                <a:path w="46735" h="9910" extrusionOk="0">
                  <a:moveTo>
                    <a:pt x="46734" y="0"/>
                  </a:moveTo>
                  <a:lnTo>
                    <a:pt x="46734" y="0"/>
                  </a:lnTo>
                  <a:cubicBezTo>
                    <a:pt x="44799" y="1001"/>
                    <a:pt x="42798" y="1935"/>
                    <a:pt x="40830" y="2802"/>
                  </a:cubicBezTo>
                  <a:cubicBezTo>
                    <a:pt x="36360" y="4804"/>
                    <a:pt x="31723" y="6405"/>
                    <a:pt x="26987" y="7639"/>
                  </a:cubicBezTo>
                  <a:cubicBezTo>
                    <a:pt x="23541" y="8507"/>
                    <a:pt x="19984" y="9098"/>
                    <a:pt x="16440" y="9098"/>
                  </a:cubicBezTo>
                  <a:cubicBezTo>
                    <a:pt x="15216" y="9098"/>
                    <a:pt x="13993" y="9028"/>
                    <a:pt x="12777" y="8873"/>
                  </a:cubicBezTo>
                  <a:cubicBezTo>
                    <a:pt x="8340" y="8273"/>
                    <a:pt x="4104" y="6538"/>
                    <a:pt x="501" y="3803"/>
                  </a:cubicBezTo>
                  <a:cubicBezTo>
                    <a:pt x="334" y="3870"/>
                    <a:pt x="168" y="3937"/>
                    <a:pt x="1" y="4003"/>
                  </a:cubicBezTo>
                  <a:cubicBezTo>
                    <a:pt x="4467" y="8327"/>
                    <a:pt x="10703" y="9910"/>
                    <a:pt x="16622" y="9910"/>
                  </a:cubicBezTo>
                  <a:cubicBezTo>
                    <a:pt x="17644" y="9910"/>
                    <a:pt x="18656" y="9863"/>
                    <a:pt x="19648" y="9774"/>
                  </a:cubicBezTo>
                  <a:cubicBezTo>
                    <a:pt x="27420" y="9040"/>
                    <a:pt x="35126" y="6138"/>
                    <a:pt x="42364" y="2802"/>
                  </a:cubicBezTo>
                  <a:cubicBezTo>
                    <a:pt x="43065" y="2469"/>
                    <a:pt x="43732" y="2135"/>
                    <a:pt x="44432" y="1802"/>
                  </a:cubicBezTo>
                  <a:cubicBezTo>
                    <a:pt x="45200" y="1235"/>
                    <a:pt x="45967" y="634"/>
                    <a:pt x="467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82;p53"/>
            <p:cNvSpPr/>
            <p:nvPr/>
          </p:nvSpPr>
          <p:spPr>
            <a:xfrm rot="2700000">
              <a:off x="4326915" y="3404260"/>
              <a:ext cx="2303547" cy="603160"/>
            </a:xfrm>
            <a:custGeom>
              <a:avLst/>
              <a:gdLst/>
              <a:ahLst/>
              <a:cxnLst/>
              <a:rect l="l" t="t" r="r" b="b"/>
              <a:pathLst>
                <a:path w="48102" h="12595" extrusionOk="0">
                  <a:moveTo>
                    <a:pt x="48101" y="1"/>
                  </a:moveTo>
                  <a:cubicBezTo>
                    <a:pt x="47367" y="501"/>
                    <a:pt x="46600" y="1001"/>
                    <a:pt x="45833" y="1435"/>
                  </a:cubicBezTo>
                  <a:cubicBezTo>
                    <a:pt x="43798" y="2602"/>
                    <a:pt x="41697" y="3670"/>
                    <a:pt x="39562" y="4637"/>
                  </a:cubicBezTo>
                  <a:cubicBezTo>
                    <a:pt x="35125" y="6605"/>
                    <a:pt x="30555" y="8240"/>
                    <a:pt x="25885" y="9541"/>
                  </a:cubicBezTo>
                  <a:cubicBezTo>
                    <a:pt x="21624" y="10739"/>
                    <a:pt x="17071" y="11847"/>
                    <a:pt x="12692" y="11847"/>
                  </a:cubicBezTo>
                  <a:cubicBezTo>
                    <a:pt x="8297" y="11847"/>
                    <a:pt x="4077" y="10731"/>
                    <a:pt x="501" y="7473"/>
                  </a:cubicBezTo>
                  <a:cubicBezTo>
                    <a:pt x="334" y="7473"/>
                    <a:pt x="167" y="7539"/>
                    <a:pt x="0" y="7573"/>
                  </a:cubicBezTo>
                  <a:cubicBezTo>
                    <a:pt x="3146" y="11333"/>
                    <a:pt x="7884" y="12595"/>
                    <a:pt x="12527" y="12595"/>
                  </a:cubicBezTo>
                  <a:cubicBezTo>
                    <a:pt x="14433" y="12595"/>
                    <a:pt x="16323" y="12382"/>
                    <a:pt x="18080" y="12043"/>
                  </a:cubicBezTo>
                  <a:cubicBezTo>
                    <a:pt x="25652" y="10608"/>
                    <a:pt x="33224" y="7973"/>
                    <a:pt x="40362" y="4737"/>
                  </a:cubicBezTo>
                  <a:cubicBezTo>
                    <a:pt x="42431" y="3803"/>
                    <a:pt x="44432" y="2803"/>
                    <a:pt x="46433" y="1668"/>
                  </a:cubicBezTo>
                  <a:lnTo>
                    <a:pt x="46834" y="1435"/>
                  </a:lnTo>
                  <a:cubicBezTo>
                    <a:pt x="47267" y="968"/>
                    <a:pt x="47701" y="501"/>
                    <a:pt x="48101" y="1"/>
                  </a:cubicBez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83;p53"/>
            <p:cNvSpPr/>
            <p:nvPr/>
          </p:nvSpPr>
          <p:spPr>
            <a:xfrm rot="2700000">
              <a:off x="4585103" y="3349471"/>
              <a:ext cx="907397" cy="182744"/>
            </a:xfrm>
            <a:custGeom>
              <a:avLst/>
              <a:gdLst/>
              <a:ahLst/>
              <a:cxnLst/>
              <a:rect l="l" t="t" r="r" b="b"/>
              <a:pathLst>
                <a:path w="18948" h="3816" extrusionOk="0">
                  <a:moveTo>
                    <a:pt x="902" y="0"/>
                  </a:moveTo>
                  <a:lnTo>
                    <a:pt x="1" y="34"/>
                  </a:lnTo>
                  <a:cubicBezTo>
                    <a:pt x="2793" y="2537"/>
                    <a:pt x="6431" y="3816"/>
                    <a:pt x="10086" y="3816"/>
                  </a:cubicBezTo>
                  <a:cubicBezTo>
                    <a:pt x="13199" y="3816"/>
                    <a:pt x="16324" y="2888"/>
                    <a:pt x="18948" y="1001"/>
                  </a:cubicBezTo>
                  <a:cubicBezTo>
                    <a:pt x="18481" y="1001"/>
                    <a:pt x="18014" y="1034"/>
                    <a:pt x="17513" y="1034"/>
                  </a:cubicBezTo>
                  <a:cubicBezTo>
                    <a:pt x="15162" y="2414"/>
                    <a:pt x="12487" y="3145"/>
                    <a:pt x="9765" y="3145"/>
                  </a:cubicBezTo>
                  <a:cubicBezTo>
                    <a:pt x="9590" y="3145"/>
                    <a:pt x="9416" y="3142"/>
                    <a:pt x="9241" y="3136"/>
                  </a:cubicBezTo>
                  <a:cubicBezTo>
                    <a:pt x="6139" y="2969"/>
                    <a:pt x="3403" y="1802"/>
                    <a:pt x="9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84;p53"/>
            <p:cNvSpPr/>
            <p:nvPr/>
          </p:nvSpPr>
          <p:spPr>
            <a:xfrm rot="2700000">
              <a:off x="4861582" y="3336806"/>
              <a:ext cx="364290" cy="76239"/>
            </a:xfrm>
            <a:custGeom>
              <a:avLst/>
              <a:gdLst/>
              <a:ahLst/>
              <a:cxnLst/>
              <a:rect l="l" t="t" r="r" b="b"/>
              <a:pathLst>
                <a:path w="7607" h="1592" extrusionOk="0">
                  <a:moveTo>
                    <a:pt x="1" y="1"/>
                  </a:moveTo>
                  <a:cubicBezTo>
                    <a:pt x="1228" y="1055"/>
                    <a:pt x="2763" y="1592"/>
                    <a:pt x="4302" y="1592"/>
                  </a:cubicBezTo>
                  <a:cubicBezTo>
                    <a:pt x="5442" y="1592"/>
                    <a:pt x="6585" y="1297"/>
                    <a:pt x="7606" y="701"/>
                  </a:cubicBezTo>
                  <a:cubicBezTo>
                    <a:pt x="7206" y="668"/>
                    <a:pt x="6806" y="601"/>
                    <a:pt x="6406" y="568"/>
                  </a:cubicBezTo>
                  <a:cubicBezTo>
                    <a:pt x="5697" y="863"/>
                    <a:pt x="4941" y="1008"/>
                    <a:pt x="4187" y="1008"/>
                  </a:cubicBezTo>
                  <a:cubicBezTo>
                    <a:pt x="3664" y="1008"/>
                    <a:pt x="3142" y="938"/>
                    <a:pt x="2636" y="802"/>
                  </a:cubicBezTo>
                  <a:cubicBezTo>
                    <a:pt x="2069" y="635"/>
                    <a:pt x="1535" y="401"/>
                    <a:pt x="1035" y="68"/>
                  </a:cubicBezTo>
                  <a:cubicBezTo>
                    <a:pt x="701" y="34"/>
                    <a:pt x="335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85;p53"/>
            <p:cNvSpPr/>
            <p:nvPr/>
          </p:nvSpPr>
          <p:spPr>
            <a:xfrm rot="2700000">
              <a:off x="7085831" y="3376322"/>
              <a:ext cx="359118" cy="408156"/>
            </a:xfrm>
            <a:custGeom>
              <a:avLst/>
              <a:gdLst/>
              <a:ahLst/>
              <a:cxnLst/>
              <a:rect l="l" t="t" r="r" b="b"/>
              <a:pathLst>
                <a:path w="7499" h="8523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634" y="2015"/>
                    <a:pt x="1635" y="3783"/>
                    <a:pt x="3002" y="5284"/>
                  </a:cubicBezTo>
                  <a:cubicBezTo>
                    <a:pt x="4170" y="6585"/>
                    <a:pt x="5671" y="8052"/>
                    <a:pt x="7272" y="8519"/>
                  </a:cubicBezTo>
                  <a:cubicBezTo>
                    <a:pt x="7282" y="8522"/>
                    <a:pt x="7292" y="8523"/>
                    <a:pt x="7302" y="8523"/>
                  </a:cubicBezTo>
                  <a:cubicBezTo>
                    <a:pt x="7420" y="8523"/>
                    <a:pt x="7498" y="8347"/>
                    <a:pt x="7406" y="8286"/>
                  </a:cubicBezTo>
                  <a:cubicBezTo>
                    <a:pt x="5938" y="7085"/>
                    <a:pt x="4437" y="6318"/>
                    <a:pt x="3169" y="4850"/>
                  </a:cubicBezTo>
                  <a:cubicBezTo>
                    <a:pt x="1935" y="3382"/>
                    <a:pt x="934" y="1748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86;p53"/>
            <p:cNvSpPr/>
            <p:nvPr/>
          </p:nvSpPr>
          <p:spPr>
            <a:xfrm rot="2700000">
              <a:off x="7146640" y="3374182"/>
              <a:ext cx="336850" cy="376406"/>
            </a:xfrm>
            <a:custGeom>
              <a:avLst/>
              <a:gdLst/>
              <a:ahLst/>
              <a:cxnLst/>
              <a:rect l="l" t="t" r="r" b="b"/>
              <a:pathLst>
                <a:path w="7034" h="7860" extrusionOk="0">
                  <a:moveTo>
                    <a:pt x="65" y="0"/>
                  </a:moveTo>
                  <a:cubicBezTo>
                    <a:pt x="34" y="0"/>
                    <a:pt x="1" y="24"/>
                    <a:pt x="1" y="47"/>
                  </a:cubicBezTo>
                  <a:cubicBezTo>
                    <a:pt x="434" y="1682"/>
                    <a:pt x="1635" y="3150"/>
                    <a:pt x="2636" y="4317"/>
                  </a:cubicBezTo>
                  <a:cubicBezTo>
                    <a:pt x="3770" y="5651"/>
                    <a:pt x="5104" y="6852"/>
                    <a:pt x="6572" y="7820"/>
                  </a:cubicBezTo>
                  <a:cubicBezTo>
                    <a:pt x="6611" y="7847"/>
                    <a:pt x="6650" y="7859"/>
                    <a:pt x="6688" y="7859"/>
                  </a:cubicBezTo>
                  <a:cubicBezTo>
                    <a:pt x="6880" y="7859"/>
                    <a:pt x="7034" y="7553"/>
                    <a:pt x="6839" y="7386"/>
                  </a:cubicBezTo>
                  <a:cubicBezTo>
                    <a:pt x="5405" y="6319"/>
                    <a:pt x="4070" y="5084"/>
                    <a:pt x="2903" y="3750"/>
                  </a:cubicBezTo>
                  <a:cubicBezTo>
                    <a:pt x="1902" y="2549"/>
                    <a:pt x="1135" y="1081"/>
                    <a:pt x="101" y="14"/>
                  </a:cubicBezTo>
                  <a:cubicBezTo>
                    <a:pt x="91" y="4"/>
                    <a:pt x="78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87;p53"/>
            <p:cNvSpPr/>
            <p:nvPr/>
          </p:nvSpPr>
          <p:spPr>
            <a:xfrm rot="2700000">
              <a:off x="7250349" y="3489491"/>
              <a:ext cx="173693" cy="205347"/>
            </a:xfrm>
            <a:custGeom>
              <a:avLst/>
              <a:gdLst/>
              <a:ahLst/>
              <a:cxnLst/>
              <a:rect l="l" t="t" r="r" b="b"/>
              <a:pathLst>
                <a:path w="3627" h="4288" extrusionOk="0">
                  <a:moveTo>
                    <a:pt x="229" y="1"/>
                  </a:moveTo>
                  <a:cubicBezTo>
                    <a:pt x="99" y="1"/>
                    <a:pt x="0" y="218"/>
                    <a:pt x="133" y="350"/>
                  </a:cubicBezTo>
                  <a:cubicBezTo>
                    <a:pt x="800" y="950"/>
                    <a:pt x="1434" y="1651"/>
                    <a:pt x="2001" y="2351"/>
                  </a:cubicBezTo>
                  <a:cubicBezTo>
                    <a:pt x="2468" y="2952"/>
                    <a:pt x="2835" y="3786"/>
                    <a:pt x="3368" y="4253"/>
                  </a:cubicBezTo>
                  <a:cubicBezTo>
                    <a:pt x="3393" y="4277"/>
                    <a:pt x="3421" y="4288"/>
                    <a:pt x="3450" y="4288"/>
                  </a:cubicBezTo>
                  <a:cubicBezTo>
                    <a:pt x="3538" y="4288"/>
                    <a:pt x="3627" y="4187"/>
                    <a:pt x="3602" y="4086"/>
                  </a:cubicBezTo>
                  <a:cubicBezTo>
                    <a:pt x="3368" y="3252"/>
                    <a:pt x="2734" y="2585"/>
                    <a:pt x="2234" y="1984"/>
                  </a:cubicBezTo>
                  <a:cubicBezTo>
                    <a:pt x="1634" y="1284"/>
                    <a:pt x="1000" y="617"/>
                    <a:pt x="333" y="50"/>
                  </a:cubicBezTo>
                  <a:cubicBezTo>
                    <a:pt x="298" y="15"/>
                    <a:pt x="26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88;p53"/>
            <p:cNvSpPr/>
            <p:nvPr/>
          </p:nvSpPr>
          <p:spPr>
            <a:xfrm rot="2700000">
              <a:off x="7469013" y="3649580"/>
              <a:ext cx="216697" cy="227137"/>
            </a:xfrm>
            <a:custGeom>
              <a:avLst/>
              <a:gdLst/>
              <a:ahLst/>
              <a:cxnLst/>
              <a:rect l="l" t="t" r="r" b="b"/>
              <a:pathLst>
                <a:path w="4525" h="4743" extrusionOk="0">
                  <a:moveTo>
                    <a:pt x="4265" y="0"/>
                  </a:moveTo>
                  <a:cubicBezTo>
                    <a:pt x="4239" y="0"/>
                    <a:pt x="4211" y="10"/>
                    <a:pt x="4184" y="31"/>
                  </a:cubicBezTo>
                  <a:cubicBezTo>
                    <a:pt x="2483" y="1232"/>
                    <a:pt x="1082" y="2800"/>
                    <a:pt x="48" y="4601"/>
                  </a:cubicBezTo>
                  <a:cubicBezTo>
                    <a:pt x="1" y="4672"/>
                    <a:pt x="54" y="4743"/>
                    <a:pt x="124" y="4743"/>
                  </a:cubicBezTo>
                  <a:cubicBezTo>
                    <a:pt x="153" y="4743"/>
                    <a:pt x="185" y="4730"/>
                    <a:pt x="215" y="4701"/>
                  </a:cubicBezTo>
                  <a:cubicBezTo>
                    <a:pt x="1416" y="3100"/>
                    <a:pt x="2817" y="1666"/>
                    <a:pt x="4384" y="398"/>
                  </a:cubicBezTo>
                  <a:cubicBezTo>
                    <a:pt x="4524" y="258"/>
                    <a:pt x="4406" y="0"/>
                    <a:pt x="4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89;p53"/>
            <p:cNvSpPr/>
            <p:nvPr/>
          </p:nvSpPr>
          <p:spPr>
            <a:xfrm rot="2700000">
              <a:off x="7515445" y="3624726"/>
              <a:ext cx="246819" cy="324590"/>
            </a:xfrm>
            <a:custGeom>
              <a:avLst/>
              <a:gdLst/>
              <a:ahLst/>
              <a:cxnLst/>
              <a:rect l="l" t="t" r="r" b="b"/>
              <a:pathLst>
                <a:path w="5154" h="6778" extrusionOk="0">
                  <a:moveTo>
                    <a:pt x="4951" y="1"/>
                  </a:moveTo>
                  <a:cubicBezTo>
                    <a:pt x="4909" y="1"/>
                    <a:pt x="4869" y="21"/>
                    <a:pt x="4839" y="70"/>
                  </a:cubicBezTo>
                  <a:cubicBezTo>
                    <a:pt x="4139" y="1171"/>
                    <a:pt x="3572" y="2305"/>
                    <a:pt x="2838" y="3372"/>
                  </a:cubicBezTo>
                  <a:cubicBezTo>
                    <a:pt x="2037" y="4473"/>
                    <a:pt x="1137" y="5474"/>
                    <a:pt x="136" y="6441"/>
                  </a:cubicBezTo>
                  <a:cubicBezTo>
                    <a:pt x="1" y="6576"/>
                    <a:pt x="107" y="6777"/>
                    <a:pt x="241" y="6777"/>
                  </a:cubicBezTo>
                  <a:cubicBezTo>
                    <a:pt x="272" y="6777"/>
                    <a:pt x="305" y="6766"/>
                    <a:pt x="336" y="6741"/>
                  </a:cubicBezTo>
                  <a:cubicBezTo>
                    <a:pt x="2271" y="5173"/>
                    <a:pt x="4306" y="2838"/>
                    <a:pt x="5106" y="237"/>
                  </a:cubicBezTo>
                  <a:cubicBezTo>
                    <a:pt x="5153" y="119"/>
                    <a:pt x="5050" y="1"/>
                    <a:pt x="4951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90;p53"/>
            <p:cNvSpPr/>
            <p:nvPr/>
          </p:nvSpPr>
          <p:spPr>
            <a:xfrm rot="2700000">
              <a:off x="7444627" y="3671809"/>
              <a:ext cx="275696" cy="381722"/>
            </a:xfrm>
            <a:custGeom>
              <a:avLst/>
              <a:gdLst/>
              <a:ahLst/>
              <a:cxnLst/>
              <a:rect l="l" t="t" r="r" b="b"/>
              <a:pathLst>
                <a:path w="5757" h="7971" extrusionOk="0">
                  <a:moveTo>
                    <a:pt x="5703" y="1"/>
                  </a:moveTo>
                  <a:cubicBezTo>
                    <a:pt x="5674" y="1"/>
                    <a:pt x="5640" y="18"/>
                    <a:pt x="5624" y="51"/>
                  </a:cubicBezTo>
                  <a:cubicBezTo>
                    <a:pt x="5023" y="1552"/>
                    <a:pt x="4289" y="3020"/>
                    <a:pt x="3389" y="4387"/>
                  </a:cubicBezTo>
                  <a:cubicBezTo>
                    <a:pt x="2421" y="5622"/>
                    <a:pt x="1320" y="6756"/>
                    <a:pt x="86" y="7723"/>
                  </a:cubicBezTo>
                  <a:cubicBezTo>
                    <a:pt x="0" y="7809"/>
                    <a:pt x="62" y="7970"/>
                    <a:pt x="167" y="7970"/>
                  </a:cubicBezTo>
                  <a:cubicBezTo>
                    <a:pt x="183" y="7970"/>
                    <a:pt x="201" y="7966"/>
                    <a:pt x="220" y="7957"/>
                  </a:cubicBezTo>
                  <a:cubicBezTo>
                    <a:pt x="2888" y="6656"/>
                    <a:pt x="5223" y="3320"/>
                    <a:pt x="5757" y="51"/>
                  </a:cubicBezTo>
                  <a:cubicBezTo>
                    <a:pt x="5757" y="18"/>
                    <a:pt x="5732" y="1"/>
                    <a:pt x="5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1;p53"/>
            <p:cNvSpPr/>
            <p:nvPr/>
          </p:nvSpPr>
          <p:spPr>
            <a:xfrm rot="2700000">
              <a:off x="5004727" y="3547921"/>
              <a:ext cx="552780" cy="313336"/>
            </a:xfrm>
            <a:custGeom>
              <a:avLst/>
              <a:gdLst/>
              <a:ahLst/>
              <a:cxnLst/>
              <a:rect l="l" t="t" r="r" b="b"/>
              <a:pathLst>
                <a:path w="11543" h="6543" extrusionOk="0">
                  <a:moveTo>
                    <a:pt x="1959" y="1"/>
                  </a:moveTo>
                  <a:cubicBezTo>
                    <a:pt x="1310" y="1"/>
                    <a:pt x="656" y="59"/>
                    <a:pt x="1" y="180"/>
                  </a:cubicBezTo>
                  <a:cubicBezTo>
                    <a:pt x="834" y="2548"/>
                    <a:pt x="2502" y="4516"/>
                    <a:pt x="4737" y="5684"/>
                  </a:cubicBezTo>
                  <a:cubicBezTo>
                    <a:pt x="5886" y="6258"/>
                    <a:pt x="7132" y="6543"/>
                    <a:pt x="8380" y="6543"/>
                  </a:cubicBezTo>
                  <a:cubicBezTo>
                    <a:pt x="9452" y="6543"/>
                    <a:pt x="10525" y="6333"/>
                    <a:pt x="11542" y="5917"/>
                  </a:cubicBezTo>
                  <a:cubicBezTo>
                    <a:pt x="9705" y="2242"/>
                    <a:pt x="5964" y="1"/>
                    <a:pt x="1959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2;p53"/>
            <p:cNvSpPr/>
            <p:nvPr/>
          </p:nvSpPr>
          <p:spPr>
            <a:xfrm rot="2700000">
              <a:off x="5547667" y="2589339"/>
              <a:ext cx="244424" cy="163013"/>
            </a:xfrm>
            <a:custGeom>
              <a:avLst/>
              <a:gdLst/>
              <a:ahLst/>
              <a:cxnLst/>
              <a:rect l="l" t="t" r="r" b="b"/>
              <a:pathLst>
                <a:path w="5104" h="3404" fill="none" extrusionOk="0">
                  <a:moveTo>
                    <a:pt x="334" y="2136"/>
                  </a:moveTo>
                  <a:cubicBezTo>
                    <a:pt x="400" y="2669"/>
                    <a:pt x="901" y="2903"/>
                    <a:pt x="1334" y="3036"/>
                  </a:cubicBezTo>
                  <a:cubicBezTo>
                    <a:pt x="2135" y="3303"/>
                    <a:pt x="3002" y="3403"/>
                    <a:pt x="3836" y="3337"/>
                  </a:cubicBezTo>
                  <a:cubicBezTo>
                    <a:pt x="4103" y="3303"/>
                    <a:pt x="4370" y="3237"/>
                    <a:pt x="4603" y="3136"/>
                  </a:cubicBezTo>
                  <a:cubicBezTo>
                    <a:pt x="4837" y="3003"/>
                    <a:pt x="5037" y="2770"/>
                    <a:pt x="5104" y="2469"/>
                  </a:cubicBezTo>
                  <a:cubicBezTo>
                    <a:pt x="5104" y="2002"/>
                    <a:pt x="4870" y="1535"/>
                    <a:pt x="4470" y="1302"/>
                  </a:cubicBezTo>
                  <a:cubicBezTo>
                    <a:pt x="3769" y="768"/>
                    <a:pt x="0" y="1"/>
                    <a:pt x="334" y="213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93;p53"/>
            <p:cNvSpPr/>
            <p:nvPr/>
          </p:nvSpPr>
          <p:spPr>
            <a:xfrm rot="2700000">
              <a:off x="5749516" y="2774774"/>
              <a:ext cx="150227" cy="103871"/>
            </a:xfrm>
            <a:custGeom>
              <a:avLst/>
              <a:gdLst/>
              <a:ahLst/>
              <a:cxnLst/>
              <a:rect l="l" t="t" r="r" b="b"/>
              <a:pathLst>
                <a:path w="3137" h="2169" fill="none" extrusionOk="0">
                  <a:moveTo>
                    <a:pt x="3103" y="1001"/>
                  </a:moveTo>
                  <a:cubicBezTo>
                    <a:pt x="3103" y="534"/>
                    <a:pt x="2769" y="101"/>
                    <a:pt x="2269" y="34"/>
                  </a:cubicBezTo>
                  <a:cubicBezTo>
                    <a:pt x="1935" y="1"/>
                    <a:pt x="1635" y="1"/>
                    <a:pt x="1302" y="101"/>
                  </a:cubicBezTo>
                  <a:cubicBezTo>
                    <a:pt x="968" y="101"/>
                    <a:pt x="634" y="234"/>
                    <a:pt x="368" y="468"/>
                  </a:cubicBezTo>
                  <a:cubicBezTo>
                    <a:pt x="1" y="835"/>
                    <a:pt x="34" y="1402"/>
                    <a:pt x="401" y="1769"/>
                  </a:cubicBezTo>
                  <a:cubicBezTo>
                    <a:pt x="701" y="1969"/>
                    <a:pt x="1035" y="2069"/>
                    <a:pt x="1368" y="2069"/>
                  </a:cubicBezTo>
                  <a:cubicBezTo>
                    <a:pt x="1669" y="2136"/>
                    <a:pt x="2002" y="2169"/>
                    <a:pt x="2336" y="2102"/>
                  </a:cubicBezTo>
                  <a:cubicBezTo>
                    <a:pt x="2836" y="1969"/>
                    <a:pt x="3136" y="1502"/>
                    <a:pt x="3103" y="10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94;p53"/>
            <p:cNvSpPr/>
            <p:nvPr/>
          </p:nvSpPr>
          <p:spPr>
            <a:xfrm rot="2700000">
              <a:off x="5675493" y="2873864"/>
              <a:ext cx="92665" cy="75138"/>
            </a:xfrm>
            <a:custGeom>
              <a:avLst/>
              <a:gdLst/>
              <a:ahLst/>
              <a:cxnLst/>
              <a:rect l="l" t="t" r="r" b="b"/>
              <a:pathLst>
                <a:path w="1935" h="1569" fill="none" extrusionOk="0">
                  <a:moveTo>
                    <a:pt x="1668" y="234"/>
                  </a:moveTo>
                  <a:cubicBezTo>
                    <a:pt x="1501" y="67"/>
                    <a:pt x="1268" y="1"/>
                    <a:pt x="1068" y="34"/>
                  </a:cubicBezTo>
                  <a:cubicBezTo>
                    <a:pt x="868" y="1"/>
                    <a:pt x="634" y="34"/>
                    <a:pt x="467" y="134"/>
                  </a:cubicBezTo>
                  <a:cubicBezTo>
                    <a:pt x="34" y="401"/>
                    <a:pt x="0" y="968"/>
                    <a:pt x="367" y="1301"/>
                  </a:cubicBezTo>
                  <a:cubicBezTo>
                    <a:pt x="534" y="1435"/>
                    <a:pt x="734" y="1502"/>
                    <a:pt x="934" y="1502"/>
                  </a:cubicBezTo>
                  <a:cubicBezTo>
                    <a:pt x="1134" y="1568"/>
                    <a:pt x="1368" y="1535"/>
                    <a:pt x="1568" y="1435"/>
                  </a:cubicBezTo>
                  <a:cubicBezTo>
                    <a:pt x="1768" y="1301"/>
                    <a:pt x="1902" y="1101"/>
                    <a:pt x="1935" y="868"/>
                  </a:cubicBezTo>
                  <a:cubicBezTo>
                    <a:pt x="1935" y="601"/>
                    <a:pt x="1835" y="367"/>
                    <a:pt x="1668" y="234"/>
                  </a:cubicBezTo>
                  <a:close/>
                </a:path>
              </a:pathLst>
            </a:custGeom>
            <a:solidFill>
              <a:srgbClr val="336600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95;p53"/>
            <p:cNvSpPr/>
            <p:nvPr/>
          </p:nvSpPr>
          <p:spPr>
            <a:xfrm rot="2700000">
              <a:off x="5803857" y="2961305"/>
              <a:ext cx="126235" cy="91132"/>
            </a:xfrm>
            <a:custGeom>
              <a:avLst/>
              <a:gdLst/>
              <a:ahLst/>
              <a:cxnLst/>
              <a:rect l="l" t="t" r="r" b="b"/>
              <a:pathLst>
                <a:path w="2636" h="1903" fill="none" extrusionOk="0">
                  <a:moveTo>
                    <a:pt x="2135" y="168"/>
                  </a:moveTo>
                  <a:cubicBezTo>
                    <a:pt x="1869" y="68"/>
                    <a:pt x="1635" y="34"/>
                    <a:pt x="1368" y="34"/>
                  </a:cubicBezTo>
                  <a:cubicBezTo>
                    <a:pt x="1135" y="1"/>
                    <a:pt x="901" y="1"/>
                    <a:pt x="634" y="34"/>
                  </a:cubicBezTo>
                  <a:cubicBezTo>
                    <a:pt x="301" y="101"/>
                    <a:pt x="67" y="401"/>
                    <a:pt x="34" y="768"/>
                  </a:cubicBezTo>
                  <a:cubicBezTo>
                    <a:pt x="1" y="1102"/>
                    <a:pt x="167" y="1435"/>
                    <a:pt x="501" y="1602"/>
                  </a:cubicBezTo>
                  <a:cubicBezTo>
                    <a:pt x="734" y="1669"/>
                    <a:pt x="968" y="1735"/>
                    <a:pt x="1201" y="1802"/>
                  </a:cubicBezTo>
                  <a:cubicBezTo>
                    <a:pt x="1435" y="1869"/>
                    <a:pt x="1702" y="1902"/>
                    <a:pt x="1935" y="1869"/>
                  </a:cubicBezTo>
                  <a:cubicBezTo>
                    <a:pt x="2302" y="1769"/>
                    <a:pt x="2569" y="1435"/>
                    <a:pt x="2569" y="1068"/>
                  </a:cubicBezTo>
                  <a:cubicBezTo>
                    <a:pt x="2636" y="701"/>
                    <a:pt x="2436" y="334"/>
                    <a:pt x="2135" y="16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96;p53"/>
            <p:cNvSpPr/>
            <p:nvPr/>
          </p:nvSpPr>
          <p:spPr>
            <a:xfrm rot="2700000">
              <a:off x="5926017" y="2934059"/>
              <a:ext cx="67140" cy="57514"/>
            </a:xfrm>
            <a:custGeom>
              <a:avLst/>
              <a:gdLst/>
              <a:ahLst/>
              <a:cxnLst/>
              <a:rect l="l" t="t" r="r" b="b"/>
              <a:pathLst>
                <a:path w="1402" h="1201" fill="none" extrusionOk="0">
                  <a:moveTo>
                    <a:pt x="1068" y="133"/>
                  </a:moveTo>
                  <a:cubicBezTo>
                    <a:pt x="901" y="33"/>
                    <a:pt x="768" y="0"/>
                    <a:pt x="601" y="0"/>
                  </a:cubicBezTo>
                  <a:cubicBezTo>
                    <a:pt x="168" y="67"/>
                    <a:pt x="1" y="534"/>
                    <a:pt x="301" y="834"/>
                  </a:cubicBezTo>
                  <a:cubicBezTo>
                    <a:pt x="368" y="901"/>
                    <a:pt x="434" y="967"/>
                    <a:pt x="501" y="1001"/>
                  </a:cubicBezTo>
                  <a:cubicBezTo>
                    <a:pt x="568" y="1034"/>
                    <a:pt x="635" y="1067"/>
                    <a:pt x="735" y="1101"/>
                  </a:cubicBezTo>
                  <a:cubicBezTo>
                    <a:pt x="968" y="1201"/>
                    <a:pt x="1268" y="1034"/>
                    <a:pt x="1335" y="767"/>
                  </a:cubicBezTo>
                  <a:cubicBezTo>
                    <a:pt x="1402" y="534"/>
                    <a:pt x="1302" y="234"/>
                    <a:pt x="1068" y="13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97;p53"/>
            <p:cNvSpPr/>
            <p:nvPr/>
          </p:nvSpPr>
          <p:spPr>
            <a:xfrm rot="2700000">
              <a:off x="5949603" y="3085026"/>
              <a:ext cx="118237" cy="91085"/>
            </a:xfrm>
            <a:custGeom>
              <a:avLst/>
              <a:gdLst/>
              <a:ahLst/>
              <a:cxnLst/>
              <a:rect l="l" t="t" r="r" b="b"/>
              <a:pathLst>
                <a:path w="2469" h="1902" fill="none" extrusionOk="0">
                  <a:moveTo>
                    <a:pt x="1935" y="234"/>
                  </a:moveTo>
                  <a:cubicBezTo>
                    <a:pt x="1568" y="100"/>
                    <a:pt x="1168" y="0"/>
                    <a:pt x="768" y="0"/>
                  </a:cubicBezTo>
                  <a:cubicBezTo>
                    <a:pt x="467" y="0"/>
                    <a:pt x="201" y="167"/>
                    <a:pt x="100" y="467"/>
                  </a:cubicBezTo>
                  <a:cubicBezTo>
                    <a:pt x="0" y="767"/>
                    <a:pt x="100" y="1101"/>
                    <a:pt x="334" y="1301"/>
                  </a:cubicBezTo>
                  <a:cubicBezTo>
                    <a:pt x="734" y="1534"/>
                    <a:pt x="1168" y="1701"/>
                    <a:pt x="1602" y="1801"/>
                  </a:cubicBezTo>
                  <a:cubicBezTo>
                    <a:pt x="1935" y="1901"/>
                    <a:pt x="2302" y="1501"/>
                    <a:pt x="2369" y="1168"/>
                  </a:cubicBezTo>
                  <a:cubicBezTo>
                    <a:pt x="2469" y="801"/>
                    <a:pt x="2269" y="400"/>
                    <a:pt x="1935" y="2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98;p53"/>
            <p:cNvSpPr/>
            <p:nvPr/>
          </p:nvSpPr>
          <p:spPr>
            <a:xfrm rot="2700000">
              <a:off x="5895472" y="3129162"/>
              <a:ext cx="75138" cy="47985"/>
            </a:xfrm>
            <a:custGeom>
              <a:avLst/>
              <a:gdLst/>
              <a:ahLst/>
              <a:cxnLst/>
              <a:rect l="l" t="t" r="r" b="b"/>
              <a:pathLst>
                <a:path w="1569" h="1002" fill="none" extrusionOk="0">
                  <a:moveTo>
                    <a:pt x="1569" y="501"/>
                  </a:moveTo>
                  <a:cubicBezTo>
                    <a:pt x="1535" y="367"/>
                    <a:pt x="1402" y="234"/>
                    <a:pt x="1268" y="201"/>
                  </a:cubicBezTo>
                  <a:cubicBezTo>
                    <a:pt x="901" y="134"/>
                    <a:pt x="468" y="0"/>
                    <a:pt x="134" y="201"/>
                  </a:cubicBezTo>
                  <a:cubicBezTo>
                    <a:pt x="34" y="267"/>
                    <a:pt x="1" y="367"/>
                    <a:pt x="68" y="467"/>
                  </a:cubicBezTo>
                  <a:cubicBezTo>
                    <a:pt x="301" y="801"/>
                    <a:pt x="768" y="834"/>
                    <a:pt x="1102" y="934"/>
                  </a:cubicBezTo>
                  <a:cubicBezTo>
                    <a:pt x="1268" y="1001"/>
                    <a:pt x="1402" y="934"/>
                    <a:pt x="1502" y="801"/>
                  </a:cubicBezTo>
                  <a:cubicBezTo>
                    <a:pt x="1569" y="734"/>
                    <a:pt x="1569" y="601"/>
                    <a:pt x="1569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99;p53"/>
            <p:cNvSpPr/>
            <p:nvPr/>
          </p:nvSpPr>
          <p:spPr>
            <a:xfrm rot="2700000">
              <a:off x="5957220" y="3265978"/>
              <a:ext cx="108660" cy="89504"/>
            </a:xfrm>
            <a:custGeom>
              <a:avLst/>
              <a:gdLst/>
              <a:ahLst/>
              <a:cxnLst/>
              <a:rect l="l" t="t" r="r" b="b"/>
              <a:pathLst>
                <a:path w="2269" h="1869" fill="none" extrusionOk="0">
                  <a:moveTo>
                    <a:pt x="1935" y="501"/>
                  </a:moveTo>
                  <a:cubicBezTo>
                    <a:pt x="1735" y="367"/>
                    <a:pt x="1468" y="267"/>
                    <a:pt x="1235" y="167"/>
                  </a:cubicBezTo>
                  <a:cubicBezTo>
                    <a:pt x="1001" y="34"/>
                    <a:pt x="734" y="0"/>
                    <a:pt x="467" y="34"/>
                  </a:cubicBezTo>
                  <a:cubicBezTo>
                    <a:pt x="67" y="100"/>
                    <a:pt x="0" y="601"/>
                    <a:pt x="167" y="901"/>
                  </a:cubicBezTo>
                  <a:cubicBezTo>
                    <a:pt x="301" y="1101"/>
                    <a:pt x="501" y="1268"/>
                    <a:pt x="701" y="1368"/>
                  </a:cubicBezTo>
                  <a:cubicBezTo>
                    <a:pt x="901" y="1535"/>
                    <a:pt x="1135" y="1635"/>
                    <a:pt x="1368" y="1735"/>
                  </a:cubicBezTo>
                  <a:cubicBezTo>
                    <a:pt x="1668" y="1868"/>
                    <a:pt x="2002" y="1701"/>
                    <a:pt x="2135" y="1401"/>
                  </a:cubicBezTo>
                  <a:cubicBezTo>
                    <a:pt x="2269" y="1101"/>
                    <a:pt x="2202" y="734"/>
                    <a:pt x="1935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00;p53"/>
            <p:cNvSpPr/>
            <p:nvPr/>
          </p:nvSpPr>
          <p:spPr>
            <a:xfrm rot="2700000">
              <a:off x="6028287" y="3202814"/>
              <a:ext cx="86296" cy="73509"/>
            </a:xfrm>
            <a:custGeom>
              <a:avLst/>
              <a:gdLst/>
              <a:ahLst/>
              <a:cxnLst/>
              <a:rect l="l" t="t" r="r" b="b"/>
              <a:pathLst>
                <a:path w="1802" h="1535" fill="none" extrusionOk="0">
                  <a:moveTo>
                    <a:pt x="1735" y="1034"/>
                  </a:moveTo>
                  <a:cubicBezTo>
                    <a:pt x="1701" y="901"/>
                    <a:pt x="1668" y="801"/>
                    <a:pt x="1601" y="701"/>
                  </a:cubicBezTo>
                  <a:cubicBezTo>
                    <a:pt x="1535" y="634"/>
                    <a:pt x="1434" y="534"/>
                    <a:pt x="1368" y="501"/>
                  </a:cubicBezTo>
                  <a:cubicBezTo>
                    <a:pt x="1168" y="367"/>
                    <a:pt x="1001" y="267"/>
                    <a:pt x="801" y="167"/>
                  </a:cubicBezTo>
                  <a:cubicBezTo>
                    <a:pt x="567" y="0"/>
                    <a:pt x="234" y="67"/>
                    <a:pt x="134" y="367"/>
                  </a:cubicBezTo>
                  <a:cubicBezTo>
                    <a:pt x="0" y="634"/>
                    <a:pt x="100" y="968"/>
                    <a:pt x="367" y="1101"/>
                  </a:cubicBezTo>
                  <a:cubicBezTo>
                    <a:pt x="534" y="1201"/>
                    <a:pt x="734" y="1301"/>
                    <a:pt x="901" y="1401"/>
                  </a:cubicBezTo>
                  <a:cubicBezTo>
                    <a:pt x="1001" y="1468"/>
                    <a:pt x="1134" y="1501"/>
                    <a:pt x="1234" y="1535"/>
                  </a:cubicBezTo>
                  <a:cubicBezTo>
                    <a:pt x="1334" y="1501"/>
                    <a:pt x="1434" y="1501"/>
                    <a:pt x="1535" y="1468"/>
                  </a:cubicBezTo>
                  <a:cubicBezTo>
                    <a:pt x="1701" y="1401"/>
                    <a:pt x="1801" y="1201"/>
                    <a:pt x="1735" y="10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01;p53"/>
            <p:cNvSpPr/>
            <p:nvPr/>
          </p:nvSpPr>
          <p:spPr>
            <a:xfrm rot="2700000">
              <a:off x="6052152" y="3422867"/>
              <a:ext cx="92713" cy="67140"/>
            </a:xfrm>
            <a:custGeom>
              <a:avLst/>
              <a:gdLst/>
              <a:ahLst/>
              <a:cxnLst/>
              <a:rect l="l" t="t" r="r" b="b"/>
              <a:pathLst>
                <a:path w="1936" h="1402" fill="none" extrusionOk="0">
                  <a:moveTo>
                    <a:pt x="1769" y="667"/>
                  </a:moveTo>
                  <a:cubicBezTo>
                    <a:pt x="1635" y="500"/>
                    <a:pt x="1502" y="400"/>
                    <a:pt x="1335" y="300"/>
                  </a:cubicBezTo>
                  <a:cubicBezTo>
                    <a:pt x="1168" y="200"/>
                    <a:pt x="1035" y="133"/>
                    <a:pt x="835" y="100"/>
                  </a:cubicBezTo>
                  <a:cubicBezTo>
                    <a:pt x="501" y="0"/>
                    <a:pt x="168" y="234"/>
                    <a:pt x="101" y="567"/>
                  </a:cubicBezTo>
                  <a:cubicBezTo>
                    <a:pt x="1" y="934"/>
                    <a:pt x="234" y="1268"/>
                    <a:pt x="601" y="1334"/>
                  </a:cubicBezTo>
                  <a:cubicBezTo>
                    <a:pt x="768" y="1401"/>
                    <a:pt x="968" y="1401"/>
                    <a:pt x="1135" y="1401"/>
                  </a:cubicBezTo>
                  <a:cubicBezTo>
                    <a:pt x="1335" y="1368"/>
                    <a:pt x="1535" y="1301"/>
                    <a:pt x="1702" y="1234"/>
                  </a:cubicBezTo>
                  <a:cubicBezTo>
                    <a:pt x="1936" y="1134"/>
                    <a:pt x="1902" y="801"/>
                    <a:pt x="1769" y="6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02;p53"/>
            <p:cNvSpPr/>
            <p:nvPr/>
          </p:nvSpPr>
          <p:spPr>
            <a:xfrm rot="2700000">
              <a:off x="5970169" y="3440933"/>
              <a:ext cx="89504" cy="67140"/>
            </a:xfrm>
            <a:custGeom>
              <a:avLst/>
              <a:gdLst/>
              <a:ahLst/>
              <a:cxnLst/>
              <a:rect l="l" t="t" r="r" b="b"/>
              <a:pathLst>
                <a:path w="1869" h="1402" fill="none" extrusionOk="0">
                  <a:moveTo>
                    <a:pt x="1635" y="467"/>
                  </a:moveTo>
                  <a:cubicBezTo>
                    <a:pt x="1335" y="167"/>
                    <a:pt x="902" y="0"/>
                    <a:pt x="468" y="34"/>
                  </a:cubicBezTo>
                  <a:cubicBezTo>
                    <a:pt x="301" y="34"/>
                    <a:pt x="134" y="167"/>
                    <a:pt x="68" y="334"/>
                  </a:cubicBezTo>
                  <a:cubicBezTo>
                    <a:pt x="1" y="534"/>
                    <a:pt x="68" y="767"/>
                    <a:pt x="201" y="901"/>
                  </a:cubicBezTo>
                  <a:cubicBezTo>
                    <a:pt x="535" y="1134"/>
                    <a:pt x="1002" y="1401"/>
                    <a:pt x="1402" y="1268"/>
                  </a:cubicBezTo>
                  <a:cubicBezTo>
                    <a:pt x="1736" y="1168"/>
                    <a:pt x="1869" y="734"/>
                    <a:pt x="1635" y="4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03;p53"/>
            <p:cNvSpPr/>
            <p:nvPr/>
          </p:nvSpPr>
          <p:spPr>
            <a:xfrm rot="2700000">
              <a:off x="6063350" y="3310575"/>
              <a:ext cx="70349" cy="70301"/>
            </a:xfrm>
            <a:custGeom>
              <a:avLst/>
              <a:gdLst/>
              <a:ahLst/>
              <a:cxnLst/>
              <a:rect l="l" t="t" r="r" b="b"/>
              <a:pathLst>
                <a:path w="1469" h="1468" fill="none" extrusionOk="0">
                  <a:moveTo>
                    <a:pt x="1335" y="567"/>
                  </a:moveTo>
                  <a:cubicBezTo>
                    <a:pt x="1202" y="200"/>
                    <a:pt x="802" y="0"/>
                    <a:pt x="435" y="100"/>
                  </a:cubicBezTo>
                  <a:cubicBezTo>
                    <a:pt x="268" y="134"/>
                    <a:pt x="134" y="267"/>
                    <a:pt x="68" y="467"/>
                  </a:cubicBezTo>
                  <a:cubicBezTo>
                    <a:pt x="1" y="634"/>
                    <a:pt x="34" y="834"/>
                    <a:pt x="134" y="1001"/>
                  </a:cubicBezTo>
                  <a:cubicBezTo>
                    <a:pt x="268" y="1301"/>
                    <a:pt x="635" y="1468"/>
                    <a:pt x="968" y="1401"/>
                  </a:cubicBezTo>
                  <a:cubicBezTo>
                    <a:pt x="1302" y="1301"/>
                    <a:pt x="1469" y="901"/>
                    <a:pt x="1335" y="5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2277;p53"/>
          <p:cNvGrpSpPr/>
          <p:nvPr/>
        </p:nvGrpSpPr>
        <p:grpSpPr>
          <a:xfrm rot="-463557">
            <a:off x="5866840" y="2352593"/>
            <a:ext cx="2270561" cy="3192032"/>
            <a:chOff x="4747851" y="1647556"/>
            <a:chExt cx="3053299" cy="3354659"/>
          </a:xfrm>
        </p:grpSpPr>
        <p:sp>
          <p:nvSpPr>
            <p:cNvPr id="36" name="Google Shape;2278;p53"/>
            <p:cNvSpPr/>
            <p:nvPr/>
          </p:nvSpPr>
          <p:spPr>
            <a:xfrm rot="2700000">
              <a:off x="4338177" y="2218631"/>
              <a:ext cx="3354659" cy="2212511"/>
            </a:xfrm>
            <a:custGeom>
              <a:avLst/>
              <a:gdLst/>
              <a:ahLst/>
              <a:cxnLst/>
              <a:rect l="l" t="t" r="r" b="b"/>
              <a:pathLst>
                <a:path w="70051" h="46201" extrusionOk="0">
                  <a:moveTo>
                    <a:pt x="69884" y="1"/>
                  </a:moveTo>
                  <a:cubicBezTo>
                    <a:pt x="66214" y="1068"/>
                    <a:pt x="62779" y="4437"/>
                    <a:pt x="61444" y="8540"/>
                  </a:cubicBezTo>
                  <a:cubicBezTo>
                    <a:pt x="59776" y="4470"/>
                    <a:pt x="56007" y="1635"/>
                    <a:pt x="52004" y="1535"/>
                  </a:cubicBezTo>
                  <a:lnTo>
                    <a:pt x="52004" y="1535"/>
                  </a:lnTo>
                  <a:cubicBezTo>
                    <a:pt x="51937" y="1535"/>
                    <a:pt x="52972" y="5304"/>
                    <a:pt x="53138" y="5638"/>
                  </a:cubicBezTo>
                  <a:cubicBezTo>
                    <a:pt x="53672" y="7006"/>
                    <a:pt x="54406" y="8273"/>
                    <a:pt x="55307" y="9441"/>
                  </a:cubicBezTo>
                  <a:cubicBezTo>
                    <a:pt x="56774" y="11342"/>
                    <a:pt x="58909" y="13177"/>
                    <a:pt x="61144" y="13977"/>
                  </a:cubicBezTo>
                  <a:cubicBezTo>
                    <a:pt x="60977" y="20182"/>
                    <a:pt x="56274" y="26119"/>
                    <a:pt x="50803" y="26653"/>
                  </a:cubicBezTo>
                  <a:cubicBezTo>
                    <a:pt x="50467" y="26686"/>
                    <a:pt x="50135" y="26701"/>
                    <a:pt x="49805" y="26701"/>
                  </a:cubicBezTo>
                  <a:cubicBezTo>
                    <a:pt x="43746" y="26701"/>
                    <a:pt x="38657" y="21396"/>
                    <a:pt x="33057" y="18580"/>
                  </a:cubicBezTo>
                  <a:cubicBezTo>
                    <a:pt x="29902" y="17003"/>
                    <a:pt x="26473" y="16216"/>
                    <a:pt x="23042" y="16216"/>
                  </a:cubicBezTo>
                  <a:cubicBezTo>
                    <a:pt x="20016" y="16216"/>
                    <a:pt x="16988" y="16828"/>
                    <a:pt x="14144" y="18047"/>
                  </a:cubicBezTo>
                  <a:cubicBezTo>
                    <a:pt x="8073" y="20682"/>
                    <a:pt x="2869" y="26119"/>
                    <a:pt x="0" y="32791"/>
                  </a:cubicBezTo>
                  <a:cubicBezTo>
                    <a:pt x="501" y="33891"/>
                    <a:pt x="1068" y="34959"/>
                    <a:pt x="1735" y="35993"/>
                  </a:cubicBezTo>
                  <a:cubicBezTo>
                    <a:pt x="2512" y="36317"/>
                    <a:pt x="3257" y="36828"/>
                    <a:pt x="4123" y="36828"/>
                  </a:cubicBezTo>
                  <a:cubicBezTo>
                    <a:pt x="4149" y="36828"/>
                    <a:pt x="4176" y="36828"/>
                    <a:pt x="4203" y="36827"/>
                  </a:cubicBezTo>
                  <a:cubicBezTo>
                    <a:pt x="5271" y="36827"/>
                    <a:pt x="6272" y="35860"/>
                    <a:pt x="5738" y="34625"/>
                  </a:cubicBezTo>
                  <a:cubicBezTo>
                    <a:pt x="5570" y="34242"/>
                    <a:pt x="5884" y="33858"/>
                    <a:pt x="6186" y="33858"/>
                  </a:cubicBezTo>
                  <a:cubicBezTo>
                    <a:pt x="6304" y="33858"/>
                    <a:pt x="6421" y="33917"/>
                    <a:pt x="6505" y="34058"/>
                  </a:cubicBezTo>
                  <a:cubicBezTo>
                    <a:pt x="7206" y="35326"/>
                    <a:pt x="6739" y="36927"/>
                    <a:pt x="5471" y="37627"/>
                  </a:cubicBezTo>
                  <a:cubicBezTo>
                    <a:pt x="5074" y="37835"/>
                    <a:pt x="4635" y="37936"/>
                    <a:pt x="4196" y="37936"/>
                  </a:cubicBezTo>
                  <a:cubicBezTo>
                    <a:pt x="3858" y="37936"/>
                    <a:pt x="3521" y="37877"/>
                    <a:pt x="3203" y="37761"/>
                  </a:cubicBezTo>
                  <a:lnTo>
                    <a:pt x="3203" y="37761"/>
                  </a:lnTo>
                  <a:lnTo>
                    <a:pt x="3269" y="37861"/>
                  </a:lnTo>
                  <a:cubicBezTo>
                    <a:pt x="3736" y="38328"/>
                    <a:pt x="4203" y="38762"/>
                    <a:pt x="4704" y="39195"/>
                  </a:cubicBezTo>
                  <a:cubicBezTo>
                    <a:pt x="9974" y="43865"/>
                    <a:pt x="16812" y="46167"/>
                    <a:pt x="23617" y="46200"/>
                  </a:cubicBezTo>
                  <a:cubicBezTo>
                    <a:pt x="23665" y="46200"/>
                    <a:pt x="23713" y="46201"/>
                    <a:pt x="23761" y="46201"/>
                  </a:cubicBezTo>
                  <a:cubicBezTo>
                    <a:pt x="31285" y="46201"/>
                    <a:pt x="38771" y="43606"/>
                    <a:pt x="45533" y="39629"/>
                  </a:cubicBezTo>
                  <a:cubicBezTo>
                    <a:pt x="49969" y="36994"/>
                    <a:pt x="54239" y="33725"/>
                    <a:pt x="57541" y="29422"/>
                  </a:cubicBezTo>
                  <a:cubicBezTo>
                    <a:pt x="58075" y="28688"/>
                    <a:pt x="58576" y="27954"/>
                    <a:pt x="59076" y="27187"/>
                  </a:cubicBezTo>
                  <a:cubicBezTo>
                    <a:pt x="61611" y="23284"/>
                    <a:pt x="63079" y="18781"/>
                    <a:pt x="63379" y="14111"/>
                  </a:cubicBezTo>
                  <a:cubicBezTo>
                    <a:pt x="65114" y="13510"/>
                    <a:pt x="66548" y="11242"/>
                    <a:pt x="67515" y="9574"/>
                  </a:cubicBezTo>
                  <a:cubicBezTo>
                    <a:pt x="69183" y="6672"/>
                    <a:pt x="70050" y="3370"/>
                    <a:pt x="69984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279;p53"/>
            <p:cNvSpPr/>
            <p:nvPr/>
          </p:nvSpPr>
          <p:spPr>
            <a:xfrm rot="2700000">
              <a:off x="4743182" y="2504216"/>
              <a:ext cx="159518" cy="150179"/>
            </a:xfrm>
            <a:custGeom>
              <a:avLst/>
              <a:gdLst/>
              <a:ahLst/>
              <a:cxnLst/>
              <a:rect l="l" t="t" r="r" b="b"/>
              <a:pathLst>
                <a:path w="3331" h="3136" extrusionOk="0">
                  <a:moveTo>
                    <a:pt x="2623" y="0"/>
                  </a:moveTo>
                  <a:cubicBezTo>
                    <a:pt x="2487" y="0"/>
                    <a:pt x="2357" y="96"/>
                    <a:pt x="2330" y="255"/>
                  </a:cubicBezTo>
                  <a:cubicBezTo>
                    <a:pt x="2063" y="888"/>
                    <a:pt x="2797" y="1689"/>
                    <a:pt x="1997" y="2123"/>
                  </a:cubicBezTo>
                  <a:cubicBezTo>
                    <a:pt x="1863" y="2189"/>
                    <a:pt x="1740" y="2217"/>
                    <a:pt x="1625" y="2217"/>
                  </a:cubicBezTo>
                  <a:cubicBezTo>
                    <a:pt x="1164" y="2217"/>
                    <a:pt x="822" y="1769"/>
                    <a:pt x="395" y="1555"/>
                  </a:cubicBezTo>
                  <a:cubicBezTo>
                    <a:pt x="368" y="1539"/>
                    <a:pt x="339" y="1532"/>
                    <a:pt x="309" y="1532"/>
                  </a:cubicBezTo>
                  <a:cubicBezTo>
                    <a:pt x="159" y="1532"/>
                    <a:pt x="1" y="1722"/>
                    <a:pt x="28" y="1889"/>
                  </a:cubicBezTo>
                  <a:cubicBezTo>
                    <a:pt x="172" y="2700"/>
                    <a:pt x="928" y="3135"/>
                    <a:pt x="1652" y="3135"/>
                  </a:cubicBezTo>
                  <a:cubicBezTo>
                    <a:pt x="1942" y="3135"/>
                    <a:pt x="2226" y="3066"/>
                    <a:pt x="2464" y="2923"/>
                  </a:cubicBezTo>
                  <a:cubicBezTo>
                    <a:pt x="2897" y="2623"/>
                    <a:pt x="3197" y="2123"/>
                    <a:pt x="3264" y="1589"/>
                  </a:cubicBezTo>
                  <a:cubicBezTo>
                    <a:pt x="3331" y="1022"/>
                    <a:pt x="3231" y="255"/>
                    <a:pt x="2730" y="21"/>
                  </a:cubicBezTo>
                  <a:cubicBezTo>
                    <a:pt x="2696" y="7"/>
                    <a:pt x="2659" y="0"/>
                    <a:pt x="2623" y="0"/>
                  </a:cubicBezTo>
                  <a:close/>
                </a:path>
              </a:pathLst>
            </a:custGeom>
            <a:solidFill>
              <a:schemeClr val="accent6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280;p53"/>
            <p:cNvSpPr/>
            <p:nvPr/>
          </p:nvSpPr>
          <p:spPr>
            <a:xfrm rot="2700000">
              <a:off x="4145763" y="3223112"/>
              <a:ext cx="2605438" cy="910606"/>
            </a:xfrm>
            <a:custGeom>
              <a:avLst/>
              <a:gdLst/>
              <a:ahLst/>
              <a:cxnLst/>
              <a:rect l="l" t="t" r="r" b="b"/>
              <a:pathLst>
                <a:path w="54406" h="19015" extrusionOk="0">
                  <a:moveTo>
                    <a:pt x="54406" y="1"/>
                  </a:moveTo>
                  <a:lnTo>
                    <a:pt x="54406" y="1"/>
                  </a:lnTo>
                  <a:cubicBezTo>
                    <a:pt x="46567" y="6839"/>
                    <a:pt x="36860" y="10808"/>
                    <a:pt x="27086" y="11109"/>
                  </a:cubicBezTo>
                  <a:cubicBezTo>
                    <a:pt x="26619" y="11142"/>
                    <a:pt x="26152" y="11142"/>
                    <a:pt x="25685" y="11142"/>
                  </a:cubicBezTo>
                  <a:lnTo>
                    <a:pt x="25519" y="11142"/>
                  </a:lnTo>
                  <a:cubicBezTo>
                    <a:pt x="23851" y="11109"/>
                    <a:pt x="22183" y="11009"/>
                    <a:pt x="20515" y="10842"/>
                  </a:cubicBezTo>
                  <a:cubicBezTo>
                    <a:pt x="20115" y="10808"/>
                    <a:pt x="19748" y="10775"/>
                    <a:pt x="19314" y="10742"/>
                  </a:cubicBezTo>
                  <a:cubicBezTo>
                    <a:pt x="17546" y="10575"/>
                    <a:pt x="15745" y="10375"/>
                    <a:pt x="13944" y="10241"/>
                  </a:cubicBezTo>
                  <a:cubicBezTo>
                    <a:pt x="13610" y="10208"/>
                    <a:pt x="13243" y="10175"/>
                    <a:pt x="12910" y="10175"/>
                  </a:cubicBezTo>
                  <a:lnTo>
                    <a:pt x="11942" y="10108"/>
                  </a:lnTo>
                  <a:lnTo>
                    <a:pt x="9040" y="10108"/>
                  </a:lnTo>
                  <a:lnTo>
                    <a:pt x="8140" y="10175"/>
                  </a:lnTo>
                  <a:cubicBezTo>
                    <a:pt x="6905" y="10208"/>
                    <a:pt x="5704" y="10375"/>
                    <a:pt x="4470" y="10608"/>
                  </a:cubicBezTo>
                  <a:cubicBezTo>
                    <a:pt x="4303" y="10642"/>
                    <a:pt x="4137" y="10675"/>
                    <a:pt x="3970" y="10708"/>
                  </a:cubicBezTo>
                  <a:cubicBezTo>
                    <a:pt x="3136" y="10908"/>
                    <a:pt x="2302" y="11142"/>
                    <a:pt x="1468" y="11409"/>
                  </a:cubicBezTo>
                  <a:cubicBezTo>
                    <a:pt x="1301" y="11476"/>
                    <a:pt x="1135" y="11542"/>
                    <a:pt x="968" y="11609"/>
                  </a:cubicBezTo>
                  <a:cubicBezTo>
                    <a:pt x="634" y="11742"/>
                    <a:pt x="334" y="11876"/>
                    <a:pt x="0" y="12009"/>
                  </a:cubicBezTo>
                  <a:cubicBezTo>
                    <a:pt x="5304" y="16679"/>
                    <a:pt x="12142" y="18981"/>
                    <a:pt x="18914" y="19014"/>
                  </a:cubicBezTo>
                  <a:cubicBezTo>
                    <a:pt x="18962" y="19014"/>
                    <a:pt x="19010" y="19015"/>
                    <a:pt x="19058" y="19015"/>
                  </a:cubicBezTo>
                  <a:cubicBezTo>
                    <a:pt x="26582" y="19015"/>
                    <a:pt x="34068" y="16420"/>
                    <a:pt x="40830" y="12443"/>
                  </a:cubicBezTo>
                  <a:cubicBezTo>
                    <a:pt x="42397" y="11509"/>
                    <a:pt x="43898" y="10508"/>
                    <a:pt x="45366" y="9441"/>
                  </a:cubicBezTo>
                  <a:cubicBezTo>
                    <a:pt x="46167" y="8874"/>
                    <a:pt x="46934" y="8273"/>
                    <a:pt x="47668" y="7639"/>
                  </a:cubicBezTo>
                  <a:cubicBezTo>
                    <a:pt x="48802" y="6672"/>
                    <a:pt x="49836" y="5671"/>
                    <a:pt x="50837" y="4604"/>
                  </a:cubicBezTo>
                  <a:cubicBezTo>
                    <a:pt x="51270" y="4137"/>
                    <a:pt x="51704" y="3670"/>
                    <a:pt x="52104" y="3170"/>
                  </a:cubicBezTo>
                  <a:cubicBezTo>
                    <a:pt x="52371" y="2869"/>
                    <a:pt x="52605" y="2536"/>
                    <a:pt x="52871" y="2236"/>
                  </a:cubicBezTo>
                  <a:cubicBezTo>
                    <a:pt x="53405" y="1502"/>
                    <a:pt x="53906" y="768"/>
                    <a:pt x="5440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81;p53"/>
            <p:cNvSpPr/>
            <p:nvPr/>
          </p:nvSpPr>
          <p:spPr>
            <a:xfrm rot="2700000">
              <a:off x="4127795" y="3448505"/>
              <a:ext cx="2238083" cy="474578"/>
            </a:xfrm>
            <a:custGeom>
              <a:avLst/>
              <a:gdLst/>
              <a:ahLst/>
              <a:cxnLst/>
              <a:rect l="l" t="t" r="r" b="b"/>
              <a:pathLst>
                <a:path w="46735" h="9910" extrusionOk="0">
                  <a:moveTo>
                    <a:pt x="46734" y="0"/>
                  </a:moveTo>
                  <a:lnTo>
                    <a:pt x="46734" y="0"/>
                  </a:lnTo>
                  <a:cubicBezTo>
                    <a:pt x="44799" y="1001"/>
                    <a:pt x="42798" y="1935"/>
                    <a:pt x="40830" y="2802"/>
                  </a:cubicBezTo>
                  <a:cubicBezTo>
                    <a:pt x="36360" y="4804"/>
                    <a:pt x="31723" y="6405"/>
                    <a:pt x="26987" y="7639"/>
                  </a:cubicBezTo>
                  <a:cubicBezTo>
                    <a:pt x="23541" y="8507"/>
                    <a:pt x="19984" y="9098"/>
                    <a:pt x="16440" y="9098"/>
                  </a:cubicBezTo>
                  <a:cubicBezTo>
                    <a:pt x="15216" y="9098"/>
                    <a:pt x="13993" y="9028"/>
                    <a:pt x="12777" y="8873"/>
                  </a:cubicBezTo>
                  <a:cubicBezTo>
                    <a:pt x="8340" y="8273"/>
                    <a:pt x="4104" y="6538"/>
                    <a:pt x="501" y="3803"/>
                  </a:cubicBezTo>
                  <a:cubicBezTo>
                    <a:pt x="334" y="3870"/>
                    <a:pt x="168" y="3937"/>
                    <a:pt x="1" y="4003"/>
                  </a:cubicBezTo>
                  <a:cubicBezTo>
                    <a:pt x="4467" y="8327"/>
                    <a:pt x="10703" y="9910"/>
                    <a:pt x="16622" y="9910"/>
                  </a:cubicBezTo>
                  <a:cubicBezTo>
                    <a:pt x="17644" y="9910"/>
                    <a:pt x="18656" y="9863"/>
                    <a:pt x="19648" y="9774"/>
                  </a:cubicBezTo>
                  <a:cubicBezTo>
                    <a:pt x="27420" y="9040"/>
                    <a:pt x="35126" y="6138"/>
                    <a:pt x="42364" y="2802"/>
                  </a:cubicBezTo>
                  <a:cubicBezTo>
                    <a:pt x="43065" y="2469"/>
                    <a:pt x="43732" y="2135"/>
                    <a:pt x="44432" y="1802"/>
                  </a:cubicBezTo>
                  <a:cubicBezTo>
                    <a:pt x="45200" y="1235"/>
                    <a:pt x="45967" y="634"/>
                    <a:pt x="467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282;p53"/>
            <p:cNvSpPr/>
            <p:nvPr/>
          </p:nvSpPr>
          <p:spPr>
            <a:xfrm rot="2700000">
              <a:off x="4326915" y="3404260"/>
              <a:ext cx="2303547" cy="603160"/>
            </a:xfrm>
            <a:custGeom>
              <a:avLst/>
              <a:gdLst/>
              <a:ahLst/>
              <a:cxnLst/>
              <a:rect l="l" t="t" r="r" b="b"/>
              <a:pathLst>
                <a:path w="48102" h="12595" extrusionOk="0">
                  <a:moveTo>
                    <a:pt x="48101" y="1"/>
                  </a:moveTo>
                  <a:cubicBezTo>
                    <a:pt x="47367" y="501"/>
                    <a:pt x="46600" y="1001"/>
                    <a:pt x="45833" y="1435"/>
                  </a:cubicBezTo>
                  <a:cubicBezTo>
                    <a:pt x="43798" y="2602"/>
                    <a:pt x="41697" y="3670"/>
                    <a:pt x="39562" y="4637"/>
                  </a:cubicBezTo>
                  <a:cubicBezTo>
                    <a:pt x="35125" y="6605"/>
                    <a:pt x="30555" y="8240"/>
                    <a:pt x="25885" y="9541"/>
                  </a:cubicBezTo>
                  <a:cubicBezTo>
                    <a:pt x="21624" y="10739"/>
                    <a:pt x="17071" y="11847"/>
                    <a:pt x="12692" y="11847"/>
                  </a:cubicBezTo>
                  <a:cubicBezTo>
                    <a:pt x="8297" y="11847"/>
                    <a:pt x="4077" y="10731"/>
                    <a:pt x="501" y="7473"/>
                  </a:cubicBezTo>
                  <a:cubicBezTo>
                    <a:pt x="334" y="7473"/>
                    <a:pt x="167" y="7539"/>
                    <a:pt x="0" y="7573"/>
                  </a:cubicBezTo>
                  <a:cubicBezTo>
                    <a:pt x="3146" y="11333"/>
                    <a:pt x="7884" y="12595"/>
                    <a:pt x="12527" y="12595"/>
                  </a:cubicBezTo>
                  <a:cubicBezTo>
                    <a:pt x="14433" y="12595"/>
                    <a:pt x="16323" y="12382"/>
                    <a:pt x="18080" y="12043"/>
                  </a:cubicBezTo>
                  <a:cubicBezTo>
                    <a:pt x="25652" y="10608"/>
                    <a:pt x="33224" y="7973"/>
                    <a:pt x="40362" y="4737"/>
                  </a:cubicBezTo>
                  <a:cubicBezTo>
                    <a:pt x="42431" y="3803"/>
                    <a:pt x="44432" y="2803"/>
                    <a:pt x="46433" y="1668"/>
                  </a:cubicBezTo>
                  <a:lnTo>
                    <a:pt x="46834" y="1435"/>
                  </a:lnTo>
                  <a:cubicBezTo>
                    <a:pt x="47267" y="968"/>
                    <a:pt x="47701" y="501"/>
                    <a:pt x="48101" y="1"/>
                  </a:cubicBez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283;p53"/>
            <p:cNvSpPr/>
            <p:nvPr/>
          </p:nvSpPr>
          <p:spPr>
            <a:xfrm rot="2700000">
              <a:off x="4585103" y="3349471"/>
              <a:ext cx="907397" cy="182744"/>
            </a:xfrm>
            <a:custGeom>
              <a:avLst/>
              <a:gdLst/>
              <a:ahLst/>
              <a:cxnLst/>
              <a:rect l="l" t="t" r="r" b="b"/>
              <a:pathLst>
                <a:path w="18948" h="3816" extrusionOk="0">
                  <a:moveTo>
                    <a:pt x="902" y="0"/>
                  </a:moveTo>
                  <a:lnTo>
                    <a:pt x="1" y="34"/>
                  </a:lnTo>
                  <a:cubicBezTo>
                    <a:pt x="2793" y="2537"/>
                    <a:pt x="6431" y="3816"/>
                    <a:pt x="10086" y="3816"/>
                  </a:cubicBezTo>
                  <a:cubicBezTo>
                    <a:pt x="13199" y="3816"/>
                    <a:pt x="16324" y="2888"/>
                    <a:pt x="18948" y="1001"/>
                  </a:cubicBezTo>
                  <a:cubicBezTo>
                    <a:pt x="18481" y="1001"/>
                    <a:pt x="18014" y="1034"/>
                    <a:pt x="17513" y="1034"/>
                  </a:cubicBezTo>
                  <a:cubicBezTo>
                    <a:pt x="15162" y="2414"/>
                    <a:pt x="12487" y="3145"/>
                    <a:pt x="9765" y="3145"/>
                  </a:cubicBezTo>
                  <a:cubicBezTo>
                    <a:pt x="9590" y="3145"/>
                    <a:pt x="9416" y="3142"/>
                    <a:pt x="9241" y="3136"/>
                  </a:cubicBezTo>
                  <a:cubicBezTo>
                    <a:pt x="6139" y="2969"/>
                    <a:pt x="3403" y="1802"/>
                    <a:pt x="9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84;p53"/>
            <p:cNvSpPr/>
            <p:nvPr/>
          </p:nvSpPr>
          <p:spPr>
            <a:xfrm rot="2700000">
              <a:off x="4861582" y="3336806"/>
              <a:ext cx="364290" cy="76239"/>
            </a:xfrm>
            <a:custGeom>
              <a:avLst/>
              <a:gdLst/>
              <a:ahLst/>
              <a:cxnLst/>
              <a:rect l="l" t="t" r="r" b="b"/>
              <a:pathLst>
                <a:path w="7607" h="1592" extrusionOk="0">
                  <a:moveTo>
                    <a:pt x="1" y="1"/>
                  </a:moveTo>
                  <a:cubicBezTo>
                    <a:pt x="1228" y="1055"/>
                    <a:pt x="2763" y="1592"/>
                    <a:pt x="4302" y="1592"/>
                  </a:cubicBezTo>
                  <a:cubicBezTo>
                    <a:pt x="5442" y="1592"/>
                    <a:pt x="6585" y="1297"/>
                    <a:pt x="7606" y="701"/>
                  </a:cubicBezTo>
                  <a:cubicBezTo>
                    <a:pt x="7206" y="668"/>
                    <a:pt x="6806" y="601"/>
                    <a:pt x="6406" y="568"/>
                  </a:cubicBezTo>
                  <a:cubicBezTo>
                    <a:pt x="5697" y="863"/>
                    <a:pt x="4941" y="1008"/>
                    <a:pt x="4187" y="1008"/>
                  </a:cubicBezTo>
                  <a:cubicBezTo>
                    <a:pt x="3664" y="1008"/>
                    <a:pt x="3142" y="938"/>
                    <a:pt x="2636" y="802"/>
                  </a:cubicBezTo>
                  <a:cubicBezTo>
                    <a:pt x="2069" y="635"/>
                    <a:pt x="1535" y="401"/>
                    <a:pt x="1035" y="68"/>
                  </a:cubicBezTo>
                  <a:cubicBezTo>
                    <a:pt x="701" y="34"/>
                    <a:pt x="335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85;p53"/>
            <p:cNvSpPr/>
            <p:nvPr/>
          </p:nvSpPr>
          <p:spPr>
            <a:xfrm rot="2700000">
              <a:off x="7085831" y="3376322"/>
              <a:ext cx="359118" cy="408156"/>
            </a:xfrm>
            <a:custGeom>
              <a:avLst/>
              <a:gdLst/>
              <a:ahLst/>
              <a:cxnLst/>
              <a:rect l="l" t="t" r="r" b="b"/>
              <a:pathLst>
                <a:path w="7499" h="8523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634" y="2015"/>
                    <a:pt x="1635" y="3783"/>
                    <a:pt x="3002" y="5284"/>
                  </a:cubicBezTo>
                  <a:cubicBezTo>
                    <a:pt x="4170" y="6585"/>
                    <a:pt x="5671" y="8052"/>
                    <a:pt x="7272" y="8519"/>
                  </a:cubicBezTo>
                  <a:cubicBezTo>
                    <a:pt x="7282" y="8522"/>
                    <a:pt x="7292" y="8523"/>
                    <a:pt x="7302" y="8523"/>
                  </a:cubicBezTo>
                  <a:cubicBezTo>
                    <a:pt x="7420" y="8523"/>
                    <a:pt x="7498" y="8347"/>
                    <a:pt x="7406" y="8286"/>
                  </a:cubicBezTo>
                  <a:cubicBezTo>
                    <a:pt x="5938" y="7085"/>
                    <a:pt x="4437" y="6318"/>
                    <a:pt x="3169" y="4850"/>
                  </a:cubicBezTo>
                  <a:cubicBezTo>
                    <a:pt x="1935" y="3382"/>
                    <a:pt x="934" y="1748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286;p53"/>
            <p:cNvSpPr/>
            <p:nvPr/>
          </p:nvSpPr>
          <p:spPr>
            <a:xfrm rot="2700000">
              <a:off x="7146640" y="3374182"/>
              <a:ext cx="336850" cy="376406"/>
            </a:xfrm>
            <a:custGeom>
              <a:avLst/>
              <a:gdLst/>
              <a:ahLst/>
              <a:cxnLst/>
              <a:rect l="l" t="t" r="r" b="b"/>
              <a:pathLst>
                <a:path w="7034" h="7860" extrusionOk="0">
                  <a:moveTo>
                    <a:pt x="65" y="0"/>
                  </a:moveTo>
                  <a:cubicBezTo>
                    <a:pt x="34" y="0"/>
                    <a:pt x="1" y="24"/>
                    <a:pt x="1" y="47"/>
                  </a:cubicBezTo>
                  <a:cubicBezTo>
                    <a:pt x="434" y="1682"/>
                    <a:pt x="1635" y="3150"/>
                    <a:pt x="2636" y="4317"/>
                  </a:cubicBezTo>
                  <a:cubicBezTo>
                    <a:pt x="3770" y="5651"/>
                    <a:pt x="5104" y="6852"/>
                    <a:pt x="6572" y="7820"/>
                  </a:cubicBezTo>
                  <a:cubicBezTo>
                    <a:pt x="6611" y="7847"/>
                    <a:pt x="6650" y="7859"/>
                    <a:pt x="6688" y="7859"/>
                  </a:cubicBezTo>
                  <a:cubicBezTo>
                    <a:pt x="6880" y="7859"/>
                    <a:pt x="7034" y="7553"/>
                    <a:pt x="6839" y="7386"/>
                  </a:cubicBezTo>
                  <a:cubicBezTo>
                    <a:pt x="5405" y="6319"/>
                    <a:pt x="4070" y="5084"/>
                    <a:pt x="2903" y="3750"/>
                  </a:cubicBezTo>
                  <a:cubicBezTo>
                    <a:pt x="1902" y="2549"/>
                    <a:pt x="1135" y="1081"/>
                    <a:pt x="101" y="14"/>
                  </a:cubicBezTo>
                  <a:cubicBezTo>
                    <a:pt x="91" y="4"/>
                    <a:pt x="78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287;p53"/>
            <p:cNvSpPr/>
            <p:nvPr/>
          </p:nvSpPr>
          <p:spPr>
            <a:xfrm rot="2700000">
              <a:off x="7250349" y="3489491"/>
              <a:ext cx="173693" cy="205347"/>
            </a:xfrm>
            <a:custGeom>
              <a:avLst/>
              <a:gdLst/>
              <a:ahLst/>
              <a:cxnLst/>
              <a:rect l="l" t="t" r="r" b="b"/>
              <a:pathLst>
                <a:path w="3627" h="4288" extrusionOk="0">
                  <a:moveTo>
                    <a:pt x="229" y="1"/>
                  </a:moveTo>
                  <a:cubicBezTo>
                    <a:pt x="99" y="1"/>
                    <a:pt x="0" y="218"/>
                    <a:pt x="133" y="350"/>
                  </a:cubicBezTo>
                  <a:cubicBezTo>
                    <a:pt x="800" y="950"/>
                    <a:pt x="1434" y="1651"/>
                    <a:pt x="2001" y="2351"/>
                  </a:cubicBezTo>
                  <a:cubicBezTo>
                    <a:pt x="2468" y="2952"/>
                    <a:pt x="2835" y="3786"/>
                    <a:pt x="3368" y="4253"/>
                  </a:cubicBezTo>
                  <a:cubicBezTo>
                    <a:pt x="3393" y="4277"/>
                    <a:pt x="3421" y="4288"/>
                    <a:pt x="3450" y="4288"/>
                  </a:cubicBezTo>
                  <a:cubicBezTo>
                    <a:pt x="3538" y="4288"/>
                    <a:pt x="3627" y="4187"/>
                    <a:pt x="3602" y="4086"/>
                  </a:cubicBezTo>
                  <a:cubicBezTo>
                    <a:pt x="3368" y="3252"/>
                    <a:pt x="2734" y="2585"/>
                    <a:pt x="2234" y="1984"/>
                  </a:cubicBezTo>
                  <a:cubicBezTo>
                    <a:pt x="1634" y="1284"/>
                    <a:pt x="1000" y="617"/>
                    <a:pt x="333" y="50"/>
                  </a:cubicBezTo>
                  <a:cubicBezTo>
                    <a:pt x="298" y="15"/>
                    <a:pt x="26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288;p53"/>
            <p:cNvSpPr/>
            <p:nvPr/>
          </p:nvSpPr>
          <p:spPr>
            <a:xfrm rot="2700000">
              <a:off x="7469013" y="3649580"/>
              <a:ext cx="216697" cy="227137"/>
            </a:xfrm>
            <a:custGeom>
              <a:avLst/>
              <a:gdLst/>
              <a:ahLst/>
              <a:cxnLst/>
              <a:rect l="l" t="t" r="r" b="b"/>
              <a:pathLst>
                <a:path w="4525" h="4743" extrusionOk="0">
                  <a:moveTo>
                    <a:pt x="4265" y="0"/>
                  </a:moveTo>
                  <a:cubicBezTo>
                    <a:pt x="4239" y="0"/>
                    <a:pt x="4211" y="10"/>
                    <a:pt x="4184" y="31"/>
                  </a:cubicBezTo>
                  <a:cubicBezTo>
                    <a:pt x="2483" y="1232"/>
                    <a:pt x="1082" y="2800"/>
                    <a:pt x="48" y="4601"/>
                  </a:cubicBezTo>
                  <a:cubicBezTo>
                    <a:pt x="1" y="4672"/>
                    <a:pt x="54" y="4743"/>
                    <a:pt x="124" y="4743"/>
                  </a:cubicBezTo>
                  <a:cubicBezTo>
                    <a:pt x="153" y="4743"/>
                    <a:pt x="185" y="4730"/>
                    <a:pt x="215" y="4701"/>
                  </a:cubicBezTo>
                  <a:cubicBezTo>
                    <a:pt x="1416" y="3100"/>
                    <a:pt x="2817" y="1666"/>
                    <a:pt x="4384" y="398"/>
                  </a:cubicBezTo>
                  <a:cubicBezTo>
                    <a:pt x="4524" y="258"/>
                    <a:pt x="4406" y="0"/>
                    <a:pt x="4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289;p53"/>
            <p:cNvSpPr/>
            <p:nvPr/>
          </p:nvSpPr>
          <p:spPr>
            <a:xfrm rot="2700000">
              <a:off x="7515445" y="3624726"/>
              <a:ext cx="246819" cy="324590"/>
            </a:xfrm>
            <a:custGeom>
              <a:avLst/>
              <a:gdLst/>
              <a:ahLst/>
              <a:cxnLst/>
              <a:rect l="l" t="t" r="r" b="b"/>
              <a:pathLst>
                <a:path w="5154" h="6778" extrusionOk="0">
                  <a:moveTo>
                    <a:pt x="4951" y="1"/>
                  </a:moveTo>
                  <a:cubicBezTo>
                    <a:pt x="4909" y="1"/>
                    <a:pt x="4869" y="21"/>
                    <a:pt x="4839" y="70"/>
                  </a:cubicBezTo>
                  <a:cubicBezTo>
                    <a:pt x="4139" y="1171"/>
                    <a:pt x="3572" y="2305"/>
                    <a:pt x="2838" y="3372"/>
                  </a:cubicBezTo>
                  <a:cubicBezTo>
                    <a:pt x="2037" y="4473"/>
                    <a:pt x="1137" y="5474"/>
                    <a:pt x="136" y="6441"/>
                  </a:cubicBezTo>
                  <a:cubicBezTo>
                    <a:pt x="1" y="6576"/>
                    <a:pt x="107" y="6777"/>
                    <a:pt x="241" y="6777"/>
                  </a:cubicBezTo>
                  <a:cubicBezTo>
                    <a:pt x="272" y="6777"/>
                    <a:pt x="305" y="6766"/>
                    <a:pt x="336" y="6741"/>
                  </a:cubicBezTo>
                  <a:cubicBezTo>
                    <a:pt x="2271" y="5173"/>
                    <a:pt x="4306" y="2838"/>
                    <a:pt x="5106" y="237"/>
                  </a:cubicBezTo>
                  <a:cubicBezTo>
                    <a:pt x="5153" y="119"/>
                    <a:pt x="5050" y="1"/>
                    <a:pt x="4951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290;p53"/>
            <p:cNvSpPr/>
            <p:nvPr/>
          </p:nvSpPr>
          <p:spPr>
            <a:xfrm rot="2700000">
              <a:off x="7444627" y="3671809"/>
              <a:ext cx="275696" cy="381722"/>
            </a:xfrm>
            <a:custGeom>
              <a:avLst/>
              <a:gdLst/>
              <a:ahLst/>
              <a:cxnLst/>
              <a:rect l="l" t="t" r="r" b="b"/>
              <a:pathLst>
                <a:path w="5757" h="7971" extrusionOk="0">
                  <a:moveTo>
                    <a:pt x="5703" y="1"/>
                  </a:moveTo>
                  <a:cubicBezTo>
                    <a:pt x="5674" y="1"/>
                    <a:pt x="5640" y="18"/>
                    <a:pt x="5624" y="51"/>
                  </a:cubicBezTo>
                  <a:cubicBezTo>
                    <a:pt x="5023" y="1552"/>
                    <a:pt x="4289" y="3020"/>
                    <a:pt x="3389" y="4387"/>
                  </a:cubicBezTo>
                  <a:cubicBezTo>
                    <a:pt x="2421" y="5622"/>
                    <a:pt x="1320" y="6756"/>
                    <a:pt x="86" y="7723"/>
                  </a:cubicBezTo>
                  <a:cubicBezTo>
                    <a:pt x="0" y="7809"/>
                    <a:pt x="62" y="7970"/>
                    <a:pt x="167" y="7970"/>
                  </a:cubicBezTo>
                  <a:cubicBezTo>
                    <a:pt x="183" y="7970"/>
                    <a:pt x="201" y="7966"/>
                    <a:pt x="220" y="7957"/>
                  </a:cubicBezTo>
                  <a:cubicBezTo>
                    <a:pt x="2888" y="6656"/>
                    <a:pt x="5223" y="3320"/>
                    <a:pt x="5757" y="51"/>
                  </a:cubicBezTo>
                  <a:cubicBezTo>
                    <a:pt x="5757" y="18"/>
                    <a:pt x="5732" y="1"/>
                    <a:pt x="5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291;p53"/>
            <p:cNvSpPr/>
            <p:nvPr/>
          </p:nvSpPr>
          <p:spPr>
            <a:xfrm rot="2700000">
              <a:off x="5004727" y="3547921"/>
              <a:ext cx="552780" cy="313336"/>
            </a:xfrm>
            <a:custGeom>
              <a:avLst/>
              <a:gdLst/>
              <a:ahLst/>
              <a:cxnLst/>
              <a:rect l="l" t="t" r="r" b="b"/>
              <a:pathLst>
                <a:path w="11543" h="6543" extrusionOk="0">
                  <a:moveTo>
                    <a:pt x="1959" y="1"/>
                  </a:moveTo>
                  <a:cubicBezTo>
                    <a:pt x="1310" y="1"/>
                    <a:pt x="656" y="59"/>
                    <a:pt x="1" y="180"/>
                  </a:cubicBezTo>
                  <a:cubicBezTo>
                    <a:pt x="834" y="2548"/>
                    <a:pt x="2502" y="4516"/>
                    <a:pt x="4737" y="5684"/>
                  </a:cubicBezTo>
                  <a:cubicBezTo>
                    <a:pt x="5886" y="6258"/>
                    <a:pt x="7132" y="6543"/>
                    <a:pt x="8380" y="6543"/>
                  </a:cubicBezTo>
                  <a:cubicBezTo>
                    <a:pt x="9452" y="6543"/>
                    <a:pt x="10525" y="6333"/>
                    <a:pt x="11542" y="5917"/>
                  </a:cubicBezTo>
                  <a:cubicBezTo>
                    <a:pt x="9705" y="2242"/>
                    <a:pt x="5964" y="1"/>
                    <a:pt x="1959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292;p53"/>
            <p:cNvSpPr/>
            <p:nvPr/>
          </p:nvSpPr>
          <p:spPr>
            <a:xfrm rot="2700000">
              <a:off x="5547667" y="2589339"/>
              <a:ext cx="244424" cy="163013"/>
            </a:xfrm>
            <a:custGeom>
              <a:avLst/>
              <a:gdLst/>
              <a:ahLst/>
              <a:cxnLst/>
              <a:rect l="l" t="t" r="r" b="b"/>
              <a:pathLst>
                <a:path w="5104" h="3404" fill="none" extrusionOk="0">
                  <a:moveTo>
                    <a:pt x="334" y="2136"/>
                  </a:moveTo>
                  <a:cubicBezTo>
                    <a:pt x="400" y="2669"/>
                    <a:pt x="901" y="2903"/>
                    <a:pt x="1334" y="3036"/>
                  </a:cubicBezTo>
                  <a:cubicBezTo>
                    <a:pt x="2135" y="3303"/>
                    <a:pt x="3002" y="3403"/>
                    <a:pt x="3836" y="3337"/>
                  </a:cubicBezTo>
                  <a:cubicBezTo>
                    <a:pt x="4103" y="3303"/>
                    <a:pt x="4370" y="3237"/>
                    <a:pt x="4603" y="3136"/>
                  </a:cubicBezTo>
                  <a:cubicBezTo>
                    <a:pt x="4837" y="3003"/>
                    <a:pt x="5037" y="2770"/>
                    <a:pt x="5104" y="2469"/>
                  </a:cubicBezTo>
                  <a:cubicBezTo>
                    <a:pt x="5104" y="2002"/>
                    <a:pt x="4870" y="1535"/>
                    <a:pt x="4470" y="1302"/>
                  </a:cubicBezTo>
                  <a:cubicBezTo>
                    <a:pt x="3769" y="768"/>
                    <a:pt x="0" y="1"/>
                    <a:pt x="334" y="213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293;p53"/>
            <p:cNvSpPr/>
            <p:nvPr/>
          </p:nvSpPr>
          <p:spPr>
            <a:xfrm rot="2700000">
              <a:off x="5749516" y="2774774"/>
              <a:ext cx="150227" cy="103871"/>
            </a:xfrm>
            <a:custGeom>
              <a:avLst/>
              <a:gdLst/>
              <a:ahLst/>
              <a:cxnLst/>
              <a:rect l="l" t="t" r="r" b="b"/>
              <a:pathLst>
                <a:path w="3137" h="2169" fill="none" extrusionOk="0">
                  <a:moveTo>
                    <a:pt x="3103" y="1001"/>
                  </a:moveTo>
                  <a:cubicBezTo>
                    <a:pt x="3103" y="534"/>
                    <a:pt x="2769" y="101"/>
                    <a:pt x="2269" y="34"/>
                  </a:cubicBezTo>
                  <a:cubicBezTo>
                    <a:pt x="1935" y="1"/>
                    <a:pt x="1635" y="1"/>
                    <a:pt x="1302" y="101"/>
                  </a:cubicBezTo>
                  <a:cubicBezTo>
                    <a:pt x="968" y="101"/>
                    <a:pt x="634" y="234"/>
                    <a:pt x="368" y="468"/>
                  </a:cubicBezTo>
                  <a:cubicBezTo>
                    <a:pt x="1" y="835"/>
                    <a:pt x="34" y="1402"/>
                    <a:pt x="401" y="1769"/>
                  </a:cubicBezTo>
                  <a:cubicBezTo>
                    <a:pt x="701" y="1969"/>
                    <a:pt x="1035" y="2069"/>
                    <a:pt x="1368" y="2069"/>
                  </a:cubicBezTo>
                  <a:cubicBezTo>
                    <a:pt x="1669" y="2136"/>
                    <a:pt x="2002" y="2169"/>
                    <a:pt x="2336" y="2102"/>
                  </a:cubicBezTo>
                  <a:cubicBezTo>
                    <a:pt x="2836" y="1969"/>
                    <a:pt x="3136" y="1502"/>
                    <a:pt x="3103" y="10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294;p53"/>
            <p:cNvSpPr/>
            <p:nvPr/>
          </p:nvSpPr>
          <p:spPr>
            <a:xfrm rot="2700000">
              <a:off x="5675493" y="2873864"/>
              <a:ext cx="92665" cy="75138"/>
            </a:xfrm>
            <a:custGeom>
              <a:avLst/>
              <a:gdLst/>
              <a:ahLst/>
              <a:cxnLst/>
              <a:rect l="l" t="t" r="r" b="b"/>
              <a:pathLst>
                <a:path w="1935" h="1569" fill="none" extrusionOk="0">
                  <a:moveTo>
                    <a:pt x="1668" y="234"/>
                  </a:moveTo>
                  <a:cubicBezTo>
                    <a:pt x="1501" y="67"/>
                    <a:pt x="1268" y="1"/>
                    <a:pt x="1068" y="34"/>
                  </a:cubicBezTo>
                  <a:cubicBezTo>
                    <a:pt x="868" y="1"/>
                    <a:pt x="634" y="34"/>
                    <a:pt x="467" y="134"/>
                  </a:cubicBezTo>
                  <a:cubicBezTo>
                    <a:pt x="34" y="401"/>
                    <a:pt x="0" y="968"/>
                    <a:pt x="367" y="1301"/>
                  </a:cubicBezTo>
                  <a:cubicBezTo>
                    <a:pt x="534" y="1435"/>
                    <a:pt x="734" y="1502"/>
                    <a:pt x="934" y="1502"/>
                  </a:cubicBezTo>
                  <a:cubicBezTo>
                    <a:pt x="1134" y="1568"/>
                    <a:pt x="1368" y="1535"/>
                    <a:pt x="1568" y="1435"/>
                  </a:cubicBezTo>
                  <a:cubicBezTo>
                    <a:pt x="1768" y="1301"/>
                    <a:pt x="1902" y="1101"/>
                    <a:pt x="1935" y="868"/>
                  </a:cubicBezTo>
                  <a:cubicBezTo>
                    <a:pt x="1935" y="601"/>
                    <a:pt x="1835" y="367"/>
                    <a:pt x="1668" y="234"/>
                  </a:cubicBezTo>
                  <a:close/>
                </a:path>
              </a:pathLst>
            </a:custGeom>
            <a:solidFill>
              <a:srgbClr val="336600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295;p53"/>
            <p:cNvSpPr/>
            <p:nvPr/>
          </p:nvSpPr>
          <p:spPr>
            <a:xfrm rot="2700000">
              <a:off x="5803857" y="2961305"/>
              <a:ext cx="126235" cy="91132"/>
            </a:xfrm>
            <a:custGeom>
              <a:avLst/>
              <a:gdLst/>
              <a:ahLst/>
              <a:cxnLst/>
              <a:rect l="l" t="t" r="r" b="b"/>
              <a:pathLst>
                <a:path w="2636" h="1903" fill="none" extrusionOk="0">
                  <a:moveTo>
                    <a:pt x="2135" y="168"/>
                  </a:moveTo>
                  <a:cubicBezTo>
                    <a:pt x="1869" y="68"/>
                    <a:pt x="1635" y="34"/>
                    <a:pt x="1368" y="34"/>
                  </a:cubicBezTo>
                  <a:cubicBezTo>
                    <a:pt x="1135" y="1"/>
                    <a:pt x="901" y="1"/>
                    <a:pt x="634" y="34"/>
                  </a:cubicBezTo>
                  <a:cubicBezTo>
                    <a:pt x="301" y="101"/>
                    <a:pt x="67" y="401"/>
                    <a:pt x="34" y="768"/>
                  </a:cubicBezTo>
                  <a:cubicBezTo>
                    <a:pt x="1" y="1102"/>
                    <a:pt x="167" y="1435"/>
                    <a:pt x="501" y="1602"/>
                  </a:cubicBezTo>
                  <a:cubicBezTo>
                    <a:pt x="734" y="1669"/>
                    <a:pt x="968" y="1735"/>
                    <a:pt x="1201" y="1802"/>
                  </a:cubicBezTo>
                  <a:cubicBezTo>
                    <a:pt x="1435" y="1869"/>
                    <a:pt x="1702" y="1902"/>
                    <a:pt x="1935" y="1869"/>
                  </a:cubicBezTo>
                  <a:cubicBezTo>
                    <a:pt x="2302" y="1769"/>
                    <a:pt x="2569" y="1435"/>
                    <a:pt x="2569" y="1068"/>
                  </a:cubicBezTo>
                  <a:cubicBezTo>
                    <a:pt x="2636" y="701"/>
                    <a:pt x="2436" y="334"/>
                    <a:pt x="2135" y="16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296;p53"/>
            <p:cNvSpPr/>
            <p:nvPr/>
          </p:nvSpPr>
          <p:spPr>
            <a:xfrm rot="2700000">
              <a:off x="5926017" y="2934059"/>
              <a:ext cx="67140" cy="57514"/>
            </a:xfrm>
            <a:custGeom>
              <a:avLst/>
              <a:gdLst/>
              <a:ahLst/>
              <a:cxnLst/>
              <a:rect l="l" t="t" r="r" b="b"/>
              <a:pathLst>
                <a:path w="1402" h="1201" fill="none" extrusionOk="0">
                  <a:moveTo>
                    <a:pt x="1068" y="133"/>
                  </a:moveTo>
                  <a:cubicBezTo>
                    <a:pt x="901" y="33"/>
                    <a:pt x="768" y="0"/>
                    <a:pt x="601" y="0"/>
                  </a:cubicBezTo>
                  <a:cubicBezTo>
                    <a:pt x="168" y="67"/>
                    <a:pt x="1" y="534"/>
                    <a:pt x="301" y="834"/>
                  </a:cubicBezTo>
                  <a:cubicBezTo>
                    <a:pt x="368" y="901"/>
                    <a:pt x="434" y="967"/>
                    <a:pt x="501" y="1001"/>
                  </a:cubicBezTo>
                  <a:cubicBezTo>
                    <a:pt x="568" y="1034"/>
                    <a:pt x="635" y="1067"/>
                    <a:pt x="735" y="1101"/>
                  </a:cubicBezTo>
                  <a:cubicBezTo>
                    <a:pt x="968" y="1201"/>
                    <a:pt x="1268" y="1034"/>
                    <a:pt x="1335" y="767"/>
                  </a:cubicBezTo>
                  <a:cubicBezTo>
                    <a:pt x="1402" y="534"/>
                    <a:pt x="1302" y="234"/>
                    <a:pt x="1068" y="13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297;p53"/>
            <p:cNvSpPr/>
            <p:nvPr/>
          </p:nvSpPr>
          <p:spPr>
            <a:xfrm rot="2700000">
              <a:off x="5949603" y="3085026"/>
              <a:ext cx="118237" cy="91085"/>
            </a:xfrm>
            <a:custGeom>
              <a:avLst/>
              <a:gdLst/>
              <a:ahLst/>
              <a:cxnLst/>
              <a:rect l="l" t="t" r="r" b="b"/>
              <a:pathLst>
                <a:path w="2469" h="1902" fill="none" extrusionOk="0">
                  <a:moveTo>
                    <a:pt x="1935" y="234"/>
                  </a:moveTo>
                  <a:cubicBezTo>
                    <a:pt x="1568" y="100"/>
                    <a:pt x="1168" y="0"/>
                    <a:pt x="768" y="0"/>
                  </a:cubicBezTo>
                  <a:cubicBezTo>
                    <a:pt x="467" y="0"/>
                    <a:pt x="201" y="167"/>
                    <a:pt x="100" y="467"/>
                  </a:cubicBezTo>
                  <a:cubicBezTo>
                    <a:pt x="0" y="767"/>
                    <a:pt x="100" y="1101"/>
                    <a:pt x="334" y="1301"/>
                  </a:cubicBezTo>
                  <a:cubicBezTo>
                    <a:pt x="734" y="1534"/>
                    <a:pt x="1168" y="1701"/>
                    <a:pt x="1602" y="1801"/>
                  </a:cubicBezTo>
                  <a:cubicBezTo>
                    <a:pt x="1935" y="1901"/>
                    <a:pt x="2302" y="1501"/>
                    <a:pt x="2369" y="1168"/>
                  </a:cubicBezTo>
                  <a:cubicBezTo>
                    <a:pt x="2469" y="801"/>
                    <a:pt x="2269" y="400"/>
                    <a:pt x="1935" y="2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298;p53"/>
            <p:cNvSpPr/>
            <p:nvPr/>
          </p:nvSpPr>
          <p:spPr>
            <a:xfrm rot="2700000">
              <a:off x="5895472" y="3129162"/>
              <a:ext cx="75138" cy="47985"/>
            </a:xfrm>
            <a:custGeom>
              <a:avLst/>
              <a:gdLst/>
              <a:ahLst/>
              <a:cxnLst/>
              <a:rect l="l" t="t" r="r" b="b"/>
              <a:pathLst>
                <a:path w="1569" h="1002" fill="none" extrusionOk="0">
                  <a:moveTo>
                    <a:pt x="1569" y="501"/>
                  </a:moveTo>
                  <a:cubicBezTo>
                    <a:pt x="1535" y="367"/>
                    <a:pt x="1402" y="234"/>
                    <a:pt x="1268" y="201"/>
                  </a:cubicBezTo>
                  <a:cubicBezTo>
                    <a:pt x="901" y="134"/>
                    <a:pt x="468" y="0"/>
                    <a:pt x="134" y="201"/>
                  </a:cubicBezTo>
                  <a:cubicBezTo>
                    <a:pt x="34" y="267"/>
                    <a:pt x="1" y="367"/>
                    <a:pt x="68" y="467"/>
                  </a:cubicBezTo>
                  <a:cubicBezTo>
                    <a:pt x="301" y="801"/>
                    <a:pt x="768" y="834"/>
                    <a:pt x="1102" y="934"/>
                  </a:cubicBezTo>
                  <a:cubicBezTo>
                    <a:pt x="1268" y="1001"/>
                    <a:pt x="1402" y="934"/>
                    <a:pt x="1502" y="801"/>
                  </a:cubicBezTo>
                  <a:cubicBezTo>
                    <a:pt x="1569" y="734"/>
                    <a:pt x="1569" y="601"/>
                    <a:pt x="1569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299;p53"/>
            <p:cNvSpPr/>
            <p:nvPr/>
          </p:nvSpPr>
          <p:spPr>
            <a:xfrm rot="2700000">
              <a:off x="5957220" y="3265978"/>
              <a:ext cx="108660" cy="89504"/>
            </a:xfrm>
            <a:custGeom>
              <a:avLst/>
              <a:gdLst/>
              <a:ahLst/>
              <a:cxnLst/>
              <a:rect l="l" t="t" r="r" b="b"/>
              <a:pathLst>
                <a:path w="2269" h="1869" fill="none" extrusionOk="0">
                  <a:moveTo>
                    <a:pt x="1935" y="501"/>
                  </a:moveTo>
                  <a:cubicBezTo>
                    <a:pt x="1735" y="367"/>
                    <a:pt x="1468" y="267"/>
                    <a:pt x="1235" y="167"/>
                  </a:cubicBezTo>
                  <a:cubicBezTo>
                    <a:pt x="1001" y="34"/>
                    <a:pt x="734" y="0"/>
                    <a:pt x="467" y="34"/>
                  </a:cubicBezTo>
                  <a:cubicBezTo>
                    <a:pt x="67" y="100"/>
                    <a:pt x="0" y="601"/>
                    <a:pt x="167" y="901"/>
                  </a:cubicBezTo>
                  <a:cubicBezTo>
                    <a:pt x="301" y="1101"/>
                    <a:pt x="501" y="1268"/>
                    <a:pt x="701" y="1368"/>
                  </a:cubicBezTo>
                  <a:cubicBezTo>
                    <a:pt x="901" y="1535"/>
                    <a:pt x="1135" y="1635"/>
                    <a:pt x="1368" y="1735"/>
                  </a:cubicBezTo>
                  <a:cubicBezTo>
                    <a:pt x="1668" y="1868"/>
                    <a:pt x="2002" y="1701"/>
                    <a:pt x="2135" y="1401"/>
                  </a:cubicBezTo>
                  <a:cubicBezTo>
                    <a:pt x="2269" y="1101"/>
                    <a:pt x="2202" y="734"/>
                    <a:pt x="1935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300;p53"/>
            <p:cNvSpPr/>
            <p:nvPr/>
          </p:nvSpPr>
          <p:spPr>
            <a:xfrm rot="2700000">
              <a:off x="6028287" y="3202814"/>
              <a:ext cx="86296" cy="73509"/>
            </a:xfrm>
            <a:custGeom>
              <a:avLst/>
              <a:gdLst/>
              <a:ahLst/>
              <a:cxnLst/>
              <a:rect l="l" t="t" r="r" b="b"/>
              <a:pathLst>
                <a:path w="1802" h="1535" fill="none" extrusionOk="0">
                  <a:moveTo>
                    <a:pt x="1735" y="1034"/>
                  </a:moveTo>
                  <a:cubicBezTo>
                    <a:pt x="1701" y="901"/>
                    <a:pt x="1668" y="801"/>
                    <a:pt x="1601" y="701"/>
                  </a:cubicBezTo>
                  <a:cubicBezTo>
                    <a:pt x="1535" y="634"/>
                    <a:pt x="1434" y="534"/>
                    <a:pt x="1368" y="501"/>
                  </a:cubicBezTo>
                  <a:cubicBezTo>
                    <a:pt x="1168" y="367"/>
                    <a:pt x="1001" y="267"/>
                    <a:pt x="801" y="167"/>
                  </a:cubicBezTo>
                  <a:cubicBezTo>
                    <a:pt x="567" y="0"/>
                    <a:pt x="234" y="67"/>
                    <a:pt x="134" y="367"/>
                  </a:cubicBezTo>
                  <a:cubicBezTo>
                    <a:pt x="0" y="634"/>
                    <a:pt x="100" y="968"/>
                    <a:pt x="367" y="1101"/>
                  </a:cubicBezTo>
                  <a:cubicBezTo>
                    <a:pt x="534" y="1201"/>
                    <a:pt x="734" y="1301"/>
                    <a:pt x="901" y="1401"/>
                  </a:cubicBezTo>
                  <a:cubicBezTo>
                    <a:pt x="1001" y="1468"/>
                    <a:pt x="1134" y="1501"/>
                    <a:pt x="1234" y="1535"/>
                  </a:cubicBezTo>
                  <a:cubicBezTo>
                    <a:pt x="1334" y="1501"/>
                    <a:pt x="1434" y="1501"/>
                    <a:pt x="1535" y="1468"/>
                  </a:cubicBezTo>
                  <a:cubicBezTo>
                    <a:pt x="1701" y="1401"/>
                    <a:pt x="1801" y="1201"/>
                    <a:pt x="1735" y="10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301;p53"/>
            <p:cNvSpPr/>
            <p:nvPr/>
          </p:nvSpPr>
          <p:spPr>
            <a:xfrm rot="2700000">
              <a:off x="6052152" y="3422867"/>
              <a:ext cx="92713" cy="67140"/>
            </a:xfrm>
            <a:custGeom>
              <a:avLst/>
              <a:gdLst/>
              <a:ahLst/>
              <a:cxnLst/>
              <a:rect l="l" t="t" r="r" b="b"/>
              <a:pathLst>
                <a:path w="1936" h="1402" fill="none" extrusionOk="0">
                  <a:moveTo>
                    <a:pt x="1769" y="667"/>
                  </a:moveTo>
                  <a:cubicBezTo>
                    <a:pt x="1635" y="500"/>
                    <a:pt x="1502" y="400"/>
                    <a:pt x="1335" y="300"/>
                  </a:cubicBezTo>
                  <a:cubicBezTo>
                    <a:pt x="1168" y="200"/>
                    <a:pt x="1035" y="133"/>
                    <a:pt x="835" y="100"/>
                  </a:cubicBezTo>
                  <a:cubicBezTo>
                    <a:pt x="501" y="0"/>
                    <a:pt x="168" y="234"/>
                    <a:pt x="101" y="567"/>
                  </a:cubicBezTo>
                  <a:cubicBezTo>
                    <a:pt x="1" y="934"/>
                    <a:pt x="234" y="1268"/>
                    <a:pt x="601" y="1334"/>
                  </a:cubicBezTo>
                  <a:cubicBezTo>
                    <a:pt x="768" y="1401"/>
                    <a:pt x="968" y="1401"/>
                    <a:pt x="1135" y="1401"/>
                  </a:cubicBezTo>
                  <a:cubicBezTo>
                    <a:pt x="1335" y="1368"/>
                    <a:pt x="1535" y="1301"/>
                    <a:pt x="1702" y="1234"/>
                  </a:cubicBezTo>
                  <a:cubicBezTo>
                    <a:pt x="1936" y="1134"/>
                    <a:pt x="1902" y="801"/>
                    <a:pt x="1769" y="6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302;p53"/>
            <p:cNvSpPr/>
            <p:nvPr/>
          </p:nvSpPr>
          <p:spPr>
            <a:xfrm rot="2700000">
              <a:off x="5970169" y="3440933"/>
              <a:ext cx="89504" cy="67140"/>
            </a:xfrm>
            <a:custGeom>
              <a:avLst/>
              <a:gdLst/>
              <a:ahLst/>
              <a:cxnLst/>
              <a:rect l="l" t="t" r="r" b="b"/>
              <a:pathLst>
                <a:path w="1869" h="1402" fill="none" extrusionOk="0">
                  <a:moveTo>
                    <a:pt x="1635" y="467"/>
                  </a:moveTo>
                  <a:cubicBezTo>
                    <a:pt x="1335" y="167"/>
                    <a:pt x="902" y="0"/>
                    <a:pt x="468" y="34"/>
                  </a:cubicBezTo>
                  <a:cubicBezTo>
                    <a:pt x="301" y="34"/>
                    <a:pt x="134" y="167"/>
                    <a:pt x="68" y="334"/>
                  </a:cubicBezTo>
                  <a:cubicBezTo>
                    <a:pt x="1" y="534"/>
                    <a:pt x="68" y="767"/>
                    <a:pt x="201" y="901"/>
                  </a:cubicBezTo>
                  <a:cubicBezTo>
                    <a:pt x="535" y="1134"/>
                    <a:pt x="1002" y="1401"/>
                    <a:pt x="1402" y="1268"/>
                  </a:cubicBezTo>
                  <a:cubicBezTo>
                    <a:pt x="1736" y="1168"/>
                    <a:pt x="1869" y="734"/>
                    <a:pt x="1635" y="4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303;p53"/>
            <p:cNvSpPr/>
            <p:nvPr/>
          </p:nvSpPr>
          <p:spPr>
            <a:xfrm rot="2700000">
              <a:off x="6063350" y="3310575"/>
              <a:ext cx="70349" cy="70301"/>
            </a:xfrm>
            <a:custGeom>
              <a:avLst/>
              <a:gdLst/>
              <a:ahLst/>
              <a:cxnLst/>
              <a:rect l="l" t="t" r="r" b="b"/>
              <a:pathLst>
                <a:path w="1469" h="1468" fill="none" extrusionOk="0">
                  <a:moveTo>
                    <a:pt x="1335" y="567"/>
                  </a:moveTo>
                  <a:cubicBezTo>
                    <a:pt x="1202" y="200"/>
                    <a:pt x="802" y="0"/>
                    <a:pt x="435" y="100"/>
                  </a:cubicBezTo>
                  <a:cubicBezTo>
                    <a:pt x="268" y="134"/>
                    <a:pt x="134" y="267"/>
                    <a:pt x="68" y="467"/>
                  </a:cubicBezTo>
                  <a:cubicBezTo>
                    <a:pt x="1" y="634"/>
                    <a:pt x="34" y="834"/>
                    <a:pt x="134" y="1001"/>
                  </a:cubicBezTo>
                  <a:cubicBezTo>
                    <a:pt x="268" y="1301"/>
                    <a:pt x="635" y="1468"/>
                    <a:pt x="968" y="1401"/>
                  </a:cubicBezTo>
                  <a:cubicBezTo>
                    <a:pt x="1302" y="1301"/>
                    <a:pt x="1469" y="901"/>
                    <a:pt x="1335" y="5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9" name="Picture 7" descr="C:\Users\HP\Downloads\png-transparent-drinking-water-water-treatment-drop-uso-racional-del-agua-gotas-de-agua-service-industry-pollution-thumbnail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88" y="1123950"/>
            <a:ext cx="27432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2438400" y="1501965"/>
            <a:ext cx="49327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   </a:t>
            </a:r>
            <a:r>
              <a:rPr lang="en-US" sz="2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Một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số</a:t>
            </a:r>
            <a:r>
              <a:rPr lang="en-US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tác</a:t>
            </a:r>
            <a:r>
              <a:rPr lang="en-US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hại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</a:p>
          <a:p>
            <a:r>
              <a:rPr lang="en-US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     </a:t>
            </a:r>
            <a:r>
              <a:rPr lang="en-US" sz="2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khi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sử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Dụng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</a:p>
          <a:p>
            <a:r>
              <a:rPr lang="en-US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 </a:t>
            </a:r>
            <a:r>
              <a:rPr lang="en-US" sz="2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nguồn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nước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bị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</a:p>
          <a:p>
            <a:r>
              <a:rPr lang="en-US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 ô </a:t>
            </a:r>
            <a:r>
              <a:rPr lang="en-US" sz="24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nhiễm</a:t>
            </a:r>
            <a:endParaRPr 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#9Slide03 Nok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57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1574742" y="2527187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19896" y="-1155692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HP\Desktop\nc 4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5472">
                        <a14:foregroundMark x1="15472" y1="78421" x2="17736" y2="78421"/>
                        <a14:foregroundMark x1="23774" y1="74737" x2="35094" y2="76316"/>
                        <a14:backgroundMark x1="21509" y1="68421" x2="50189" y2="68947"/>
                      </a14:backgroundRemoval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896" y="1282654"/>
            <a:ext cx="4695104" cy="336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C:\Users\HP\Desktop\nc 6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00" b="100000" l="1485" r="100000">
                        <a14:foregroundMark x1="26238" y1="4800" x2="22277" y2="45200"/>
                        <a14:foregroundMark x1="9406" y1="16400" x2="32673" y2="17200"/>
                        <a14:foregroundMark x1="24257" y1="68400" x2="21287" y2="55200"/>
                        <a14:foregroundMark x1="52475" y1="66000" x2="75743" y2="70400"/>
                        <a14:foregroundMark x1="70792" y1="70000" x2="74257" y2="62000"/>
                        <a14:foregroundMark x1="6436" y1="4800" x2="34158" y2="30800"/>
                        <a14:foregroundMark x1="13366" y1="35200" x2="31683" y2="3200"/>
                        <a14:foregroundMark x1="40594" y1="10000" x2="1980" y2="25600"/>
                        <a14:foregroundMark x1="1980" y1="7600" x2="39109" y2="23200"/>
                        <a14:foregroundMark x1="4455" y1="10800" x2="1980" y2="24000"/>
                        <a14:foregroundMark x1="52970" y1="54400" x2="60891" y2="484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440" y="3498556"/>
            <a:ext cx="1269560" cy="157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HP\Desktop\nguyen-nhan-gay-dau-bung-duoi-o-nam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329" b="8989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220" y="-116375"/>
            <a:ext cx="44450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22"/>
          <p:cNvSpPr/>
          <p:nvPr/>
        </p:nvSpPr>
        <p:spPr>
          <a:xfrm>
            <a:off x="2438400" y="-43862"/>
            <a:ext cx="2514600" cy="153640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70486" y="489538"/>
            <a:ext cx="21515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Đau</a:t>
            </a:r>
            <a:r>
              <a:rPr lang="en-US" sz="36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bụng</a:t>
            </a:r>
            <a:endParaRPr lang="en-US" sz="36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3629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1574742" y="2527187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19896" y="-1155692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HP\Desktop\nc 4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5472">
                        <a14:foregroundMark x1="15472" y1="78421" x2="17736" y2="78421"/>
                        <a14:foregroundMark x1="23774" y1="74737" x2="35094" y2="76316"/>
                        <a14:backgroundMark x1="21509" y1="68421" x2="50189" y2="68947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896" y="1282654"/>
            <a:ext cx="4695104" cy="336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C:\Users\HP\Desktop\nc 6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00" b="100000" l="1485" r="100000">
                        <a14:foregroundMark x1="26238" y1="4800" x2="22277" y2="45200"/>
                        <a14:foregroundMark x1="9406" y1="16400" x2="32673" y2="17200"/>
                        <a14:foregroundMark x1="24257" y1="68400" x2="21287" y2="55200"/>
                        <a14:foregroundMark x1="52475" y1="66000" x2="75743" y2="70400"/>
                        <a14:foregroundMark x1="70792" y1="70000" x2="74257" y2="62000"/>
                        <a14:foregroundMark x1="6436" y1="4800" x2="34158" y2="30800"/>
                        <a14:foregroundMark x1="13366" y1="35200" x2="31683" y2="3200"/>
                        <a14:foregroundMark x1="40594" y1="10000" x2="1980" y2="25600"/>
                        <a14:foregroundMark x1="1980" y1="7600" x2="39109" y2="23200"/>
                        <a14:foregroundMark x1="4455" y1="10800" x2="1980" y2="24000"/>
                        <a14:foregroundMark x1="52970" y1="54400" x2="60891" y2="484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440" y="3498556"/>
            <a:ext cx="1269560" cy="157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22"/>
          <p:cNvSpPr/>
          <p:nvPr/>
        </p:nvSpPr>
        <p:spPr>
          <a:xfrm>
            <a:off x="2438400" y="-43862"/>
            <a:ext cx="2514600" cy="153640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77903" y="361950"/>
            <a:ext cx="21226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Dị</a:t>
            </a:r>
            <a:r>
              <a:rPr lang="en-US" sz="36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ứng</a:t>
            </a:r>
            <a:r>
              <a:rPr lang="en-US" sz="36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da</a:t>
            </a:r>
            <a:endParaRPr lang="en-US" sz="36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endParaRPr lang="en-US" sz="3600" dirty="0"/>
          </a:p>
        </p:txBody>
      </p:sp>
      <p:pic>
        <p:nvPicPr>
          <p:cNvPr id="12290" name="Picture 2" descr="C:\Users\HP\Desktop\rash-on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00" b="97778" l="4889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970" y="-59224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1574742" y="2527187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19896" y="-1155692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HP\Desktop\nc 4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5472">
                        <a14:foregroundMark x1="15472" y1="78421" x2="17736" y2="78421"/>
                        <a14:foregroundMark x1="23774" y1="74737" x2="35094" y2="76316"/>
                        <a14:backgroundMark x1="21509" y1="68421" x2="50189" y2="68947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896" y="1282654"/>
            <a:ext cx="4695104" cy="336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C:\Users\HP\Desktop\nc 6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00" b="100000" l="1485" r="100000">
                        <a14:foregroundMark x1="26238" y1="4800" x2="22277" y2="45200"/>
                        <a14:foregroundMark x1="9406" y1="16400" x2="32673" y2="17200"/>
                        <a14:foregroundMark x1="24257" y1="68400" x2="21287" y2="55200"/>
                        <a14:foregroundMark x1="52475" y1="66000" x2="75743" y2="70400"/>
                        <a14:foregroundMark x1="70792" y1="70000" x2="74257" y2="62000"/>
                        <a14:foregroundMark x1="6436" y1="4800" x2="34158" y2="30800"/>
                        <a14:foregroundMark x1="13366" y1="35200" x2="31683" y2="3200"/>
                        <a14:foregroundMark x1="40594" y1="10000" x2="1980" y2="25600"/>
                        <a14:foregroundMark x1="1980" y1="7600" x2="39109" y2="23200"/>
                        <a14:foregroundMark x1="4455" y1="10800" x2="1980" y2="24000"/>
                        <a14:foregroundMark x1="52970" y1="54400" x2="60891" y2="484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440" y="3498556"/>
            <a:ext cx="1269560" cy="157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22"/>
          <p:cNvSpPr/>
          <p:nvPr/>
        </p:nvSpPr>
        <p:spPr>
          <a:xfrm>
            <a:off x="2438400" y="-43862"/>
            <a:ext cx="2514600" cy="153640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41632" y="457021"/>
            <a:ext cx="25875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Bị</a:t>
            </a:r>
            <a:r>
              <a:rPr lang="en-US" sz="36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tiêu</a:t>
            </a:r>
            <a:r>
              <a:rPr lang="en-US" sz="3600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chảy</a:t>
            </a:r>
            <a:endParaRPr lang="en-US" sz="3600" dirty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  <a:p>
            <a:endParaRPr lang="en-US" sz="3600" dirty="0"/>
          </a:p>
        </p:txBody>
      </p:sp>
      <p:pic>
        <p:nvPicPr>
          <p:cNvPr id="13314" name="Picture 2" descr="C:\Users\HP\Desktop\photo-1-1523611320360758663923.jpe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740" l="0" r="97031">
                        <a14:foregroundMark x1="12188" y1="33522" x2="40781" y2="89454"/>
                        <a14:foregroundMark x1="4219" y1="61205" x2="21406" y2="79849"/>
                        <a14:foregroundMark x1="7656" y1="43879" x2="25938" y2="72316"/>
                        <a14:foregroundMark x1="36250" y1="74388" x2="47188" y2="73635"/>
                        <a14:foregroundMark x1="67813" y1="51601" x2="75156" y2="68173"/>
                        <a14:foregroundMark x1="30469" y1="21092" x2="33438" y2="30132"/>
                        <a14:foregroundMark x1="42500" y1="19774" x2="44219" y2="25989"/>
                        <a14:foregroundMark x1="33438" y1="35593" x2="40781" y2="36347"/>
                        <a14:foregroundMark x1="17344" y1="91525" x2="72344" y2="94350"/>
                        <a14:foregroundMark x1="61406" y1="83992" x2="71250" y2="943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24200" y="464104"/>
            <a:ext cx="5247433" cy="357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14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925A70-2BCE-423D-A31F-FC8D922B6FA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0" r="23828"/>
          <a:stretch/>
        </p:blipFill>
        <p:spPr>
          <a:xfrm>
            <a:off x="0" y="-21255"/>
            <a:ext cx="9144000" cy="51647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B160BCF4-2216-4649-8B7F-D84DEFC5F0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443" y="771416"/>
            <a:ext cx="787332" cy="11809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838D1DC-448A-40B3-A4A6-95D9081084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662" y="1274082"/>
            <a:ext cx="291494" cy="408294"/>
          </a:xfrm>
          <a:prstGeom prst="rect">
            <a:avLst/>
          </a:prstGeom>
        </p:spPr>
      </p:pic>
      <p:pic>
        <p:nvPicPr>
          <p:cNvPr id="19" name="Hoa 1" descr="Peashooter/Gallery | Plants vs. Zombies Wiki | Fandom">
            <a:extLst>
              <a:ext uri="{FF2B5EF4-FFF2-40B4-BE49-F238E27FC236}">
                <a16:creationId xmlns="" xmlns:a16="http://schemas.microsoft.com/office/drawing/2014/main" id="{35E687C8-D23B-4C35-90AE-3674DD695A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989" y="1266480"/>
            <a:ext cx="685934" cy="68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Hoa 2" descr="Peashooter/Gallery | Plants vs. Zombies Wiki | Fandom">
            <a:extLst>
              <a:ext uri="{FF2B5EF4-FFF2-40B4-BE49-F238E27FC236}">
                <a16:creationId xmlns="" xmlns:a16="http://schemas.microsoft.com/office/drawing/2014/main" id="{3E345B56-56F4-4897-9797-34F5675DA6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989" y="1852645"/>
            <a:ext cx="685934" cy="68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Hoa 3" descr="Peashooter/Gallery | Plants vs. Zombies Wiki | Fandom">
            <a:extLst>
              <a:ext uri="{FF2B5EF4-FFF2-40B4-BE49-F238E27FC236}">
                <a16:creationId xmlns="" xmlns:a16="http://schemas.microsoft.com/office/drawing/2014/main" id="{AA47891D-95A0-4D72-AEED-A4EA32C4C7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379" y="2403093"/>
            <a:ext cx="638753" cy="63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Hoa 4" descr="Peashooter/Gallery | Plants vs. Zombies Wiki | Fandom">
            <a:extLst>
              <a:ext uri="{FF2B5EF4-FFF2-40B4-BE49-F238E27FC236}">
                <a16:creationId xmlns="" xmlns:a16="http://schemas.microsoft.com/office/drawing/2014/main" id="{8338D419-C978-4677-B374-84AD0FB310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554" y="2953541"/>
            <a:ext cx="638753" cy="63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Hoa 5" descr="Peashooter/Gallery | Plants vs. Zombies Wiki | Fandom">
            <a:extLst>
              <a:ext uri="{FF2B5EF4-FFF2-40B4-BE49-F238E27FC236}">
                <a16:creationId xmlns="" xmlns:a16="http://schemas.microsoft.com/office/drawing/2014/main" id="{C1253BF2-3B34-40CF-8C27-EAE4882DAD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018" y="3532701"/>
            <a:ext cx="685935" cy="68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Download Free png Download Angle Burst Sparks Light Point Of Pattern  Clipart PNG ... - DLPNG.com">
            <a:extLst>
              <a:ext uri="{FF2B5EF4-FFF2-40B4-BE49-F238E27FC236}">
                <a16:creationId xmlns="" xmlns:a16="http://schemas.microsoft.com/office/drawing/2014/main" id="{A33CAD14-898C-4DA7-91CE-AE15B26FB0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270444" y="1124734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B003104E-2AA8-4732-8192-46BFAA47A2D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7602" y="1133960"/>
            <a:ext cx="459503" cy="645401"/>
          </a:xfrm>
          <a:prstGeom prst="rect">
            <a:avLst/>
          </a:prstGeom>
        </p:spPr>
      </p:pic>
      <p:pic>
        <p:nvPicPr>
          <p:cNvPr id="29" name="Hoa 1" descr="Peashooter/Gallery | Plants vs. Zombies Wiki | Fandom">
            <a:hlinkClick r:id="rId15" action="ppaction://hlinksldjump"/>
            <a:extLst>
              <a:ext uri="{FF2B5EF4-FFF2-40B4-BE49-F238E27FC236}">
                <a16:creationId xmlns="" xmlns:a16="http://schemas.microsoft.com/office/drawing/2014/main" id="{6ADD1326-8937-45B1-A7E4-C0D30A0FD9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803" y="1260797"/>
            <a:ext cx="685934" cy="68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1330897-B02A-4E64-8ED0-710CE3B1AF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956" y="1283081"/>
            <a:ext cx="787332" cy="11809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542F48-5E14-47E0-94C5-ED5CAD9F30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095" y="1812594"/>
            <a:ext cx="787332" cy="11809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EF9A8A2-A8D3-445C-B256-DB97C3E385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903" y="2375571"/>
            <a:ext cx="787333" cy="1180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7E14B97-53B1-458D-AFC7-6A9A98113D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673" y="3041846"/>
            <a:ext cx="787333" cy="11809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F2A03AA-9A24-4DE8-95CB-95818C6692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336" y="1875929"/>
            <a:ext cx="291494" cy="408294"/>
          </a:xfrm>
          <a:prstGeom prst="rect">
            <a:avLst/>
          </a:prstGeom>
        </p:spPr>
      </p:pic>
      <p:pic>
        <p:nvPicPr>
          <p:cNvPr id="39" name="Picture 2" descr="Download Free png Download Angle Burst Sparks Light Point Of Pattern  Clipart PNG ... - DLPNG.com">
            <a:extLst>
              <a:ext uri="{FF2B5EF4-FFF2-40B4-BE49-F238E27FC236}">
                <a16:creationId xmlns="" xmlns:a16="http://schemas.microsoft.com/office/drawing/2014/main" id="{C2C2FA1A-1922-495F-AFA6-AA95526AD5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643439" y="1588460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C73E368C-D372-47BF-A846-C6F76B06E04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7120" y="1617225"/>
            <a:ext cx="473651" cy="66527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98D57F8-782B-416A-9C36-16CDAA1BB5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960" y="2410737"/>
            <a:ext cx="287760" cy="403065"/>
          </a:xfrm>
          <a:prstGeom prst="rect">
            <a:avLst/>
          </a:prstGeom>
        </p:spPr>
      </p:pic>
      <p:pic>
        <p:nvPicPr>
          <p:cNvPr id="46" name="Picture 2" descr="Download Free png Download Angle Burst Sparks Light Point Of Pattern  Clipart PNG ... - DLPNG.com">
            <a:extLst>
              <a:ext uri="{FF2B5EF4-FFF2-40B4-BE49-F238E27FC236}">
                <a16:creationId xmlns="" xmlns:a16="http://schemas.microsoft.com/office/drawing/2014/main" id="{2A7B9564-46CE-47AA-851E-BD57C3EDA5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043461" y="2207718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0CC2DD8D-CF29-429B-9663-9CB8F0CE381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5003" y="2212739"/>
            <a:ext cx="486046" cy="682680"/>
          </a:xfrm>
          <a:prstGeom prst="rect">
            <a:avLst/>
          </a:prstGeom>
        </p:spPr>
      </p:pic>
      <p:pic>
        <p:nvPicPr>
          <p:cNvPr id="50" name="Hoa 2" descr="Peashooter/Gallery | Plants vs. Zombies Wiki | Fandom">
            <a:hlinkClick r:id="rId16" action="ppaction://hlinksldjump"/>
            <a:extLst>
              <a:ext uri="{FF2B5EF4-FFF2-40B4-BE49-F238E27FC236}">
                <a16:creationId xmlns="" xmlns:a16="http://schemas.microsoft.com/office/drawing/2014/main" id="{457D4056-77B6-4CD0-A34B-D166CB9459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023" y="1846992"/>
            <a:ext cx="685934" cy="68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Hoa 3" descr="Peashooter/Gallery | Plants vs. Zombies Wiki | Fandom">
            <a:hlinkClick r:id="rId17" action="ppaction://hlinksldjump"/>
            <a:extLst>
              <a:ext uri="{FF2B5EF4-FFF2-40B4-BE49-F238E27FC236}">
                <a16:creationId xmlns="" xmlns:a16="http://schemas.microsoft.com/office/drawing/2014/main" id="{B599157D-01FC-467D-B01A-521471B286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379" y="2403818"/>
            <a:ext cx="638753" cy="63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BF0728E5-7F10-43B1-9F1A-8A9AA3EDD0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562" y="2970949"/>
            <a:ext cx="291494" cy="408294"/>
          </a:xfrm>
          <a:prstGeom prst="rect">
            <a:avLst/>
          </a:prstGeom>
        </p:spPr>
      </p:pic>
      <p:pic>
        <p:nvPicPr>
          <p:cNvPr id="57" name="Picture 2" descr="Download Free png Download Angle Burst Sparks Light Point Of Pattern  Clipart PNG ... - DLPNG.com">
            <a:extLst>
              <a:ext uri="{FF2B5EF4-FFF2-40B4-BE49-F238E27FC236}">
                <a16:creationId xmlns="" xmlns:a16="http://schemas.microsoft.com/office/drawing/2014/main" id="{6C483775-B775-44CA-AAE1-BCC363B916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5150866" y="2729820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>
            <a:extLst>
              <a:ext uri="{FF2B5EF4-FFF2-40B4-BE49-F238E27FC236}">
                <a16:creationId xmlns="" xmlns:a16="http://schemas.microsoft.com/office/drawing/2014/main" id="{7DA8CF07-B020-4E8E-8676-7DD0617E37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4488" y="2813802"/>
            <a:ext cx="402576" cy="565442"/>
          </a:xfrm>
          <a:prstGeom prst="rect">
            <a:avLst/>
          </a:prstGeom>
        </p:spPr>
      </p:pic>
      <p:pic>
        <p:nvPicPr>
          <p:cNvPr id="59" name="Hoa 4" descr="Peashooter/Gallery | Plants vs. Zombies Wiki | Fandom">
            <a:hlinkClick r:id="rId18" action="ppaction://hlinksldjump"/>
            <a:extLst>
              <a:ext uri="{FF2B5EF4-FFF2-40B4-BE49-F238E27FC236}">
                <a16:creationId xmlns="" xmlns:a16="http://schemas.microsoft.com/office/drawing/2014/main" id="{5AB5DE7B-478B-4FF0-A680-C11CFE78EA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554" y="2959194"/>
            <a:ext cx="638753" cy="63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>
            <a:extLst>
              <a:ext uri="{FF2B5EF4-FFF2-40B4-BE49-F238E27FC236}">
                <a16:creationId xmlns="" xmlns:a16="http://schemas.microsoft.com/office/drawing/2014/main" id="{B1879F18-CF77-4FEF-97A1-EC44DEDB9A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059" y="3565152"/>
            <a:ext cx="287760" cy="403065"/>
          </a:xfrm>
          <a:prstGeom prst="rect">
            <a:avLst/>
          </a:prstGeom>
        </p:spPr>
      </p:pic>
      <p:pic>
        <p:nvPicPr>
          <p:cNvPr id="62" name="Picture 2" descr="Download Free png Download Angle Burst Sparks Light Point Of Pattern  Clipart PNG ... - DLPNG.com">
            <a:extLst>
              <a:ext uri="{FF2B5EF4-FFF2-40B4-BE49-F238E27FC236}">
                <a16:creationId xmlns="" xmlns:a16="http://schemas.microsoft.com/office/drawing/2014/main" id="{27DF35C9-9032-4093-A256-A6F524147A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3493348" y="3419151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="" xmlns:a16="http://schemas.microsoft.com/office/drawing/2014/main" id="{D577B835-7A33-4D44-BCAF-A90DD80F4A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0476" y="3437831"/>
            <a:ext cx="433051" cy="608246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="" xmlns:a16="http://schemas.microsoft.com/office/drawing/2014/main" id="{48434752-0394-4A07-B969-5B00AB18450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960" y="4223521"/>
            <a:ext cx="2889451" cy="4040609"/>
          </a:xfrm>
          <a:prstGeom prst="rect">
            <a:avLst/>
          </a:prstGeom>
        </p:spPr>
      </p:pic>
      <p:pic>
        <p:nvPicPr>
          <p:cNvPr id="69" name="Picture 68">
            <a:hlinkClick r:id="rId20" action="ppaction://hlinksldjump"/>
            <a:extLst>
              <a:ext uri="{FF2B5EF4-FFF2-40B4-BE49-F238E27FC236}">
                <a16:creationId xmlns="" xmlns:a16="http://schemas.microsoft.com/office/drawing/2014/main" id="{FA64C394-CB57-494B-8166-1E36836055D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632" y="5320944"/>
            <a:ext cx="2489459" cy="2545768"/>
          </a:xfrm>
          <a:prstGeom prst="rect">
            <a:avLst/>
          </a:prstGeom>
        </p:spPr>
      </p:pic>
      <p:pic>
        <p:nvPicPr>
          <p:cNvPr id="70" name="Hoa 5" descr="Peashooter/Gallery | Plants vs. Zombies Wiki | Fandom">
            <a:hlinkClick r:id="rId22" action="ppaction://hlinksldjump"/>
            <a:extLst>
              <a:ext uri="{FF2B5EF4-FFF2-40B4-BE49-F238E27FC236}">
                <a16:creationId xmlns="" xmlns:a16="http://schemas.microsoft.com/office/drawing/2014/main" id="{77BD570F-4E7D-4676-A747-D7285654B1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018" y="3539735"/>
            <a:ext cx="685935" cy="68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Callout: Right Arrow 37">
            <a:extLst>
              <a:ext uri="{FF2B5EF4-FFF2-40B4-BE49-F238E27FC236}">
                <a16:creationId xmlns="" xmlns:a16="http://schemas.microsoft.com/office/drawing/2014/main" id="{90E2ECC2-2EF3-456B-8F79-CCFB2EBFEC89}"/>
              </a:ext>
            </a:extLst>
          </p:cNvPr>
          <p:cNvSpPr/>
          <p:nvPr/>
        </p:nvSpPr>
        <p:spPr>
          <a:xfrm>
            <a:off x="538528" y="1810101"/>
            <a:ext cx="1556417" cy="8640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100" b="1" dirty="0" err="1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Nhấn</a:t>
            </a:r>
            <a:r>
              <a:rPr lang="en-US" sz="1100" b="1" dirty="0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100" b="1" dirty="0" err="1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vào</a:t>
            </a:r>
            <a:r>
              <a:rPr lang="en-US" sz="1100" b="1" dirty="0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100" b="1" dirty="0" err="1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cây</a:t>
            </a:r>
            <a:r>
              <a:rPr lang="en-US" sz="1100" b="1" dirty="0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100" b="1" dirty="0" err="1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đậu</a:t>
            </a:r>
            <a:r>
              <a:rPr lang="en-US" sz="1100" b="1" dirty="0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100" b="1" dirty="0" err="1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1100" b="1" dirty="0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100" b="1" dirty="0" err="1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nhận</a:t>
            </a:r>
            <a:r>
              <a:rPr lang="en-US" sz="1100" b="1" dirty="0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100" b="1" dirty="0" err="1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câu</a:t>
            </a:r>
            <a:r>
              <a:rPr lang="en-US" sz="1100" b="1" dirty="0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100" b="1" dirty="0" err="1">
                <a:solidFill>
                  <a:schemeClr val="accent6">
                    <a:lumMod val="50000"/>
                  </a:schemeClr>
                </a:solidFill>
                <a:latin typeface="#9Slide03 Nokia" pitchFamily="18" charset="0"/>
              </a:rPr>
              <a:t>hỏi</a:t>
            </a:r>
            <a:endParaRPr lang="vi-VN" sz="11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Player song hosue">
            <a:hlinkClick r:id="" action="ppaction://media"/>
            <a:extLst>
              <a:ext uri="{FF2B5EF4-FFF2-40B4-BE49-F238E27FC236}">
                <a16:creationId xmlns="" xmlns:a16="http://schemas.microsoft.com/office/drawing/2014/main" id="{64192ACB-B371-4C23-B127-99114F592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328219" y="-731043"/>
            <a:ext cx="365522" cy="365522"/>
          </a:xfrm>
          <a:prstGeom prst="rect">
            <a:avLst/>
          </a:prstGeom>
        </p:spPr>
      </p:pic>
      <p:pic>
        <p:nvPicPr>
          <p:cNvPr id="8" name="Picture 7">
            <a:hlinkClick r:id="rId24" action="ppaction://hlinksldjump"/>
            <a:extLst>
              <a:ext uri="{FF2B5EF4-FFF2-40B4-BE49-F238E27FC236}">
                <a16:creationId xmlns="" xmlns:a16="http://schemas.microsoft.com/office/drawing/2014/main" id="{5A1A808C-846B-4249-BA50-C50F1C8CAFF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40" y="-21254"/>
            <a:ext cx="1361276" cy="74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8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48148E-6 L 0.18164 -0.00695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76" y="-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bắn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vỡ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44167 0.66343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331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Xanh l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-0.19167 0.02245 " pathEditMode="relative" rAng="0" ptsTypes="AA">
                                      <p:cBhvr>
                                        <p:cTn id="4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20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ă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0.23698 0.0044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bắn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vỡ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59259E-6 L 0.34635 0.58055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18" y="290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Xanh l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-0.24518 0.04004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74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ă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0.17305 -0.00023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bắn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vỡ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0.36563 0.46412 " pathEditMode="relative" rAng="0" ptsTypes="AA">
                                      <p:cBhvr>
                                        <p:cTn id="124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81" y="231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Xanh l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750"/>
                            </p:stCondLst>
                            <p:childTnLst>
                              <p:par>
                                <p:cTn id="1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7 L -0.19284 0.04075 " pathEditMode="relative" rAng="0" ptsTypes="AA">
                                      <p:cBhvr>
                                        <p:cTn id="14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48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250"/>
                            </p:stCondLst>
                            <p:childTnLst>
                              <p:par>
                                <p:cTn id="1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ă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7 L 0.31237 -0.00602 " pathEditMode="relative" rAng="0" ptsTypes="AA">
                                      <p:cBhvr>
                                        <p:cTn id="1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12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bắn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vỡ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L 0.19518 0.35856 " pathEditMode="relative" rAng="0" ptsTypes="AA">
                                      <p:cBhvr>
                                        <p:cTn id="176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53" y="179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Xanh l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750"/>
                            </p:stCondLst>
                            <p:childTnLst>
                              <p:par>
                                <p:cTn id="1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7 L -0.31354 0.04051 " pathEditMode="relative" rAng="0" ptsTypes="AA">
                                      <p:cBhvr>
                                        <p:cTn id="1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3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ă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0.1388 -0.00278 " pathEditMode="relative" rAng="0" ptsTypes="AA">
                                      <p:cBhvr>
                                        <p:cTn id="20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40" y="-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bắn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vỡ của quả đ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5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07407E-6 L 0.32721 0.22246 " pathEditMode="relative" rAng="0" ptsTypes="AA">
                                      <p:cBhvr>
                                        <p:cTn id="22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54" y="1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Xanh l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0.05065 -0.74676 " pathEditMode="relative" rAng="0" ptsTypes="AA">
                                      <p:cBhvr>
                                        <p:cTn id="230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9" y="-35023"/>
                                    </p:animMotion>
                                  </p:childTnLst>
                                </p:cTn>
                              </p:par>
                              <p:par>
                                <p:cTn id="2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04284 -0.69351 " pathEditMode="relative" rAng="0" ptsTypes="AA">
                                      <p:cBhvr>
                                        <p:cTn id="232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-346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 L -0.13541 0.02592 " pathEditMode="relative" rAng="0" ptsTypes="AA">
                                      <p:cBhvr>
                                        <p:cTn id="2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ă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audio>
              <p:cMediaNode vol="80000" numSld="999">
                <p:cTn id="24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2" name="Google Shape;3652;p45"/>
          <p:cNvSpPr/>
          <p:nvPr/>
        </p:nvSpPr>
        <p:spPr>
          <a:xfrm rot="13545">
            <a:off x="3291661" y="2489825"/>
            <a:ext cx="91274" cy="17354"/>
          </a:xfrm>
          <a:custGeom>
            <a:avLst/>
            <a:gdLst/>
            <a:ahLst/>
            <a:cxnLst/>
            <a:rect l="l" t="t" r="r" b="b"/>
            <a:pathLst>
              <a:path w="5754" h="1094" extrusionOk="0">
                <a:moveTo>
                  <a:pt x="2539" y="1"/>
                </a:moveTo>
                <a:cubicBezTo>
                  <a:pt x="1864" y="1"/>
                  <a:pt x="1222" y="129"/>
                  <a:pt x="546" y="129"/>
                </a:cubicBezTo>
                <a:cubicBezTo>
                  <a:pt x="0" y="129"/>
                  <a:pt x="0" y="418"/>
                  <a:pt x="0" y="547"/>
                </a:cubicBezTo>
                <a:cubicBezTo>
                  <a:pt x="0" y="676"/>
                  <a:pt x="0" y="804"/>
                  <a:pt x="546" y="933"/>
                </a:cubicBezTo>
                <a:lnTo>
                  <a:pt x="1222" y="933"/>
                </a:lnTo>
                <a:cubicBezTo>
                  <a:pt x="1607" y="1093"/>
                  <a:pt x="2154" y="1093"/>
                  <a:pt x="2539" y="1093"/>
                </a:cubicBezTo>
                <a:lnTo>
                  <a:pt x="2668" y="1093"/>
                </a:lnTo>
                <a:cubicBezTo>
                  <a:pt x="3761" y="1093"/>
                  <a:pt x="4565" y="1093"/>
                  <a:pt x="5368" y="933"/>
                </a:cubicBezTo>
                <a:cubicBezTo>
                  <a:pt x="5497" y="933"/>
                  <a:pt x="5625" y="804"/>
                  <a:pt x="5625" y="676"/>
                </a:cubicBezTo>
                <a:lnTo>
                  <a:pt x="5754" y="547"/>
                </a:lnTo>
                <a:cubicBezTo>
                  <a:pt x="5497" y="290"/>
                  <a:pt x="5368" y="129"/>
                  <a:pt x="52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53" name="Google Shape;3653;p45"/>
          <p:cNvGrpSpPr/>
          <p:nvPr/>
        </p:nvGrpSpPr>
        <p:grpSpPr>
          <a:xfrm>
            <a:off x="2611480" y="6610350"/>
            <a:ext cx="7722070" cy="3633542"/>
            <a:chOff x="1094129" y="2075450"/>
            <a:chExt cx="7722070" cy="2891611"/>
          </a:xfrm>
        </p:grpSpPr>
        <p:sp>
          <p:nvSpPr>
            <p:cNvPr id="3654" name="Google Shape;3654;p45"/>
            <p:cNvSpPr/>
            <p:nvPr/>
          </p:nvSpPr>
          <p:spPr>
            <a:xfrm rot="13545">
              <a:off x="5872821" y="2482714"/>
              <a:ext cx="85166" cy="34168"/>
            </a:xfrm>
            <a:custGeom>
              <a:avLst/>
              <a:gdLst/>
              <a:ahLst/>
              <a:cxnLst/>
              <a:rect l="l" t="t" r="r" b="b"/>
              <a:pathLst>
                <a:path w="5369" h="2154" extrusionOk="0">
                  <a:moveTo>
                    <a:pt x="5240" y="0"/>
                  </a:moveTo>
                  <a:cubicBezTo>
                    <a:pt x="4822" y="0"/>
                    <a:pt x="4436" y="0"/>
                    <a:pt x="4179" y="129"/>
                  </a:cubicBezTo>
                  <a:cubicBezTo>
                    <a:pt x="3504" y="418"/>
                    <a:pt x="2829" y="547"/>
                    <a:pt x="2154" y="804"/>
                  </a:cubicBezTo>
                  <a:lnTo>
                    <a:pt x="964" y="1222"/>
                  </a:lnTo>
                  <a:lnTo>
                    <a:pt x="675" y="1222"/>
                  </a:lnTo>
                  <a:cubicBezTo>
                    <a:pt x="547" y="1222"/>
                    <a:pt x="418" y="1222"/>
                    <a:pt x="418" y="1350"/>
                  </a:cubicBezTo>
                  <a:cubicBezTo>
                    <a:pt x="161" y="1479"/>
                    <a:pt x="0" y="1607"/>
                    <a:pt x="0" y="1736"/>
                  </a:cubicBezTo>
                  <a:cubicBezTo>
                    <a:pt x="0" y="1865"/>
                    <a:pt x="161" y="2025"/>
                    <a:pt x="289" y="2025"/>
                  </a:cubicBezTo>
                  <a:cubicBezTo>
                    <a:pt x="547" y="2154"/>
                    <a:pt x="675" y="2154"/>
                    <a:pt x="964" y="2154"/>
                  </a:cubicBezTo>
                  <a:lnTo>
                    <a:pt x="1350" y="2154"/>
                  </a:lnTo>
                  <a:cubicBezTo>
                    <a:pt x="2700" y="2154"/>
                    <a:pt x="3632" y="1865"/>
                    <a:pt x="4307" y="1350"/>
                  </a:cubicBezTo>
                  <a:cubicBezTo>
                    <a:pt x="4693" y="932"/>
                    <a:pt x="5111" y="547"/>
                    <a:pt x="5368" y="129"/>
                  </a:cubicBezTo>
                  <a:lnTo>
                    <a:pt x="53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45"/>
            <p:cNvSpPr/>
            <p:nvPr/>
          </p:nvSpPr>
          <p:spPr>
            <a:xfrm rot="13545">
              <a:off x="5702900" y="2522334"/>
              <a:ext cx="91274" cy="17354"/>
            </a:xfrm>
            <a:custGeom>
              <a:avLst/>
              <a:gdLst/>
              <a:ahLst/>
              <a:cxnLst/>
              <a:rect l="l" t="t" r="r" b="b"/>
              <a:pathLst>
                <a:path w="5754" h="1094" extrusionOk="0">
                  <a:moveTo>
                    <a:pt x="2539" y="1"/>
                  </a:moveTo>
                  <a:cubicBezTo>
                    <a:pt x="1864" y="1"/>
                    <a:pt x="1222" y="129"/>
                    <a:pt x="546" y="129"/>
                  </a:cubicBezTo>
                  <a:cubicBezTo>
                    <a:pt x="0" y="129"/>
                    <a:pt x="0" y="418"/>
                    <a:pt x="0" y="547"/>
                  </a:cubicBezTo>
                  <a:cubicBezTo>
                    <a:pt x="0" y="676"/>
                    <a:pt x="0" y="804"/>
                    <a:pt x="546" y="933"/>
                  </a:cubicBezTo>
                  <a:lnTo>
                    <a:pt x="1222" y="933"/>
                  </a:lnTo>
                  <a:cubicBezTo>
                    <a:pt x="1607" y="1093"/>
                    <a:pt x="2154" y="1093"/>
                    <a:pt x="2539" y="1093"/>
                  </a:cubicBezTo>
                  <a:lnTo>
                    <a:pt x="2668" y="1093"/>
                  </a:lnTo>
                  <a:cubicBezTo>
                    <a:pt x="3761" y="1093"/>
                    <a:pt x="4565" y="1093"/>
                    <a:pt x="5368" y="933"/>
                  </a:cubicBezTo>
                  <a:cubicBezTo>
                    <a:pt x="5497" y="933"/>
                    <a:pt x="5625" y="804"/>
                    <a:pt x="5625" y="676"/>
                  </a:cubicBezTo>
                  <a:lnTo>
                    <a:pt x="5754" y="547"/>
                  </a:lnTo>
                  <a:cubicBezTo>
                    <a:pt x="5497" y="290"/>
                    <a:pt x="5368" y="129"/>
                    <a:pt x="5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56" name="Google Shape;3656;p45"/>
            <p:cNvGrpSpPr/>
            <p:nvPr/>
          </p:nvGrpSpPr>
          <p:grpSpPr>
            <a:xfrm>
              <a:off x="1094129" y="2075450"/>
              <a:ext cx="7722070" cy="2891611"/>
              <a:chOff x="1094129" y="2075450"/>
              <a:chExt cx="7722070" cy="2891611"/>
            </a:xfrm>
          </p:grpSpPr>
          <p:sp>
            <p:nvSpPr>
              <p:cNvPr id="3657" name="Google Shape;3657;p45"/>
              <p:cNvSpPr/>
              <p:nvPr/>
            </p:nvSpPr>
            <p:spPr>
              <a:xfrm rot="-10786615">
                <a:off x="1577153" y="233145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45"/>
              <p:cNvSpPr/>
              <p:nvPr/>
            </p:nvSpPr>
            <p:spPr>
              <a:xfrm rot="13385" flipH="1">
                <a:off x="6154097" y="2326876"/>
                <a:ext cx="90328" cy="29954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866" extrusionOk="0">
                    <a:moveTo>
                      <a:pt x="419" y="1"/>
                    </a:moveTo>
                    <a:cubicBezTo>
                      <a:pt x="290" y="1"/>
                      <a:pt x="162" y="129"/>
                      <a:pt x="1" y="258"/>
                    </a:cubicBezTo>
                    <a:cubicBezTo>
                      <a:pt x="1" y="387"/>
                      <a:pt x="162" y="644"/>
                      <a:pt x="162" y="644"/>
                    </a:cubicBezTo>
                    <a:cubicBezTo>
                      <a:pt x="676" y="933"/>
                      <a:pt x="1222" y="1190"/>
                      <a:pt x="1769" y="1319"/>
                    </a:cubicBezTo>
                    <a:cubicBezTo>
                      <a:pt x="2412" y="1608"/>
                      <a:pt x="3087" y="1608"/>
                      <a:pt x="3890" y="1737"/>
                    </a:cubicBezTo>
                    <a:cubicBezTo>
                      <a:pt x="4180" y="1737"/>
                      <a:pt x="4308" y="1865"/>
                      <a:pt x="4565" y="1865"/>
                    </a:cubicBezTo>
                    <a:lnTo>
                      <a:pt x="5369" y="1865"/>
                    </a:lnTo>
                    <a:cubicBezTo>
                      <a:pt x="5498" y="1737"/>
                      <a:pt x="5626" y="1737"/>
                      <a:pt x="5626" y="1737"/>
                    </a:cubicBezTo>
                    <a:cubicBezTo>
                      <a:pt x="5626" y="1608"/>
                      <a:pt x="5626" y="1447"/>
                      <a:pt x="5498" y="1447"/>
                    </a:cubicBezTo>
                    <a:lnTo>
                      <a:pt x="5498" y="1319"/>
                    </a:lnTo>
                    <a:lnTo>
                      <a:pt x="5369" y="1319"/>
                    </a:lnTo>
                    <a:lnTo>
                      <a:pt x="5241" y="1190"/>
                    </a:lnTo>
                    <a:cubicBezTo>
                      <a:pt x="3890" y="387"/>
                      <a:pt x="2412" y="258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45"/>
              <p:cNvSpPr/>
              <p:nvPr/>
            </p:nvSpPr>
            <p:spPr>
              <a:xfrm rot="13385" flipH="1">
                <a:off x="6921280" y="2336120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45"/>
              <p:cNvSpPr/>
              <p:nvPr/>
            </p:nvSpPr>
            <p:spPr>
              <a:xfrm rot="1453787" flipH="1">
                <a:off x="7117126" y="2243540"/>
                <a:ext cx="74832" cy="62456"/>
              </a:xfrm>
              <a:custGeom>
                <a:avLst/>
                <a:gdLst/>
                <a:ahLst/>
                <a:cxnLst/>
                <a:rect l="l" t="t" r="r" b="b"/>
                <a:pathLst>
                  <a:path w="4662" h="3891" extrusionOk="0">
                    <a:moveTo>
                      <a:pt x="258" y="1"/>
                    </a:moveTo>
                    <a:cubicBezTo>
                      <a:pt x="129" y="1"/>
                      <a:pt x="0" y="290"/>
                      <a:pt x="0" y="547"/>
                    </a:cubicBezTo>
                    <a:cubicBezTo>
                      <a:pt x="0" y="933"/>
                      <a:pt x="258" y="1351"/>
                      <a:pt x="804" y="1736"/>
                    </a:cubicBezTo>
                    <a:lnTo>
                      <a:pt x="1190" y="2026"/>
                    </a:lnTo>
                    <a:cubicBezTo>
                      <a:pt x="2122" y="2540"/>
                      <a:pt x="2926" y="3087"/>
                      <a:pt x="3858" y="3633"/>
                    </a:cubicBezTo>
                    <a:cubicBezTo>
                      <a:pt x="4147" y="3762"/>
                      <a:pt x="4404" y="3890"/>
                      <a:pt x="4661" y="3890"/>
                    </a:cubicBezTo>
                    <a:cubicBezTo>
                      <a:pt x="4661" y="3633"/>
                      <a:pt x="4661" y="3344"/>
                      <a:pt x="4533" y="3087"/>
                    </a:cubicBezTo>
                    <a:cubicBezTo>
                      <a:pt x="3858" y="1608"/>
                      <a:pt x="2540" y="1094"/>
                      <a:pt x="1190" y="419"/>
                    </a:cubicBezTo>
                    <a:cubicBezTo>
                      <a:pt x="933" y="419"/>
                      <a:pt x="643" y="290"/>
                      <a:pt x="386" y="129"/>
                    </a:cubicBezTo>
                    <a:cubicBezTo>
                      <a:pt x="386" y="1"/>
                      <a:pt x="258" y="1"/>
                      <a:pt x="2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45"/>
              <p:cNvSpPr/>
              <p:nvPr/>
            </p:nvSpPr>
            <p:spPr>
              <a:xfrm rot="1453787" flipH="1">
                <a:off x="7285912" y="2228961"/>
                <a:ext cx="83612" cy="44896"/>
              </a:xfrm>
              <a:custGeom>
                <a:avLst/>
                <a:gdLst/>
                <a:ahLst/>
                <a:cxnLst/>
                <a:rect l="l" t="t" r="r" b="b"/>
                <a:pathLst>
                  <a:path w="5209" h="2797" extrusionOk="0">
                    <a:moveTo>
                      <a:pt x="515" y="0"/>
                    </a:moveTo>
                    <a:cubicBezTo>
                      <a:pt x="129" y="129"/>
                      <a:pt x="129" y="257"/>
                      <a:pt x="129" y="257"/>
                    </a:cubicBezTo>
                    <a:cubicBezTo>
                      <a:pt x="1" y="386"/>
                      <a:pt x="129" y="515"/>
                      <a:pt x="129" y="804"/>
                    </a:cubicBezTo>
                    <a:cubicBezTo>
                      <a:pt x="258" y="932"/>
                      <a:pt x="515" y="1061"/>
                      <a:pt x="804" y="1190"/>
                    </a:cubicBezTo>
                    <a:cubicBezTo>
                      <a:pt x="1061" y="1318"/>
                      <a:pt x="1479" y="1607"/>
                      <a:pt x="1865" y="1865"/>
                    </a:cubicBezTo>
                    <a:cubicBezTo>
                      <a:pt x="2283" y="1993"/>
                      <a:pt x="2669" y="2283"/>
                      <a:pt x="3087" y="2411"/>
                    </a:cubicBezTo>
                    <a:cubicBezTo>
                      <a:pt x="3601" y="2668"/>
                      <a:pt x="4019" y="2797"/>
                      <a:pt x="4276" y="2797"/>
                    </a:cubicBezTo>
                    <a:cubicBezTo>
                      <a:pt x="4694" y="2797"/>
                      <a:pt x="4951" y="2797"/>
                      <a:pt x="5208" y="2540"/>
                    </a:cubicBezTo>
                    <a:lnTo>
                      <a:pt x="5080" y="2411"/>
                    </a:lnTo>
                    <a:cubicBezTo>
                      <a:pt x="4822" y="2122"/>
                      <a:pt x="4533" y="1865"/>
                      <a:pt x="4276" y="1607"/>
                    </a:cubicBezTo>
                    <a:cubicBezTo>
                      <a:pt x="3472" y="1190"/>
                      <a:pt x="2540" y="804"/>
                      <a:pt x="1736" y="386"/>
                    </a:cubicBezTo>
                    <a:lnTo>
                      <a:pt x="933" y="129"/>
                    </a:lnTo>
                    <a:cubicBezTo>
                      <a:pt x="933" y="0"/>
                      <a:pt x="804" y="0"/>
                      <a:pt x="6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45"/>
              <p:cNvSpPr/>
              <p:nvPr/>
            </p:nvSpPr>
            <p:spPr>
              <a:xfrm rot="1453787" flipH="1">
                <a:off x="7466469" y="2256931"/>
                <a:ext cx="92360" cy="25811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63" name="Google Shape;3663;p45"/>
              <p:cNvGrpSpPr/>
              <p:nvPr/>
            </p:nvGrpSpPr>
            <p:grpSpPr>
              <a:xfrm>
                <a:off x="3946901" y="4239949"/>
                <a:ext cx="1164192" cy="727111"/>
                <a:chOff x="4185301" y="4239949"/>
                <a:chExt cx="1164192" cy="727111"/>
              </a:xfrm>
            </p:grpSpPr>
            <p:sp>
              <p:nvSpPr>
                <p:cNvPr id="3664" name="Google Shape;3664;p45"/>
                <p:cNvSpPr/>
                <p:nvPr/>
              </p:nvSpPr>
              <p:spPr>
                <a:xfrm rot="557089">
                  <a:off x="5008787" y="4435847"/>
                  <a:ext cx="290010" cy="177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66" h="11071" extrusionOk="0">
                      <a:moveTo>
                        <a:pt x="585" y="1"/>
                      </a:moveTo>
                      <a:cubicBezTo>
                        <a:pt x="431" y="1"/>
                        <a:pt x="282" y="30"/>
                        <a:pt x="129" y="77"/>
                      </a:cubicBezTo>
                      <a:lnTo>
                        <a:pt x="1" y="77"/>
                      </a:lnTo>
                      <a:lnTo>
                        <a:pt x="258" y="495"/>
                      </a:lnTo>
                      <a:cubicBezTo>
                        <a:pt x="386" y="752"/>
                        <a:pt x="676" y="881"/>
                        <a:pt x="933" y="1138"/>
                      </a:cubicBezTo>
                      <a:cubicBezTo>
                        <a:pt x="1479" y="1685"/>
                        <a:pt x="1994" y="2103"/>
                        <a:pt x="2540" y="2488"/>
                      </a:cubicBezTo>
                      <a:cubicBezTo>
                        <a:pt x="6430" y="4899"/>
                        <a:pt x="10576" y="7310"/>
                        <a:pt x="15269" y="10139"/>
                      </a:cubicBezTo>
                      <a:cubicBezTo>
                        <a:pt x="15816" y="10524"/>
                        <a:pt x="16459" y="10653"/>
                        <a:pt x="17134" y="10942"/>
                      </a:cubicBezTo>
                      <a:cubicBezTo>
                        <a:pt x="17262" y="10942"/>
                        <a:pt x="17423" y="11071"/>
                        <a:pt x="17552" y="11071"/>
                      </a:cubicBezTo>
                      <a:lnTo>
                        <a:pt x="18066" y="11071"/>
                      </a:lnTo>
                      <a:lnTo>
                        <a:pt x="17937" y="10942"/>
                      </a:lnTo>
                      <a:cubicBezTo>
                        <a:pt x="17809" y="10782"/>
                        <a:pt x="17680" y="10653"/>
                        <a:pt x="17423" y="10524"/>
                      </a:cubicBezTo>
                      <a:cubicBezTo>
                        <a:pt x="17005" y="10139"/>
                        <a:pt x="16459" y="9592"/>
                        <a:pt x="15944" y="9335"/>
                      </a:cubicBezTo>
                      <a:cubicBezTo>
                        <a:pt x="13534" y="7856"/>
                        <a:pt x="11123" y="6378"/>
                        <a:pt x="8712" y="5028"/>
                      </a:cubicBezTo>
                      <a:cubicBezTo>
                        <a:pt x="6976" y="3967"/>
                        <a:pt x="5208" y="2906"/>
                        <a:pt x="3344" y="1813"/>
                      </a:cubicBezTo>
                      <a:cubicBezTo>
                        <a:pt x="2797" y="1428"/>
                        <a:pt x="2154" y="881"/>
                        <a:pt x="1479" y="335"/>
                      </a:cubicBezTo>
                      <a:cubicBezTo>
                        <a:pt x="1133" y="90"/>
                        <a:pt x="851" y="1"/>
                        <a:pt x="5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5" name="Google Shape;3665;p45"/>
                <p:cNvSpPr/>
                <p:nvPr/>
              </p:nvSpPr>
              <p:spPr>
                <a:xfrm rot="557089">
                  <a:off x="4223254" y="4324082"/>
                  <a:ext cx="1088285" cy="558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94" h="34813" extrusionOk="0">
                      <a:moveTo>
                        <a:pt x="44874" y="22244"/>
                      </a:moveTo>
                      <a:lnTo>
                        <a:pt x="45549" y="23980"/>
                      </a:lnTo>
                      <a:lnTo>
                        <a:pt x="45164" y="24108"/>
                      </a:lnTo>
                      <a:cubicBezTo>
                        <a:pt x="41531" y="24366"/>
                        <a:pt x="38060" y="25169"/>
                        <a:pt x="34717" y="26133"/>
                      </a:cubicBezTo>
                      <a:cubicBezTo>
                        <a:pt x="32306" y="26776"/>
                        <a:pt x="29734" y="27451"/>
                        <a:pt x="27324" y="27869"/>
                      </a:cubicBezTo>
                      <a:lnTo>
                        <a:pt x="27195" y="27323"/>
                      </a:lnTo>
                      <a:lnTo>
                        <a:pt x="30538" y="26391"/>
                      </a:lnTo>
                      <a:cubicBezTo>
                        <a:pt x="35231" y="25041"/>
                        <a:pt x="39924" y="23723"/>
                        <a:pt x="44617" y="22373"/>
                      </a:cubicBezTo>
                      <a:lnTo>
                        <a:pt x="44874" y="22244"/>
                      </a:lnTo>
                      <a:close/>
                      <a:moveTo>
                        <a:pt x="31084" y="0"/>
                      </a:moveTo>
                      <a:cubicBezTo>
                        <a:pt x="30699" y="129"/>
                        <a:pt x="30281" y="129"/>
                        <a:pt x="29895" y="257"/>
                      </a:cubicBezTo>
                      <a:cubicBezTo>
                        <a:pt x="28545" y="546"/>
                        <a:pt x="27066" y="804"/>
                        <a:pt x="25716" y="1221"/>
                      </a:cubicBezTo>
                      <a:lnTo>
                        <a:pt x="23466" y="1736"/>
                      </a:lnTo>
                      <a:lnTo>
                        <a:pt x="23466" y="1350"/>
                      </a:lnTo>
                      <a:lnTo>
                        <a:pt x="23466" y="1061"/>
                      </a:lnTo>
                      <a:cubicBezTo>
                        <a:pt x="23305" y="1221"/>
                        <a:pt x="23305" y="1221"/>
                        <a:pt x="23177" y="1221"/>
                      </a:cubicBezTo>
                      <a:cubicBezTo>
                        <a:pt x="22791" y="1607"/>
                        <a:pt x="22502" y="1864"/>
                        <a:pt x="22245" y="2154"/>
                      </a:cubicBezTo>
                      <a:lnTo>
                        <a:pt x="21570" y="2957"/>
                      </a:lnTo>
                      <a:cubicBezTo>
                        <a:pt x="18645" y="6975"/>
                        <a:pt x="15430" y="11251"/>
                        <a:pt x="12473" y="15397"/>
                      </a:cubicBezTo>
                      <a:cubicBezTo>
                        <a:pt x="8198" y="21312"/>
                        <a:pt x="4694" y="26391"/>
                        <a:pt x="1479" y="31759"/>
                      </a:cubicBezTo>
                      <a:lnTo>
                        <a:pt x="1094" y="32562"/>
                      </a:lnTo>
                      <a:lnTo>
                        <a:pt x="290" y="33752"/>
                      </a:lnTo>
                      <a:cubicBezTo>
                        <a:pt x="161" y="34170"/>
                        <a:pt x="1" y="34298"/>
                        <a:pt x="161" y="34427"/>
                      </a:cubicBezTo>
                      <a:lnTo>
                        <a:pt x="804" y="34427"/>
                      </a:lnTo>
                      <a:cubicBezTo>
                        <a:pt x="804" y="34427"/>
                        <a:pt x="965" y="34427"/>
                        <a:pt x="965" y="34555"/>
                      </a:cubicBezTo>
                      <a:cubicBezTo>
                        <a:pt x="1222" y="34684"/>
                        <a:pt x="1479" y="34812"/>
                        <a:pt x="1897" y="34812"/>
                      </a:cubicBezTo>
                      <a:cubicBezTo>
                        <a:pt x="2412" y="34812"/>
                        <a:pt x="2829" y="34555"/>
                        <a:pt x="3376" y="34427"/>
                      </a:cubicBezTo>
                      <a:cubicBezTo>
                        <a:pt x="3633" y="34298"/>
                        <a:pt x="3890" y="34170"/>
                        <a:pt x="4180" y="34170"/>
                      </a:cubicBezTo>
                      <a:cubicBezTo>
                        <a:pt x="4822" y="34009"/>
                        <a:pt x="5369" y="33752"/>
                        <a:pt x="6044" y="33623"/>
                      </a:cubicBezTo>
                      <a:cubicBezTo>
                        <a:pt x="8455" y="32820"/>
                        <a:pt x="10866" y="32145"/>
                        <a:pt x="13534" y="31759"/>
                      </a:cubicBezTo>
                      <a:cubicBezTo>
                        <a:pt x="15430" y="31598"/>
                        <a:pt x="17423" y="31084"/>
                        <a:pt x="19448" y="30537"/>
                      </a:cubicBezTo>
                      <a:cubicBezTo>
                        <a:pt x="20252" y="30409"/>
                        <a:pt x="21055" y="30152"/>
                        <a:pt x="21859" y="29991"/>
                      </a:cubicBezTo>
                      <a:lnTo>
                        <a:pt x="23048" y="29734"/>
                      </a:lnTo>
                      <a:cubicBezTo>
                        <a:pt x="26520" y="28930"/>
                        <a:pt x="29895" y="28126"/>
                        <a:pt x="33367" y="27451"/>
                      </a:cubicBezTo>
                      <a:cubicBezTo>
                        <a:pt x="35231" y="26937"/>
                        <a:pt x="37128" y="26519"/>
                        <a:pt x="39121" y="26133"/>
                      </a:cubicBezTo>
                      <a:cubicBezTo>
                        <a:pt x="40599" y="25716"/>
                        <a:pt x="41949" y="25330"/>
                        <a:pt x="43396" y="25041"/>
                      </a:cubicBezTo>
                      <a:cubicBezTo>
                        <a:pt x="43685" y="24912"/>
                        <a:pt x="43942" y="24912"/>
                        <a:pt x="44360" y="24912"/>
                      </a:cubicBezTo>
                      <a:cubicBezTo>
                        <a:pt x="44746" y="24783"/>
                        <a:pt x="45164" y="24655"/>
                        <a:pt x="45549" y="24655"/>
                      </a:cubicBezTo>
                      <a:cubicBezTo>
                        <a:pt x="45678" y="24526"/>
                        <a:pt x="45807" y="24366"/>
                        <a:pt x="45807" y="24237"/>
                      </a:cubicBezTo>
                      <a:cubicBezTo>
                        <a:pt x="45807" y="23851"/>
                        <a:pt x="45807" y="23433"/>
                        <a:pt x="45678" y="22919"/>
                      </a:cubicBezTo>
                      <a:lnTo>
                        <a:pt x="45678" y="22244"/>
                      </a:lnTo>
                      <a:lnTo>
                        <a:pt x="45678" y="22115"/>
                      </a:lnTo>
                      <a:lnTo>
                        <a:pt x="45807" y="21955"/>
                      </a:lnTo>
                      <a:cubicBezTo>
                        <a:pt x="45967" y="21955"/>
                        <a:pt x="45967" y="21826"/>
                        <a:pt x="46096" y="21826"/>
                      </a:cubicBezTo>
                      <a:cubicBezTo>
                        <a:pt x="46900" y="21569"/>
                        <a:pt x="47575" y="21440"/>
                        <a:pt x="48378" y="21151"/>
                      </a:cubicBezTo>
                      <a:cubicBezTo>
                        <a:pt x="50114" y="20637"/>
                        <a:pt x="51721" y="20090"/>
                        <a:pt x="53457" y="19544"/>
                      </a:cubicBezTo>
                      <a:cubicBezTo>
                        <a:pt x="54936" y="19158"/>
                        <a:pt x="56414" y="18740"/>
                        <a:pt x="58022" y="18226"/>
                      </a:cubicBezTo>
                      <a:cubicBezTo>
                        <a:pt x="60272" y="17679"/>
                        <a:pt x="62554" y="16876"/>
                        <a:pt x="64836" y="16201"/>
                      </a:cubicBezTo>
                      <a:cubicBezTo>
                        <a:pt x="65640" y="15944"/>
                        <a:pt x="66315" y="15687"/>
                        <a:pt x="66990" y="15269"/>
                      </a:cubicBezTo>
                      <a:cubicBezTo>
                        <a:pt x="67247" y="15140"/>
                        <a:pt x="67504" y="15011"/>
                        <a:pt x="67793" y="14883"/>
                      </a:cubicBezTo>
                      <a:lnTo>
                        <a:pt x="67793" y="14722"/>
                      </a:lnTo>
                      <a:lnTo>
                        <a:pt x="66186" y="14722"/>
                      </a:lnTo>
                      <a:lnTo>
                        <a:pt x="65768" y="14883"/>
                      </a:lnTo>
                      <a:cubicBezTo>
                        <a:pt x="59629" y="16747"/>
                        <a:pt x="53457" y="18483"/>
                        <a:pt x="47285" y="20219"/>
                      </a:cubicBezTo>
                      <a:cubicBezTo>
                        <a:pt x="32820" y="24526"/>
                        <a:pt x="17680" y="28930"/>
                        <a:pt x="2829" y="33495"/>
                      </a:cubicBezTo>
                      <a:lnTo>
                        <a:pt x="1897" y="33752"/>
                      </a:lnTo>
                      <a:lnTo>
                        <a:pt x="2572" y="33077"/>
                      </a:lnTo>
                      <a:lnTo>
                        <a:pt x="2829" y="32820"/>
                      </a:lnTo>
                      <a:cubicBezTo>
                        <a:pt x="2958" y="32691"/>
                        <a:pt x="3087" y="32402"/>
                        <a:pt x="3215" y="32273"/>
                      </a:cubicBezTo>
                      <a:lnTo>
                        <a:pt x="5626" y="30666"/>
                      </a:lnTo>
                      <a:cubicBezTo>
                        <a:pt x="8198" y="28930"/>
                        <a:pt x="10737" y="27066"/>
                        <a:pt x="13276" y="25458"/>
                      </a:cubicBezTo>
                      <a:lnTo>
                        <a:pt x="13951" y="24912"/>
                      </a:lnTo>
                      <a:cubicBezTo>
                        <a:pt x="20509" y="20637"/>
                        <a:pt x="27195" y="16072"/>
                        <a:pt x="34170" y="11926"/>
                      </a:cubicBezTo>
                      <a:cubicBezTo>
                        <a:pt x="35906" y="10993"/>
                        <a:pt x="37642" y="9772"/>
                        <a:pt x="39378" y="8711"/>
                      </a:cubicBezTo>
                      <a:cubicBezTo>
                        <a:pt x="40342" y="8165"/>
                        <a:pt x="41274" y="7490"/>
                        <a:pt x="42206" y="6975"/>
                      </a:cubicBezTo>
                      <a:cubicBezTo>
                        <a:pt x="43557" y="6172"/>
                        <a:pt x="44746" y="5368"/>
                        <a:pt x="46096" y="4565"/>
                      </a:cubicBezTo>
                      <a:lnTo>
                        <a:pt x="47414" y="3761"/>
                      </a:lnTo>
                      <a:lnTo>
                        <a:pt x="47414" y="3472"/>
                      </a:lnTo>
                      <a:lnTo>
                        <a:pt x="47157" y="3472"/>
                      </a:lnTo>
                      <a:cubicBezTo>
                        <a:pt x="46482" y="3761"/>
                        <a:pt x="45678" y="4018"/>
                        <a:pt x="45003" y="4436"/>
                      </a:cubicBezTo>
                      <a:cubicBezTo>
                        <a:pt x="42881" y="5625"/>
                        <a:pt x="40728" y="6975"/>
                        <a:pt x="38574" y="8165"/>
                      </a:cubicBezTo>
                      <a:lnTo>
                        <a:pt x="38317" y="8454"/>
                      </a:lnTo>
                      <a:cubicBezTo>
                        <a:pt x="37385" y="8968"/>
                        <a:pt x="36581" y="9515"/>
                        <a:pt x="35778" y="10061"/>
                      </a:cubicBezTo>
                      <a:cubicBezTo>
                        <a:pt x="35360" y="10190"/>
                        <a:pt x="34974" y="10447"/>
                        <a:pt x="34556" y="10704"/>
                      </a:cubicBezTo>
                      <a:lnTo>
                        <a:pt x="34299" y="10993"/>
                      </a:lnTo>
                      <a:lnTo>
                        <a:pt x="34170" y="10576"/>
                      </a:lnTo>
                      <a:lnTo>
                        <a:pt x="34170" y="10447"/>
                      </a:lnTo>
                      <a:lnTo>
                        <a:pt x="34170" y="10190"/>
                      </a:lnTo>
                      <a:cubicBezTo>
                        <a:pt x="34170" y="9643"/>
                        <a:pt x="34299" y="9097"/>
                        <a:pt x="34427" y="8583"/>
                      </a:cubicBezTo>
                      <a:cubicBezTo>
                        <a:pt x="34556" y="7361"/>
                        <a:pt x="34717" y="6043"/>
                        <a:pt x="34845" y="4822"/>
                      </a:cubicBezTo>
                      <a:cubicBezTo>
                        <a:pt x="34974" y="4147"/>
                        <a:pt x="34974" y="3472"/>
                        <a:pt x="34845" y="2539"/>
                      </a:cubicBezTo>
                      <a:lnTo>
                        <a:pt x="34556" y="2282"/>
                      </a:lnTo>
                      <a:cubicBezTo>
                        <a:pt x="34556" y="2411"/>
                        <a:pt x="34427" y="2539"/>
                        <a:pt x="34299" y="2668"/>
                      </a:cubicBezTo>
                      <a:lnTo>
                        <a:pt x="34299" y="2957"/>
                      </a:lnTo>
                      <a:cubicBezTo>
                        <a:pt x="34042" y="4436"/>
                        <a:pt x="33752" y="6043"/>
                        <a:pt x="33495" y="7490"/>
                      </a:cubicBezTo>
                      <a:lnTo>
                        <a:pt x="32949" y="11508"/>
                      </a:lnTo>
                      <a:lnTo>
                        <a:pt x="32820" y="11668"/>
                      </a:lnTo>
                      <a:cubicBezTo>
                        <a:pt x="24527" y="17004"/>
                        <a:pt x="16234" y="22373"/>
                        <a:pt x="8037" y="27741"/>
                      </a:cubicBezTo>
                      <a:lnTo>
                        <a:pt x="6044" y="29059"/>
                      </a:lnTo>
                      <a:lnTo>
                        <a:pt x="7908" y="27194"/>
                      </a:lnTo>
                      <a:cubicBezTo>
                        <a:pt x="8037" y="26937"/>
                        <a:pt x="8198" y="26776"/>
                        <a:pt x="8455" y="26648"/>
                      </a:cubicBezTo>
                      <a:lnTo>
                        <a:pt x="14755" y="20347"/>
                      </a:lnTo>
                      <a:cubicBezTo>
                        <a:pt x="19577" y="15526"/>
                        <a:pt x="24527" y="10865"/>
                        <a:pt x="29349" y="6043"/>
                      </a:cubicBezTo>
                      <a:cubicBezTo>
                        <a:pt x="30699" y="4693"/>
                        <a:pt x="32017" y="3343"/>
                        <a:pt x="33238" y="1864"/>
                      </a:cubicBezTo>
                      <a:lnTo>
                        <a:pt x="33367" y="1736"/>
                      </a:lnTo>
                      <a:cubicBezTo>
                        <a:pt x="33495" y="1607"/>
                        <a:pt x="33624" y="1350"/>
                        <a:pt x="33752" y="1061"/>
                      </a:cubicBezTo>
                      <a:cubicBezTo>
                        <a:pt x="33752" y="932"/>
                        <a:pt x="33913" y="932"/>
                        <a:pt x="33913" y="932"/>
                      </a:cubicBezTo>
                      <a:cubicBezTo>
                        <a:pt x="33752" y="932"/>
                        <a:pt x="33624" y="932"/>
                        <a:pt x="33624" y="1061"/>
                      </a:cubicBezTo>
                      <a:cubicBezTo>
                        <a:pt x="33367" y="1221"/>
                        <a:pt x="33238" y="1350"/>
                        <a:pt x="32949" y="1479"/>
                      </a:cubicBezTo>
                      <a:cubicBezTo>
                        <a:pt x="32692" y="1607"/>
                        <a:pt x="32563" y="1864"/>
                        <a:pt x="32306" y="2025"/>
                      </a:cubicBezTo>
                      <a:cubicBezTo>
                        <a:pt x="31759" y="2411"/>
                        <a:pt x="31502" y="2668"/>
                        <a:pt x="31084" y="2957"/>
                      </a:cubicBezTo>
                      <a:cubicBezTo>
                        <a:pt x="24527" y="9515"/>
                        <a:pt x="17552" y="16201"/>
                        <a:pt x="9933" y="23562"/>
                      </a:cubicBezTo>
                      <a:cubicBezTo>
                        <a:pt x="9001" y="24655"/>
                        <a:pt x="8037" y="25587"/>
                        <a:pt x="7105" y="26519"/>
                      </a:cubicBezTo>
                      <a:cubicBezTo>
                        <a:pt x="6590" y="27066"/>
                        <a:pt x="6172" y="27451"/>
                        <a:pt x="5787" y="27998"/>
                      </a:cubicBezTo>
                      <a:lnTo>
                        <a:pt x="5497" y="28126"/>
                      </a:lnTo>
                      <a:lnTo>
                        <a:pt x="5369" y="27998"/>
                      </a:lnTo>
                      <a:lnTo>
                        <a:pt x="5240" y="27869"/>
                      </a:lnTo>
                      <a:lnTo>
                        <a:pt x="5240" y="27580"/>
                      </a:lnTo>
                      <a:cubicBezTo>
                        <a:pt x="5240" y="27451"/>
                        <a:pt x="5369" y="27451"/>
                        <a:pt x="5369" y="27323"/>
                      </a:cubicBezTo>
                      <a:cubicBezTo>
                        <a:pt x="6172" y="26133"/>
                        <a:pt x="7105" y="24912"/>
                        <a:pt x="7908" y="23562"/>
                      </a:cubicBezTo>
                      <a:cubicBezTo>
                        <a:pt x="9805" y="20765"/>
                        <a:pt x="11926" y="17808"/>
                        <a:pt x="13951" y="15011"/>
                      </a:cubicBezTo>
                      <a:cubicBezTo>
                        <a:pt x="16073" y="11926"/>
                        <a:pt x="18227" y="8840"/>
                        <a:pt x="20380" y="5882"/>
                      </a:cubicBezTo>
                      <a:cubicBezTo>
                        <a:pt x="21184" y="4950"/>
                        <a:pt x="21859" y="3889"/>
                        <a:pt x="22663" y="2957"/>
                      </a:cubicBezTo>
                      <a:cubicBezTo>
                        <a:pt x="22791" y="2668"/>
                        <a:pt x="23048" y="2539"/>
                        <a:pt x="23177" y="2539"/>
                      </a:cubicBezTo>
                      <a:cubicBezTo>
                        <a:pt x="23852" y="2282"/>
                        <a:pt x="24527" y="2154"/>
                        <a:pt x="25073" y="2154"/>
                      </a:cubicBezTo>
                      <a:cubicBezTo>
                        <a:pt x="26006" y="1864"/>
                        <a:pt x="26809" y="1736"/>
                        <a:pt x="27613" y="1607"/>
                      </a:cubicBezTo>
                      <a:cubicBezTo>
                        <a:pt x="28931" y="1350"/>
                        <a:pt x="30152" y="1061"/>
                        <a:pt x="31342" y="804"/>
                      </a:cubicBezTo>
                      <a:cubicBezTo>
                        <a:pt x="32017" y="675"/>
                        <a:pt x="32145" y="546"/>
                        <a:pt x="32017" y="257"/>
                      </a:cubicBezTo>
                      <a:cubicBezTo>
                        <a:pt x="32017" y="129"/>
                        <a:pt x="31888" y="0"/>
                        <a:pt x="3163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666" name="Google Shape;3666;p45"/>
              <p:cNvSpPr/>
              <p:nvPr/>
            </p:nvSpPr>
            <p:spPr>
              <a:xfrm rot="-10786615">
                <a:off x="6358192" y="2325368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45"/>
              <p:cNvSpPr/>
              <p:nvPr/>
            </p:nvSpPr>
            <p:spPr>
              <a:xfrm rot="-10786615">
                <a:off x="6540702" y="2364749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45"/>
              <p:cNvSpPr/>
              <p:nvPr/>
            </p:nvSpPr>
            <p:spPr>
              <a:xfrm rot="-10786615">
                <a:off x="6721264" y="2367538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45"/>
              <p:cNvSpPr/>
              <p:nvPr/>
            </p:nvSpPr>
            <p:spPr>
              <a:xfrm rot="13545">
                <a:off x="6017984" y="2381251"/>
                <a:ext cx="59152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762" extrusionOk="0">
                    <a:moveTo>
                      <a:pt x="3729" y="0"/>
                    </a:moveTo>
                    <a:cubicBezTo>
                      <a:pt x="3472" y="129"/>
                      <a:pt x="3215" y="129"/>
                      <a:pt x="3086" y="257"/>
                    </a:cubicBezTo>
                    <a:cubicBezTo>
                      <a:pt x="2122" y="932"/>
                      <a:pt x="1318" y="1865"/>
                      <a:pt x="129" y="2958"/>
                    </a:cubicBezTo>
                    <a:cubicBezTo>
                      <a:pt x="129" y="3086"/>
                      <a:pt x="0" y="3343"/>
                      <a:pt x="129" y="3472"/>
                    </a:cubicBezTo>
                    <a:lnTo>
                      <a:pt x="386" y="3761"/>
                    </a:lnTo>
                    <a:lnTo>
                      <a:pt x="514" y="3761"/>
                    </a:lnTo>
                    <a:cubicBezTo>
                      <a:pt x="675" y="3761"/>
                      <a:pt x="675" y="3761"/>
                      <a:pt x="804" y="3633"/>
                    </a:cubicBezTo>
                    <a:cubicBezTo>
                      <a:pt x="1061" y="3633"/>
                      <a:pt x="1190" y="3472"/>
                      <a:pt x="1318" y="3343"/>
                    </a:cubicBezTo>
                    <a:cubicBezTo>
                      <a:pt x="1993" y="2668"/>
                      <a:pt x="2797" y="1736"/>
                      <a:pt x="3600" y="675"/>
                    </a:cubicBezTo>
                    <a:cubicBezTo>
                      <a:pt x="3729" y="547"/>
                      <a:pt x="3729" y="257"/>
                      <a:pt x="3729" y="129"/>
                    </a:cubicBezTo>
                    <a:lnTo>
                      <a:pt x="37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45"/>
              <p:cNvSpPr/>
              <p:nvPr/>
            </p:nvSpPr>
            <p:spPr>
              <a:xfrm rot="13545">
                <a:off x="5537327" y="2472756"/>
                <a:ext cx="104027" cy="4081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45"/>
              <p:cNvSpPr/>
              <p:nvPr/>
            </p:nvSpPr>
            <p:spPr>
              <a:xfrm rot="13545">
                <a:off x="5346438" y="2374594"/>
                <a:ext cx="89259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45"/>
              <p:cNvSpPr/>
              <p:nvPr/>
            </p:nvSpPr>
            <p:spPr>
              <a:xfrm rot="13545">
                <a:off x="5172471" y="2276035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45"/>
              <p:cNvSpPr/>
              <p:nvPr/>
            </p:nvSpPr>
            <p:spPr>
              <a:xfrm rot="13385" flipH="1">
                <a:off x="4833541" y="2366618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45"/>
              <p:cNvSpPr/>
              <p:nvPr/>
            </p:nvSpPr>
            <p:spPr>
              <a:xfrm rot="-10786615">
                <a:off x="4270454" y="2355865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45"/>
              <p:cNvSpPr/>
              <p:nvPr/>
            </p:nvSpPr>
            <p:spPr>
              <a:xfrm rot="-10786615">
                <a:off x="4452964" y="239524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45"/>
              <p:cNvSpPr/>
              <p:nvPr/>
            </p:nvSpPr>
            <p:spPr>
              <a:xfrm rot="-10786615">
                <a:off x="4633525" y="239803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45"/>
              <p:cNvSpPr/>
              <p:nvPr/>
            </p:nvSpPr>
            <p:spPr>
              <a:xfrm rot="-3453141">
                <a:off x="5001600" y="2279053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45"/>
              <p:cNvSpPr/>
              <p:nvPr/>
            </p:nvSpPr>
            <p:spPr>
              <a:xfrm rot="13385" flipH="1">
                <a:off x="3742858" y="2294367"/>
                <a:ext cx="90328" cy="29954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866" extrusionOk="0">
                    <a:moveTo>
                      <a:pt x="419" y="1"/>
                    </a:moveTo>
                    <a:cubicBezTo>
                      <a:pt x="290" y="1"/>
                      <a:pt x="162" y="129"/>
                      <a:pt x="1" y="258"/>
                    </a:cubicBezTo>
                    <a:cubicBezTo>
                      <a:pt x="1" y="387"/>
                      <a:pt x="162" y="644"/>
                      <a:pt x="162" y="644"/>
                    </a:cubicBezTo>
                    <a:cubicBezTo>
                      <a:pt x="676" y="933"/>
                      <a:pt x="1222" y="1190"/>
                      <a:pt x="1769" y="1319"/>
                    </a:cubicBezTo>
                    <a:cubicBezTo>
                      <a:pt x="2412" y="1608"/>
                      <a:pt x="3087" y="1608"/>
                      <a:pt x="3890" y="1737"/>
                    </a:cubicBezTo>
                    <a:cubicBezTo>
                      <a:pt x="4180" y="1737"/>
                      <a:pt x="4308" y="1865"/>
                      <a:pt x="4565" y="1865"/>
                    </a:cubicBezTo>
                    <a:lnTo>
                      <a:pt x="5369" y="1865"/>
                    </a:lnTo>
                    <a:cubicBezTo>
                      <a:pt x="5498" y="1737"/>
                      <a:pt x="5626" y="1737"/>
                      <a:pt x="5626" y="1737"/>
                    </a:cubicBezTo>
                    <a:cubicBezTo>
                      <a:pt x="5626" y="1608"/>
                      <a:pt x="5626" y="1447"/>
                      <a:pt x="5498" y="1447"/>
                    </a:cubicBezTo>
                    <a:lnTo>
                      <a:pt x="5498" y="1319"/>
                    </a:lnTo>
                    <a:lnTo>
                      <a:pt x="5369" y="1319"/>
                    </a:lnTo>
                    <a:lnTo>
                      <a:pt x="5241" y="1190"/>
                    </a:lnTo>
                    <a:cubicBezTo>
                      <a:pt x="3890" y="387"/>
                      <a:pt x="2412" y="258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45"/>
              <p:cNvSpPr/>
              <p:nvPr/>
            </p:nvSpPr>
            <p:spPr>
              <a:xfrm rot="-10786615">
                <a:off x="3946952" y="2292859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45"/>
              <p:cNvSpPr/>
              <p:nvPr/>
            </p:nvSpPr>
            <p:spPr>
              <a:xfrm rot="-10786615">
                <a:off x="4129463" y="2332240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45"/>
              <p:cNvSpPr/>
              <p:nvPr/>
            </p:nvSpPr>
            <p:spPr>
              <a:xfrm rot="13545">
                <a:off x="3606745" y="2348742"/>
                <a:ext cx="59152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762" extrusionOk="0">
                    <a:moveTo>
                      <a:pt x="3729" y="0"/>
                    </a:moveTo>
                    <a:cubicBezTo>
                      <a:pt x="3472" y="129"/>
                      <a:pt x="3215" y="129"/>
                      <a:pt x="3086" y="257"/>
                    </a:cubicBezTo>
                    <a:cubicBezTo>
                      <a:pt x="2122" y="932"/>
                      <a:pt x="1318" y="1865"/>
                      <a:pt x="129" y="2958"/>
                    </a:cubicBezTo>
                    <a:cubicBezTo>
                      <a:pt x="129" y="3086"/>
                      <a:pt x="0" y="3343"/>
                      <a:pt x="129" y="3472"/>
                    </a:cubicBezTo>
                    <a:lnTo>
                      <a:pt x="386" y="3761"/>
                    </a:lnTo>
                    <a:lnTo>
                      <a:pt x="514" y="3761"/>
                    </a:lnTo>
                    <a:cubicBezTo>
                      <a:pt x="675" y="3761"/>
                      <a:pt x="675" y="3761"/>
                      <a:pt x="804" y="3633"/>
                    </a:cubicBezTo>
                    <a:cubicBezTo>
                      <a:pt x="1061" y="3633"/>
                      <a:pt x="1190" y="3472"/>
                      <a:pt x="1318" y="3343"/>
                    </a:cubicBezTo>
                    <a:cubicBezTo>
                      <a:pt x="1993" y="2668"/>
                      <a:pt x="2797" y="1736"/>
                      <a:pt x="3600" y="675"/>
                    </a:cubicBezTo>
                    <a:cubicBezTo>
                      <a:pt x="3729" y="547"/>
                      <a:pt x="3729" y="257"/>
                      <a:pt x="3729" y="129"/>
                    </a:cubicBezTo>
                    <a:lnTo>
                      <a:pt x="37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45"/>
              <p:cNvSpPr/>
              <p:nvPr/>
            </p:nvSpPr>
            <p:spPr>
              <a:xfrm rot="13545">
                <a:off x="3461582" y="2450205"/>
                <a:ext cx="85166" cy="3416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2154" extrusionOk="0">
                    <a:moveTo>
                      <a:pt x="5240" y="0"/>
                    </a:moveTo>
                    <a:cubicBezTo>
                      <a:pt x="4822" y="0"/>
                      <a:pt x="4436" y="0"/>
                      <a:pt x="4179" y="129"/>
                    </a:cubicBezTo>
                    <a:cubicBezTo>
                      <a:pt x="3504" y="418"/>
                      <a:pt x="2829" y="547"/>
                      <a:pt x="2154" y="804"/>
                    </a:cubicBezTo>
                    <a:lnTo>
                      <a:pt x="964" y="1222"/>
                    </a:lnTo>
                    <a:lnTo>
                      <a:pt x="675" y="1222"/>
                    </a:lnTo>
                    <a:cubicBezTo>
                      <a:pt x="547" y="1222"/>
                      <a:pt x="418" y="1222"/>
                      <a:pt x="418" y="1350"/>
                    </a:cubicBezTo>
                    <a:cubicBezTo>
                      <a:pt x="161" y="1479"/>
                      <a:pt x="0" y="1607"/>
                      <a:pt x="0" y="1736"/>
                    </a:cubicBezTo>
                    <a:cubicBezTo>
                      <a:pt x="0" y="1865"/>
                      <a:pt x="161" y="2025"/>
                      <a:pt x="289" y="2025"/>
                    </a:cubicBezTo>
                    <a:cubicBezTo>
                      <a:pt x="547" y="2154"/>
                      <a:pt x="675" y="2154"/>
                      <a:pt x="964" y="2154"/>
                    </a:cubicBezTo>
                    <a:lnTo>
                      <a:pt x="1350" y="2154"/>
                    </a:lnTo>
                    <a:cubicBezTo>
                      <a:pt x="2700" y="2154"/>
                      <a:pt x="3632" y="1865"/>
                      <a:pt x="4307" y="1350"/>
                    </a:cubicBezTo>
                    <a:cubicBezTo>
                      <a:pt x="4693" y="932"/>
                      <a:pt x="5111" y="547"/>
                      <a:pt x="5368" y="129"/>
                    </a:cubicBezTo>
                    <a:lnTo>
                      <a:pt x="5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45"/>
              <p:cNvSpPr/>
              <p:nvPr/>
            </p:nvSpPr>
            <p:spPr>
              <a:xfrm rot="13545">
                <a:off x="3126088" y="2440247"/>
                <a:ext cx="104027" cy="4081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45"/>
              <p:cNvSpPr/>
              <p:nvPr/>
            </p:nvSpPr>
            <p:spPr>
              <a:xfrm rot="13545">
                <a:off x="2935198" y="2342086"/>
                <a:ext cx="89259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45"/>
              <p:cNvSpPr/>
              <p:nvPr/>
            </p:nvSpPr>
            <p:spPr>
              <a:xfrm rot="13545">
                <a:off x="2761231" y="2243526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6" name="Google Shape;3686;p45"/>
              <p:cNvSpPr/>
              <p:nvPr/>
            </p:nvSpPr>
            <p:spPr>
              <a:xfrm rot="13385" flipH="1">
                <a:off x="2422302" y="2334109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7" name="Google Shape;3687;p45"/>
              <p:cNvSpPr/>
              <p:nvPr/>
            </p:nvSpPr>
            <p:spPr>
              <a:xfrm rot="-10786615">
                <a:off x="1859214" y="2323356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8" name="Google Shape;3688;p45"/>
              <p:cNvSpPr/>
              <p:nvPr/>
            </p:nvSpPr>
            <p:spPr>
              <a:xfrm rot="-10786615">
                <a:off x="2041725" y="2362738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45"/>
              <p:cNvSpPr/>
              <p:nvPr/>
            </p:nvSpPr>
            <p:spPr>
              <a:xfrm rot="-10786615">
                <a:off x="2222286" y="2365527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45"/>
              <p:cNvSpPr/>
              <p:nvPr/>
            </p:nvSpPr>
            <p:spPr>
              <a:xfrm rot="-3453141">
                <a:off x="2590360" y="2246544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45"/>
              <p:cNvSpPr/>
              <p:nvPr/>
            </p:nvSpPr>
            <p:spPr>
              <a:xfrm rot="-10786615">
                <a:off x="1697856" y="232476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45"/>
              <p:cNvSpPr/>
              <p:nvPr/>
            </p:nvSpPr>
            <p:spPr>
              <a:xfrm rot="9631252">
                <a:off x="1247220" y="2363787"/>
                <a:ext cx="92359" cy="25810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45"/>
              <p:cNvSpPr/>
              <p:nvPr/>
            </p:nvSpPr>
            <p:spPr>
              <a:xfrm rot="9631252">
                <a:off x="1431833" y="2342713"/>
                <a:ext cx="73274" cy="19615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4" name="Google Shape;3694;p45"/>
              <p:cNvSpPr/>
              <p:nvPr/>
            </p:nvSpPr>
            <p:spPr>
              <a:xfrm rot="9631252">
                <a:off x="1095623" y="2420632"/>
                <a:ext cx="86179" cy="23756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5" name="Google Shape;3695;p45"/>
              <p:cNvSpPr/>
              <p:nvPr/>
            </p:nvSpPr>
            <p:spPr>
              <a:xfrm rot="-13385">
                <a:off x="5495894" y="4320526"/>
                <a:ext cx="90328" cy="29954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866" extrusionOk="0">
                    <a:moveTo>
                      <a:pt x="419" y="1"/>
                    </a:moveTo>
                    <a:cubicBezTo>
                      <a:pt x="290" y="1"/>
                      <a:pt x="162" y="129"/>
                      <a:pt x="1" y="258"/>
                    </a:cubicBezTo>
                    <a:cubicBezTo>
                      <a:pt x="1" y="387"/>
                      <a:pt x="162" y="644"/>
                      <a:pt x="162" y="644"/>
                    </a:cubicBezTo>
                    <a:cubicBezTo>
                      <a:pt x="676" y="933"/>
                      <a:pt x="1222" y="1190"/>
                      <a:pt x="1769" y="1319"/>
                    </a:cubicBezTo>
                    <a:cubicBezTo>
                      <a:pt x="2412" y="1608"/>
                      <a:pt x="3087" y="1608"/>
                      <a:pt x="3890" y="1737"/>
                    </a:cubicBezTo>
                    <a:cubicBezTo>
                      <a:pt x="4180" y="1737"/>
                      <a:pt x="4308" y="1865"/>
                      <a:pt x="4565" y="1865"/>
                    </a:cubicBezTo>
                    <a:lnTo>
                      <a:pt x="5369" y="1865"/>
                    </a:lnTo>
                    <a:cubicBezTo>
                      <a:pt x="5498" y="1737"/>
                      <a:pt x="5626" y="1737"/>
                      <a:pt x="5626" y="1737"/>
                    </a:cubicBezTo>
                    <a:cubicBezTo>
                      <a:pt x="5626" y="1608"/>
                      <a:pt x="5626" y="1447"/>
                      <a:pt x="5498" y="1447"/>
                    </a:cubicBezTo>
                    <a:lnTo>
                      <a:pt x="5498" y="1319"/>
                    </a:lnTo>
                    <a:lnTo>
                      <a:pt x="5369" y="1319"/>
                    </a:lnTo>
                    <a:lnTo>
                      <a:pt x="5241" y="1190"/>
                    </a:lnTo>
                    <a:cubicBezTo>
                      <a:pt x="3890" y="387"/>
                      <a:pt x="2412" y="258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45"/>
              <p:cNvSpPr/>
              <p:nvPr/>
            </p:nvSpPr>
            <p:spPr>
              <a:xfrm rot="10786615" flipH="1">
                <a:off x="5289761" y="4319018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45"/>
              <p:cNvSpPr/>
              <p:nvPr/>
            </p:nvSpPr>
            <p:spPr>
              <a:xfrm rot="10786615" flipH="1">
                <a:off x="5126336" y="4358399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45"/>
              <p:cNvSpPr/>
              <p:nvPr/>
            </p:nvSpPr>
            <p:spPr>
              <a:xfrm rot="10786615" flipH="1">
                <a:off x="4932869" y="4361188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45"/>
              <p:cNvSpPr/>
              <p:nvPr/>
            </p:nvSpPr>
            <p:spPr>
              <a:xfrm rot="-13545" flipH="1">
                <a:off x="5663183" y="4374901"/>
                <a:ext cx="59152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3729" h="3762" extrusionOk="0">
                    <a:moveTo>
                      <a:pt x="3729" y="0"/>
                    </a:moveTo>
                    <a:cubicBezTo>
                      <a:pt x="3472" y="129"/>
                      <a:pt x="3215" y="129"/>
                      <a:pt x="3086" y="257"/>
                    </a:cubicBezTo>
                    <a:cubicBezTo>
                      <a:pt x="2122" y="932"/>
                      <a:pt x="1318" y="1865"/>
                      <a:pt x="129" y="2958"/>
                    </a:cubicBezTo>
                    <a:cubicBezTo>
                      <a:pt x="129" y="3086"/>
                      <a:pt x="0" y="3343"/>
                      <a:pt x="129" y="3472"/>
                    </a:cubicBezTo>
                    <a:lnTo>
                      <a:pt x="386" y="3761"/>
                    </a:lnTo>
                    <a:lnTo>
                      <a:pt x="514" y="3761"/>
                    </a:lnTo>
                    <a:cubicBezTo>
                      <a:pt x="675" y="3761"/>
                      <a:pt x="675" y="3761"/>
                      <a:pt x="804" y="3633"/>
                    </a:cubicBezTo>
                    <a:cubicBezTo>
                      <a:pt x="1061" y="3633"/>
                      <a:pt x="1190" y="3472"/>
                      <a:pt x="1318" y="3343"/>
                    </a:cubicBezTo>
                    <a:cubicBezTo>
                      <a:pt x="1993" y="2668"/>
                      <a:pt x="2797" y="1736"/>
                      <a:pt x="3600" y="675"/>
                    </a:cubicBezTo>
                    <a:cubicBezTo>
                      <a:pt x="3729" y="547"/>
                      <a:pt x="3729" y="257"/>
                      <a:pt x="3729" y="129"/>
                    </a:cubicBezTo>
                    <a:lnTo>
                      <a:pt x="372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0" name="Google Shape;3700;p45"/>
              <p:cNvSpPr/>
              <p:nvPr/>
            </p:nvSpPr>
            <p:spPr>
              <a:xfrm rot="-13545" flipH="1">
                <a:off x="5782331" y="4476364"/>
                <a:ext cx="85166" cy="3416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2154" extrusionOk="0">
                    <a:moveTo>
                      <a:pt x="5240" y="0"/>
                    </a:moveTo>
                    <a:cubicBezTo>
                      <a:pt x="4822" y="0"/>
                      <a:pt x="4436" y="0"/>
                      <a:pt x="4179" y="129"/>
                    </a:cubicBezTo>
                    <a:cubicBezTo>
                      <a:pt x="3504" y="418"/>
                      <a:pt x="2829" y="547"/>
                      <a:pt x="2154" y="804"/>
                    </a:cubicBezTo>
                    <a:lnTo>
                      <a:pt x="964" y="1222"/>
                    </a:lnTo>
                    <a:lnTo>
                      <a:pt x="675" y="1222"/>
                    </a:lnTo>
                    <a:cubicBezTo>
                      <a:pt x="547" y="1222"/>
                      <a:pt x="418" y="1222"/>
                      <a:pt x="418" y="1350"/>
                    </a:cubicBezTo>
                    <a:cubicBezTo>
                      <a:pt x="161" y="1479"/>
                      <a:pt x="0" y="1607"/>
                      <a:pt x="0" y="1736"/>
                    </a:cubicBezTo>
                    <a:cubicBezTo>
                      <a:pt x="0" y="1865"/>
                      <a:pt x="161" y="2025"/>
                      <a:pt x="289" y="2025"/>
                    </a:cubicBezTo>
                    <a:cubicBezTo>
                      <a:pt x="547" y="2154"/>
                      <a:pt x="675" y="2154"/>
                      <a:pt x="964" y="2154"/>
                    </a:cubicBezTo>
                    <a:lnTo>
                      <a:pt x="1350" y="2154"/>
                    </a:lnTo>
                    <a:cubicBezTo>
                      <a:pt x="2700" y="2154"/>
                      <a:pt x="3632" y="1865"/>
                      <a:pt x="4307" y="1350"/>
                    </a:cubicBezTo>
                    <a:cubicBezTo>
                      <a:pt x="4693" y="932"/>
                      <a:pt x="5111" y="547"/>
                      <a:pt x="5368" y="129"/>
                    </a:cubicBezTo>
                    <a:lnTo>
                      <a:pt x="5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1" name="Google Shape;3701;p45"/>
              <p:cNvSpPr/>
              <p:nvPr/>
            </p:nvSpPr>
            <p:spPr>
              <a:xfrm rot="-13545" flipH="1">
                <a:off x="5946145" y="4515984"/>
                <a:ext cx="91274" cy="17354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094" extrusionOk="0">
                    <a:moveTo>
                      <a:pt x="2539" y="1"/>
                    </a:moveTo>
                    <a:cubicBezTo>
                      <a:pt x="1864" y="1"/>
                      <a:pt x="1222" y="129"/>
                      <a:pt x="546" y="129"/>
                    </a:cubicBezTo>
                    <a:cubicBezTo>
                      <a:pt x="0" y="129"/>
                      <a:pt x="0" y="418"/>
                      <a:pt x="0" y="547"/>
                    </a:cubicBezTo>
                    <a:cubicBezTo>
                      <a:pt x="0" y="676"/>
                      <a:pt x="0" y="804"/>
                      <a:pt x="546" y="933"/>
                    </a:cubicBezTo>
                    <a:lnTo>
                      <a:pt x="1222" y="933"/>
                    </a:lnTo>
                    <a:cubicBezTo>
                      <a:pt x="1607" y="1093"/>
                      <a:pt x="2154" y="1093"/>
                      <a:pt x="2539" y="1093"/>
                    </a:cubicBezTo>
                    <a:lnTo>
                      <a:pt x="2668" y="1093"/>
                    </a:lnTo>
                    <a:cubicBezTo>
                      <a:pt x="3761" y="1093"/>
                      <a:pt x="4565" y="1093"/>
                      <a:pt x="5368" y="933"/>
                    </a:cubicBezTo>
                    <a:cubicBezTo>
                      <a:pt x="5497" y="933"/>
                      <a:pt x="5625" y="804"/>
                      <a:pt x="5625" y="676"/>
                    </a:cubicBezTo>
                    <a:lnTo>
                      <a:pt x="5754" y="547"/>
                    </a:lnTo>
                    <a:cubicBezTo>
                      <a:pt x="5497" y="290"/>
                      <a:pt x="5368" y="129"/>
                      <a:pt x="52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45"/>
              <p:cNvSpPr/>
              <p:nvPr/>
            </p:nvSpPr>
            <p:spPr>
              <a:xfrm rot="-13545" flipH="1">
                <a:off x="6098965" y="4466406"/>
                <a:ext cx="104027" cy="40815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45"/>
              <p:cNvSpPr/>
              <p:nvPr/>
            </p:nvSpPr>
            <p:spPr>
              <a:xfrm rot="-13545" flipH="1">
                <a:off x="6304622" y="4368244"/>
                <a:ext cx="89259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45"/>
              <p:cNvSpPr/>
              <p:nvPr/>
            </p:nvSpPr>
            <p:spPr>
              <a:xfrm rot="-13545" flipH="1">
                <a:off x="6463298" y="4269685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45"/>
              <p:cNvSpPr/>
              <p:nvPr/>
            </p:nvSpPr>
            <p:spPr>
              <a:xfrm rot="-13385">
                <a:off x="6799434" y="4360268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45"/>
              <p:cNvSpPr/>
              <p:nvPr/>
            </p:nvSpPr>
            <p:spPr>
              <a:xfrm rot="10786615" flipH="1">
                <a:off x="7377499" y="4349515"/>
                <a:ext cx="92367" cy="25813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608" extrusionOk="0">
                    <a:moveTo>
                      <a:pt x="514" y="0"/>
                    </a:moveTo>
                    <a:cubicBezTo>
                      <a:pt x="129" y="0"/>
                      <a:pt x="0" y="129"/>
                      <a:pt x="0" y="386"/>
                    </a:cubicBezTo>
                    <a:cubicBezTo>
                      <a:pt x="0" y="547"/>
                      <a:pt x="129" y="804"/>
                      <a:pt x="514" y="933"/>
                    </a:cubicBezTo>
                    <a:lnTo>
                      <a:pt x="932" y="933"/>
                    </a:lnTo>
                    <a:lnTo>
                      <a:pt x="1864" y="1190"/>
                    </a:lnTo>
                    <a:cubicBezTo>
                      <a:pt x="2797" y="1350"/>
                      <a:pt x="3729" y="1479"/>
                      <a:pt x="4693" y="1608"/>
                    </a:cubicBezTo>
                    <a:lnTo>
                      <a:pt x="5497" y="1608"/>
                    </a:lnTo>
                    <a:cubicBezTo>
                      <a:pt x="5625" y="1479"/>
                      <a:pt x="5754" y="1479"/>
                      <a:pt x="5754" y="1350"/>
                    </a:cubicBezTo>
                    <a:cubicBezTo>
                      <a:pt x="5754" y="1350"/>
                      <a:pt x="5754" y="1190"/>
                      <a:pt x="5625" y="1190"/>
                    </a:cubicBezTo>
                    <a:cubicBezTo>
                      <a:pt x="5208" y="804"/>
                      <a:pt x="4822" y="675"/>
                      <a:pt x="4404" y="547"/>
                    </a:cubicBezTo>
                    <a:lnTo>
                      <a:pt x="1993" y="129"/>
                    </a:lnTo>
                    <a:cubicBezTo>
                      <a:pt x="1736" y="0"/>
                      <a:pt x="1479" y="0"/>
                      <a:pt x="1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45"/>
              <p:cNvSpPr/>
              <p:nvPr/>
            </p:nvSpPr>
            <p:spPr>
              <a:xfrm rot="10786615" flipH="1">
                <a:off x="7214075" y="438889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45"/>
              <p:cNvSpPr/>
              <p:nvPr/>
            </p:nvSpPr>
            <p:spPr>
              <a:xfrm rot="10786615" flipH="1">
                <a:off x="7020607" y="439168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45"/>
              <p:cNvSpPr/>
              <p:nvPr/>
            </p:nvSpPr>
            <p:spPr>
              <a:xfrm rot="3453141" flipH="1">
                <a:off x="6634178" y="4272703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0" name="Google Shape;3710;p45"/>
              <p:cNvSpPr/>
              <p:nvPr/>
            </p:nvSpPr>
            <p:spPr>
              <a:xfrm rot="-3102411" flipH="1">
                <a:off x="8399831" y="4330039"/>
                <a:ext cx="85168" cy="34169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2154" extrusionOk="0">
                    <a:moveTo>
                      <a:pt x="5240" y="0"/>
                    </a:moveTo>
                    <a:cubicBezTo>
                      <a:pt x="4822" y="0"/>
                      <a:pt x="4436" y="0"/>
                      <a:pt x="4179" y="129"/>
                    </a:cubicBezTo>
                    <a:cubicBezTo>
                      <a:pt x="3504" y="418"/>
                      <a:pt x="2829" y="547"/>
                      <a:pt x="2154" y="804"/>
                    </a:cubicBezTo>
                    <a:lnTo>
                      <a:pt x="964" y="1222"/>
                    </a:lnTo>
                    <a:lnTo>
                      <a:pt x="675" y="1222"/>
                    </a:lnTo>
                    <a:cubicBezTo>
                      <a:pt x="547" y="1222"/>
                      <a:pt x="418" y="1222"/>
                      <a:pt x="418" y="1350"/>
                    </a:cubicBezTo>
                    <a:cubicBezTo>
                      <a:pt x="161" y="1479"/>
                      <a:pt x="0" y="1607"/>
                      <a:pt x="0" y="1736"/>
                    </a:cubicBezTo>
                    <a:cubicBezTo>
                      <a:pt x="0" y="1865"/>
                      <a:pt x="161" y="2025"/>
                      <a:pt x="289" y="2025"/>
                    </a:cubicBezTo>
                    <a:cubicBezTo>
                      <a:pt x="547" y="2154"/>
                      <a:pt x="675" y="2154"/>
                      <a:pt x="964" y="2154"/>
                    </a:cubicBezTo>
                    <a:lnTo>
                      <a:pt x="1350" y="2154"/>
                    </a:lnTo>
                    <a:cubicBezTo>
                      <a:pt x="2700" y="2154"/>
                      <a:pt x="3632" y="1865"/>
                      <a:pt x="4307" y="1350"/>
                    </a:cubicBezTo>
                    <a:cubicBezTo>
                      <a:pt x="4693" y="932"/>
                      <a:pt x="5111" y="547"/>
                      <a:pt x="5368" y="129"/>
                    </a:cubicBezTo>
                    <a:lnTo>
                      <a:pt x="53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1" name="Google Shape;3711;p45"/>
              <p:cNvSpPr/>
              <p:nvPr/>
            </p:nvSpPr>
            <p:spPr>
              <a:xfrm rot="-3102411" flipH="1">
                <a:off x="8525105" y="4227320"/>
                <a:ext cx="91275" cy="17354"/>
              </a:xfrm>
              <a:custGeom>
                <a:avLst/>
                <a:gdLst/>
                <a:ahLst/>
                <a:cxnLst/>
                <a:rect l="l" t="t" r="r" b="b"/>
                <a:pathLst>
                  <a:path w="5754" h="1094" extrusionOk="0">
                    <a:moveTo>
                      <a:pt x="2539" y="1"/>
                    </a:moveTo>
                    <a:cubicBezTo>
                      <a:pt x="1864" y="1"/>
                      <a:pt x="1222" y="129"/>
                      <a:pt x="546" y="129"/>
                    </a:cubicBezTo>
                    <a:cubicBezTo>
                      <a:pt x="0" y="129"/>
                      <a:pt x="0" y="418"/>
                      <a:pt x="0" y="547"/>
                    </a:cubicBezTo>
                    <a:cubicBezTo>
                      <a:pt x="0" y="676"/>
                      <a:pt x="0" y="804"/>
                      <a:pt x="546" y="933"/>
                    </a:cubicBezTo>
                    <a:lnTo>
                      <a:pt x="1222" y="933"/>
                    </a:lnTo>
                    <a:cubicBezTo>
                      <a:pt x="1607" y="1093"/>
                      <a:pt x="2154" y="1093"/>
                      <a:pt x="2539" y="1093"/>
                    </a:cubicBezTo>
                    <a:lnTo>
                      <a:pt x="2668" y="1093"/>
                    </a:lnTo>
                    <a:cubicBezTo>
                      <a:pt x="3761" y="1093"/>
                      <a:pt x="4565" y="1093"/>
                      <a:pt x="5368" y="933"/>
                    </a:cubicBezTo>
                    <a:cubicBezTo>
                      <a:pt x="5497" y="933"/>
                      <a:pt x="5625" y="804"/>
                      <a:pt x="5625" y="676"/>
                    </a:cubicBezTo>
                    <a:lnTo>
                      <a:pt x="5754" y="547"/>
                    </a:lnTo>
                    <a:cubicBezTo>
                      <a:pt x="5497" y="290"/>
                      <a:pt x="5368" y="129"/>
                      <a:pt x="52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2" name="Google Shape;3712;p45"/>
              <p:cNvSpPr/>
              <p:nvPr/>
            </p:nvSpPr>
            <p:spPr>
              <a:xfrm rot="-1795378">
                <a:off x="7848590" y="2273538"/>
                <a:ext cx="104023" cy="40813"/>
              </a:xfrm>
              <a:custGeom>
                <a:avLst/>
                <a:gdLst/>
                <a:ahLst/>
                <a:cxnLst/>
                <a:rect l="l" t="t" r="r" b="b"/>
                <a:pathLst>
                  <a:path w="6558" h="2573" extrusionOk="0">
                    <a:moveTo>
                      <a:pt x="547" y="1"/>
                    </a:moveTo>
                    <a:cubicBezTo>
                      <a:pt x="418" y="1"/>
                      <a:pt x="129" y="161"/>
                      <a:pt x="129" y="290"/>
                    </a:cubicBezTo>
                    <a:cubicBezTo>
                      <a:pt x="0" y="290"/>
                      <a:pt x="129" y="547"/>
                      <a:pt x="129" y="676"/>
                    </a:cubicBezTo>
                    <a:lnTo>
                      <a:pt x="547" y="1094"/>
                    </a:lnTo>
                    <a:lnTo>
                      <a:pt x="675" y="1222"/>
                    </a:lnTo>
                    <a:cubicBezTo>
                      <a:pt x="1864" y="2026"/>
                      <a:pt x="3215" y="2572"/>
                      <a:pt x="4693" y="2572"/>
                    </a:cubicBezTo>
                    <a:cubicBezTo>
                      <a:pt x="5368" y="2572"/>
                      <a:pt x="5882" y="2412"/>
                      <a:pt x="6558" y="2283"/>
                    </a:cubicBezTo>
                    <a:cubicBezTo>
                      <a:pt x="6172" y="2154"/>
                      <a:pt x="5754" y="2026"/>
                      <a:pt x="5368" y="1769"/>
                    </a:cubicBezTo>
                    <a:cubicBezTo>
                      <a:pt x="4147" y="1351"/>
                      <a:pt x="2829" y="804"/>
                      <a:pt x="1479" y="290"/>
                    </a:cubicBezTo>
                    <a:lnTo>
                      <a:pt x="1350" y="290"/>
                    </a:lnTo>
                    <a:cubicBezTo>
                      <a:pt x="1061" y="161"/>
                      <a:pt x="804" y="1"/>
                      <a:pt x="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45"/>
              <p:cNvSpPr/>
              <p:nvPr/>
            </p:nvSpPr>
            <p:spPr>
              <a:xfrm rot="-1795378">
                <a:off x="7640986" y="2286638"/>
                <a:ext cx="89255" cy="63749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4019" extrusionOk="0">
                    <a:moveTo>
                      <a:pt x="1" y="0"/>
                    </a:moveTo>
                    <a:lnTo>
                      <a:pt x="1" y="675"/>
                    </a:lnTo>
                    <a:lnTo>
                      <a:pt x="419" y="1061"/>
                    </a:lnTo>
                    <a:lnTo>
                      <a:pt x="547" y="1061"/>
                    </a:lnTo>
                    <a:cubicBezTo>
                      <a:pt x="804" y="1479"/>
                      <a:pt x="1222" y="1736"/>
                      <a:pt x="1608" y="1993"/>
                    </a:cubicBezTo>
                    <a:cubicBezTo>
                      <a:pt x="2026" y="2282"/>
                      <a:pt x="2412" y="2668"/>
                      <a:pt x="2669" y="2925"/>
                    </a:cubicBezTo>
                    <a:cubicBezTo>
                      <a:pt x="3472" y="3600"/>
                      <a:pt x="4437" y="3890"/>
                      <a:pt x="5626" y="4018"/>
                    </a:cubicBezTo>
                    <a:cubicBezTo>
                      <a:pt x="4276" y="2411"/>
                      <a:pt x="2540" y="1318"/>
                      <a:pt x="933" y="257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14" name="Google Shape;3714;p45"/>
              <p:cNvGrpSpPr/>
              <p:nvPr/>
            </p:nvGrpSpPr>
            <p:grpSpPr>
              <a:xfrm>
                <a:off x="8061000" y="2181884"/>
                <a:ext cx="755199" cy="1977146"/>
                <a:chOff x="8061000" y="2181884"/>
                <a:chExt cx="755199" cy="1977146"/>
              </a:xfrm>
            </p:grpSpPr>
            <p:grpSp>
              <p:nvGrpSpPr>
                <p:cNvPr id="3715" name="Google Shape;3715;p45"/>
                <p:cNvGrpSpPr/>
                <p:nvPr/>
              </p:nvGrpSpPr>
              <p:grpSpPr>
                <a:xfrm rot="-216038">
                  <a:off x="8422345" y="2192829"/>
                  <a:ext cx="371389" cy="727083"/>
                  <a:chOff x="8915667" y="2383456"/>
                  <a:chExt cx="371399" cy="727102"/>
                </a:xfrm>
              </p:grpSpPr>
              <p:sp>
                <p:nvSpPr>
                  <p:cNvPr id="3716" name="Google Shape;3716;p45"/>
                  <p:cNvSpPr/>
                  <p:nvPr/>
                </p:nvSpPr>
                <p:spPr>
                  <a:xfrm rot="-5400000" flipH="1">
                    <a:off x="9009248" y="3062409"/>
                    <a:ext cx="50164" cy="461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7" h="2839" extrusionOk="0">
                        <a:moveTo>
                          <a:pt x="2926" y="0"/>
                        </a:moveTo>
                        <a:cubicBezTo>
                          <a:pt x="1608" y="0"/>
                          <a:pt x="804" y="932"/>
                          <a:pt x="258" y="1897"/>
                        </a:cubicBezTo>
                        <a:cubicBezTo>
                          <a:pt x="129" y="2154"/>
                          <a:pt x="0" y="2411"/>
                          <a:pt x="386" y="2700"/>
                        </a:cubicBezTo>
                        <a:cubicBezTo>
                          <a:pt x="494" y="2797"/>
                          <a:pt x="598" y="2839"/>
                          <a:pt x="699" y="2839"/>
                        </a:cubicBezTo>
                        <a:cubicBezTo>
                          <a:pt x="868" y="2839"/>
                          <a:pt x="1029" y="2721"/>
                          <a:pt x="1190" y="2540"/>
                        </a:cubicBezTo>
                        <a:cubicBezTo>
                          <a:pt x="1736" y="2025"/>
                          <a:pt x="2283" y="1350"/>
                          <a:pt x="2926" y="547"/>
                        </a:cubicBezTo>
                        <a:cubicBezTo>
                          <a:pt x="3086" y="418"/>
                          <a:pt x="3086" y="290"/>
                          <a:pt x="30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7" name="Google Shape;3717;p45"/>
                  <p:cNvSpPr/>
                  <p:nvPr/>
                </p:nvSpPr>
                <p:spPr>
                  <a:xfrm rot="-5400000" flipH="1">
                    <a:off x="9119119" y="2915457"/>
                    <a:ext cx="97695" cy="741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12" h="4565" extrusionOk="0">
                        <a:moveTo>
                          <a:pt x="6011" y="0"/>
                        </a:moveTo>
                        <a:lnTo>
                          <a:pt x="6011" y="0"/>
                        </a:lnTo>
                        <a:cubicBezTo>
                          <a:pt x="5625" y="161"/>
                          <a:pt x="5336" y="290"/>
                          <a:pt x="5079" y="547"/>
                        </a:cubicBezTo>
                        <a:cubicBezTo>
                          <a:pt x="4532" y="804"/>
                          <a:pt x="4147" y="1222"/>
                          <a:pt x="3729" y="1608"/>
                        </a:cubicBezTo>
                        <a:cubicBezTo>
                          <a:pt x="2668" y="2411"/>
                          <a:pt x="1607" y="3376"/>
                          <a:pt x="257" y="3761"/>
                        </a:cubicBezTo>
                        <a:cubicBezTo>
                          <a:pt x="257" y="3890"/>
                          <a:pt x="257" y="3890"/>
                          <a:pt x="129" y="3890"/>
                        </a:cubicBezTo>
                        <a:cubicBezTo>
                          <a:pt x="129" y="4018"/>
                          <a:pt x="0" y="4308"/>
                          <a:pt x="129" y="4308"/>
                        </a:cubicBezTo>
                        <a:cubicBezTo>
                          <a:pt x="129" y="4436"/>
                          <a:pt x="257" y="4565"/>
                          <a:pt x="386" y="4565"/>
                        </a:cubicBezTo>
                        <a:lnTo>
                          <a:pt x="514" y="4565"/>
                        </a:lnTo>
                        <a:cubicBezTo>
                          <a:pt x="804" y="4565"/>
                          <a:pt x="1189" y="4565"/>
                          <a:pt x="1479" y="4436"/>
                        </a:cubicBezTo>
                        <a:cubicBezTo>
                          <a:pt x="2797" y="3890"/>
                          <a:pt x="4018" y="2958"/>
                          <a:pt x="5079" y="1608"/>
                        </a:cubicBezTo>
                        <a:cubicBezTo>
                          <a:pt x="5336" y="1222"/>
                          <a:pt x="5625" y="675"/>
                          <a:pt x="5882" y="290"/>
                        </a:cubicBezTo>
                        <a:cubicBezTo>
                          <a:pt x="6011" y="161"/>
                          <a:pt x="6011" y="161"/>
                          <a:pt x="6011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8" name="Google Shape;3718;p45"/>
                  <p:cNvSpPr/>
                  <p:nvPr/>
                </p:nvSpPr>
                <p:spPr>
                  <a:xfrm rot="-5400000" flipH="1">
                    <a:off x="9226454" y="2740718"/>
                    <a:ext cx="100311" cy="209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3" h="1287" extrusionOk="0">
                        <a:moveTo>
                          <a:pt x="4694" y="1"/>
                        </a:moveTo>
                        <a:cubicBezTo>
                          <a:pt x="3890" y="1"/>
                          <a:pt x="3215" y="129"/>
                          <a:pt x="2412" y="129"/>
                        </a:cubicBezTo>
                        <a:lnTo>
                          <a:pt x="547" y="129"/>
                        </a:lnTo>
                        <a:cubicBezTo>
                          <a:pt x="290" y="129"/>
                          <a:pt x="130" y="258"/>
                          <a:pt x="1" y="258"/>
                        </a:cubicBezTo>
                        <a:cubicBezTo>
                          <a:pt x="1" y="387"/>
                          <a:pt x="1" y="676"/>
                          <a:pt x="130" y="676"/>
                        </a:cubicBezTo>
                        <a:cubicBezTo>
                          <a:pt x="419" y="1062"/>
                          <a:pt x="805" y="1190"/>
                          <a:pt x="1094" y="1190"/>
                        </a:cubicBezTo>
                        <a:cubicBezTo>
                          <a:pt x="1689" y="1254"/>
                          <a:pt x="2219" y="1287"/>
                          <a:pt x="2701" y="1287"/>
                        </a:cubicBezTo>
                        <a:cubicBezTo>
                          <a:pt x="3183" y="1287"/>
                          <a:pt x="3617" y="1254"/>
                          <a:pt x="4019" y="1190"/>
                        </a:cubicBezTo>
                        <a:cubicBezTo>
                          <a:pt x="4694" y="1062"/>
                          <a:pt x="5241" y="933"/>
                          <a:pt x="6044" y="387"/>
                        </a:cubicBezTo>
                        <a:cubicBezTo>
                          <a:pt x="6173" y="387"/>
                          <a:pt x="6173" y="258"/>
                          <a:pt x="6173" y="258"/>
                        </a:cubicBezTo>
                        <a:lnTo>
                          <a:pt x="6044" y="258"/>
                        </a:lnTo>
                        <a:cubicBezTo>
                          <a:pt x="5626" y="129"/>
                          <a:pt x="5112" y="1"/>
                          <a:pt x="4694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9" name="Google Shape;3719;p45"/>
                  <p:cNvSpPr/>
                  <p:nvPr/>
                </p:nvSpPr>
                <p:spPr>
                  <a:xfrm rot="-5400000" flipH="1">
                    <a:off x="9192250" y="2505425"/>
                    <a:ext cx="84630" cy="715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08" h="4404" extrusionOk="0">
                        <a:moveTo>
                          <a:pt x="129" y="0"/>
                        </a:moveTo>
                        <a:cubicBezTo>
                          <a:pt x="0" y="129"/>
                          <a:pt x="0" y="514"/>
                          <a:pt x="129" y="643"/>
                        </a:cubicBezTo>
                        <a:cubicBezTo>
                          <a:pt x="932" y="1607"/>
                          <a:pt x="1864" y="2668"/>
                          <a:pt x="2925" y="3600"/>
                        </a:cubicBezTo>
                        <a:cubicBezTo>
                          <a:pt x="3215" y="3858"/>
                          <a:pt x="3600" y="4018"/>
                          <a:pt x="4018" y="4147"/>
                        </a:cubicBezTo>
                        <a:cubicBezTo>
                          <a:pt x="4147" y="4275"/>
                          <a:pt x="4404" y="4275"/>
                          <a:pt x="4532" y="4404"/>
                        </a:cubicBezTo>
                        <a:cubicBezTo>
                          <a:pt x="4822" y="4275"/>
                          <a:pt x="5079" y="4147"/>
                          <a:pt x="5207" y="4018"/>
                        </a:cubicBezTo>
                        <a:cubicBezTo>
                          <a:pt x="5207" y="3858"/>
                          <a:pt x="5079" y="3600"/>
                          <a:pt x="4950" y="3600"/>
                        </a:cubicBezTo>
                        <a:cubicBezTo>
                          <a:pt x="3890" y="2540"/>
                          <a:pt x="2668" y="1607"/>
                          <a:pt x="1607" y="643"/>
                        </a:cubicBezTo>
                        <a:lnTo>
                          <a:pt x="1479" y="643"/>
                        </a:lnTo>
                        <a:cubicBezTo>
                          <a:pt x="1189" y="386"/>
                          <a:pt x="932" y="129"/>
                          <a:pt x="67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20" name="Google Shape;3720;p45"/>
                  <p:cNvSpPr/>
                  <p:nvPr/>
                </p:nvSpPr>
                <p:spPr>
                  <a:xfrm rot="-5400000" flipH="1">
                    <a:off x="9074466" y="2364126"/>
                    <a:ext cx="52244" cy="1128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15" h="6944" extrusionOk="0">
                        <a:moveTo>
                          <a:pt x="386" y="0"/>
                        </a:moveTo>
                        <a:cubicBezTo>
                          <a:pt x="386" y="0"/>
                          <a:pt x="257" y="129"/>
                          <a:pt x="129" y="386"/>
                        </a:cubicBezTo>
                        <a:cubicBezTo>
                          <a:pt x="0" y="386"/>
                          <a:pt x="0" y="515"/>
                          <a:pt x="0" y="675"/>
                        </a:cubicBezTo>
                        <a:lnTo>
                          <a:pt x="0" y="933"/>
                        </a:lnTo>
                        <a:cubicBezTo>
                          <a:pt x="129" y="2926"/>
                          <a:pt x="804" y="4822"/>
                          <a:pt x="1865" y="6140"/>
                        </a:cubicBezTo>
                        <a:cubicBezTo>
                          <a:pt x="2122" y="6429"/>
                          <a:pt x="2411" y="6686"/>
                          <a:pt x="2925" y="6944"/>
                        </a:cubicBezTo>
                        <a:lnTo>
                          <a:pt x="3215" y="6944"/>
                        </a:lnTo>
                        <a:lnTo>
                          <a:pt x="3215" y="6686"/>
                        </a:lnTo>
                        <a:cubicBezTo>
                          <a:pt x="3086" y="6301"/>
                          <a:pt x="3086" y="5883"/>
                          <a:pt x="2925" y="5626"/>
                        </a:cubicBezTo>
                        <a:cubicBezTo>
                          <a:pt x="2411" y="4276"/>
                          <a:pt x="1865" y="2926"/>
                          <a:pt x="1318" y="1608"/>
                        </a:cubicBezTo>
                        <a:lnTo>
                          <a:pt x="932" y="515"/>
                        </a:lnTo>
                        <a:lnTo>
                          <a:pt x="804" y="386"/>
                        </a:lnTo>
                        <a:lnTo>
                          <a:pt x="804" y="258"/>
                        </a:lnTo>
                        <a:cubicBezTo>
                          <a:pt x="675" y="129"/>
                          <a:pt x="514" y="0"/>
                          <a:pt x="3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21" name="Google Shape;3721;p45"/>
                  <p:cNvSpPr/>
                  <p:nvPr/>
                </p:nvSpPr>
                <p:spPr>
                  <a:xfrm rot="-5400000" flipH="1">
                    <a:off x="8938856" y="2360267"/>
                    <a:ext cx="32403" cy="78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4" h="4848" extrusionOk="0">
                        <a:moveTo>
                          <a:pt x="1865" y="1"/>
                        </a:moveTo>
                        <a:cubicBezTo>
                          <a:pt x="1736" y="1"/>
                          <a:pt x="1479" y="129"/>
                          <a:pt x="1350" y="129"/>
                        </a:cubicBezTo>
                        <a:cubicBezTo>
                          <a:pt x="1189" y="258"/>
                          <a:pt x="1189" y="258"/>
                          <a:pt x="1061" y="258"/>
                        </a:cubicBezTo>
                        <a:lnTo>
                          <a:pt x="1061" y="387"/>
                        </a:lnTo>
                        <a:lnTo>
                          <a:pt x="257" y="2797"/>
                        </a:lnTo>
                        <a:lnTo>
                          <a:pt x="0" y="3762"/>
                        </a:lnTo>
                        <a:cubicBezTo>
                          <a:pt x="0" y="3890"/>
                          <a:pt x="129" y="4019"/>
                          <a:pt x="129" y="4147"/>
                        </a:cubicBezTo>
                        <a:cubicBezTo>
                          <a:pt x="129" y="4694"/>
                          <a:pt x="257" y="4823"/>
                          <a:pt x="547" y="4823"/>
                        </a:cubicBezTo>
                        <a:cubicBezTo>
                          <a:pt x="580" y="4839"/>
                          <a:pt x="612" y="4847"/>
                          <a:pt x="642" y="4847"/>
                        </a:cubicBezTo>
                        <a:cubicBezTo>
                          <a:pt x="840" y="4847"/>
                          <a:pt x="966" y="4494"/>
                          <a:pt x="1189" y="4019"/>
                        </a:cubicBezTo>
                        <a:cubicBezTo>
                          <a:pt x="1479" y="2797"/>
                          <a:pt x="1736" y="1737"/>
                          <a:pt x="1993" y="547"/>
                        </a:cubicBezTo>
                        <a:cubicBezTo>
                          <a:pt x="1993" y="387"/>
                          <a:pt x="1865" y="1"/>
                          <a:pt x="186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722" name="Google Shape;3722;p45"/>
                <p:cNvSpPr/>
                <p:nvPr/>
              </p:nvSpPr>
              <p:spPr>
                <a:xfrm rot="-5934294">
                  <a:off x="8376494" y="3165671"/>
                  <a:ext cx="90333" cy="29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1866" extrusionOk="0">
                      <a:moveTo>
                        <a:pt x="419" y="1"/>
                      </a:moveTo>
                      <a:cubicBezTo>
                        <a:pt x="290" y="1"/>
                        <a:pt x="162" y="129"/>
                        <a:pt x="1" y="258"/>
                      </a:cubicBezTo>
                      <a:cubicBezTo>
                        <a:pt x="1" y="387"/>
                        <a:pt x="162" y="644"/>
                        <a:pt x="162" y="644"/>
                      </a:cubicBezTo>
                      <a:cubicBezTo>
                        <a:pt x="676" y="933"/>
                        <a:pt x="1222" y="1190"/>
                        <a:pt x="1769" y="1319"/>
                      </a:cubicBezTo>
                      <a:cubicBezTo>
                        <a:pt x="2412" y="1608"/>
                        <a:pt x="3087" y="1608"/>
                        <a:pt x="3890" y="1737"/>
                      </a:cubicBezTo>
                      <a:cubicBezTo>
                        <a:pt x="4180" y="1737"/>
                        <a:pt x="4308" y="1865"/>
                        <a:pt x="4565" y="1865"/>
                      </a:cubicBezTo>
                      <a:lnTo>
                        <a:pt x="5369" y="1865"/>
                      </a:lnTo>
                      <a:cubicBezTo>
                        <a:pt x="5498" y="1737"/>
                        <a:pt x="5626" y="1737"/>
                        <a:pt x="5626" y="1737"/>
                      </a:cubicBezTo>
                      <a:cubicBezTo>
                        <a:pt x="5626" y="1608"/>
                        <a:pt x="5626" y="1447"/>
                        <a:pt x="5498" y="1447"/>
                      </a:cubicBezTo>
                      <a:lnTo>
                        <a:pt x="5498" y="1319"/>
                      </a:lnTo>
                      <a:lnTo>
                        <a:pt x="5369" y="1319"/>
                      </a:lnTo>
                      <a:lnTo>
                        <a:pt x="5241" y="1190"/>
                      </a:lnTo>
                      <a:cubicBezTo>
                        <a:pt x="3890" y="387"/>
                        <a:pt x="2412" y="258"/>
                        <a:pt x="9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3" name="Google Shape;3723;p45"/>
                <p:cNvSpPr/>
                <p:nvPr/>
              </p:nvSpPr>
              <p:spPr>
                <a:xfrm rot="4865706" flipH="1">
                  <a:off x="8402926" y="3371030"/>
                  <a:ext cx="92372" cy="25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" h="1608" extrusionOk="0">
                      <a:moveTo>
                        <a:pt x="514" y="0"/>
                      </a:moveTo>
                      <a:cubicBezTo>
                        <a:pt x="129" y="0"/>
                        <a:pt x="0" y="129"/>
                        <a:pt x="0" y="386"/>
                      </a:cubicBezTo>
                      <a:cubicBezTo>
                        <a:pt x="0" y="547"/>
                        <a:pt x="129" y="804"/>
                        <a:pt x="514" y="933"/>
                      </a:cubicBezTo>
                      <a:lnTo>
                        <a:pt x="932" y="933"/>
                      </a:lnTo>
                      <a:lnTo>
                        <a:pt x="1864" y="1190"/>
                      </a:lnTo>
                      <a:cubicBezTo>
                        <a:pt x="2797" y="1350"/>
                        <a:pt x="3729" y="1479"/>
                        <a:pt x="4693" y="1608"/>
                      </a:cubicBezTo>
                      <a:lnTo>
                        <a:pt x="5497" y="1608"/>
                      </a:lnTo>
                      <a:cubicBezTo>
                        <a:pt x="5625" y="1479"/>
                        <a:pt x="5754" y="1479"/>
                        <a:pt x="5754" y="1350"/>
                      </a:cubicBezTo>
                      <a:cubicBezTo>
                        <a:pt x="5754" y="1350"/>
                        <a:pt x="5754" y="1190"/>
                        <a:pt x="5625" y="1190"/>
                      </a:cubicBezTo>
                      <a:cubicBezTo>
                        <a:pt x="5208" y="804"/>
                        <a:pt x="4822" y="675"/>
                        <a:pt x="4404" y="547"/>
                      </a:cubicBezTo>
                      <a:lnTo>
                        <a:pt x="1993" y="129"/>
                      </a:lnTo>
                      <a:cubicBezTo>
                        <a:pt x="1736" y="0"/>
                        <a:pt x="1479" y="0"/>
                        <a:pt x="11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4" name="Google Shape;3724;p45"/>
                <p:cNvSpPr/>
                <p:nvPr/>
              </p:nvSpPr>
              <p:spPr>
                <a:xfrm rot="2793892" flipH="1">
                  <a:off x="8466443" y="3495825"/>
                  <a:ext cx="73285" cy="19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5" h="1222" extrusionOk="0">
                      <a:moveTo>
                        <a:pt x="675" y="0"/>
                      </a:moveTo>
                      <a:cubicBezTo>
                        <a:pt x="129" y="0"/>
                        <a:pt x="0" y="418"/>
                        <a:pt x="0" y="418"/>
                      </a:cubicBezTo>
                      <a:cubicBezTo>
                        <a:pt x="0" y="675"/>
                        <a:pt x="0" y="804"/>
                        <a:pt x="129" y="965"/>
                      </a:cubicBezTo>
                      <a:cubicBezTo>
                        <a:pt x="257" y="1093"/>
                        <a:pt x="418" y="1093"/>
                        <a:pt x="547" y="1093"/>
                      </a:cubicBezTo>
                      <a:cubicBezTo>
                        <a:pt x="1222" y="1222"/>
                        <a:pt x="1736" y="1222"/>
                        <a:pt x="2283" y="1222"/>
                      </a:cubicBezTo>
                      <a:lnTo>
                        <a:pt x="3472" y="1222"/>
                      </a:lnTo>
                      <a:cubicBezTo>
                        <a:pt x="3761" y="1222"/>
                        <a:pt x="4018" y="965"/>
                        <a:pt x="4276" y="804"/>
                      </a:cubicBezTo>
                      <a:cubicBezTo>
                        <a:pt x="4436" y="804"/>
                        <a:pt x="4436" y="804"/>
                        <a:pt x="4565" y="675"/>
                      </a:cubicBezTo>
                      <a:lnTo>
                        <a:pt x="4276" y="675"/>
                      </a:lnTo>
                      <a:cubicBezTo>
                        <a:pt x="4018" y="418"/>
                        <a:pt x="3761" y="290"/>
                        <a:pt x="3472" y="290"/>
                      </a:cubicBezTo>
                      <a:cubicBezTo>
                        <a:pt x="2668" y="161"/>
                        <a:pt x="1736" y="0"/>
                        <a:pt x="80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5" name="Google Shape;3725;p45"/>
                <p:cNvSpPr/>
                <p:nvPr/>
              </p:nvSpPr>
              <p:spPr>
                <a:xfrm rot="-5935315" flipH="1">
                  <a:off x="8437596" y="2990398"/>
                  <a:ext cx="59149" cy="59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9" h="3762" extrusionOk="0">
                      <a:moveTo>
                        <a:pt x="3729" y="0"/>
                      </a:moveTo>
                      <a:cubicBezTo>
                        <a:pt x="3472" y="129"/>
                        <a:pt x="3215" y="129"/>
                        <a:pt x="3086" y="257"/>
                      </a:cubicBezTo>
                      <a:cubicBezTo>
                        <a:pt x="2122" y="932"/>
                        <a:pt x="1318" y="1865"/>
                        <a:pt x="129" y="2958"/>
                      </a:cubicBezTo>
                      <a:cubicBezTo>
                        <a:pt x="129" y="3086"/>
                        <a:pt x="0" y="3343"/>
                        <a:pt x="129" y="3472"/>
                      </a:cubicBezTo>
                      <a:lnTo>
                        <a:pt x="386" y="3761"/>
                      </a:lnTo>
                      <a:lnTo>
                        <a:pt x="514" y="3761"/>
                      </a:lnTo>
                      <a:cubicBezTo>
                        <a:pt x="675" y="3761"/>
                        <a:pt x="675" y="3761"/>
                        <a:pt x="804" y="3633"/>
                      </a:cubicBezTo>
                      <a:cubicBezTo>
                        <a:pt x="1061" y="3633"/>
                        <a:pt x="1190" y="3472"/>
                        <a:pt x="1318" y="3343"/>
                      </a:cubicBezTo>
                      <a:cubicBezTo>
                        <a:pt x="1993" y="2668"/>
                        <a:pt x="2797" y="1736"/>
                        <a:pt x="3600" y="675"/>
                      </a:cubicBezTo>
                      <a:cubicBezTo>
                        <a:pt x="3729" y="547"/>
                        <a:pt x="3729" y="257"/>
                        <a:pt x="3729" y="129"/>
                      </a:cubicBezTo>
                      <a:lnTo>
                        <a:pt x="372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6" name="Google Shape;3726;p45"/>
                <p:cNvSpPr/>
                <p:nvPr/>
              </p:nvSpPr>
              <p:spPr>
                <a:xfrm rot="438387">
                  <a:off x="8234223" y="2273014"/>
                  <a:ext cx="85173" cy="34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9" h="2154" extrusionOk="0">
                      <a:moveTo>
                        <a:pt x="5240" y="0"/>
                      </a:moveTo>
                      <a:cubicBezTo>
                        <a:pt x="4822" y="0"/>
                        <a:pt x="4436" y="0"/>
                        <a:pt x="4179" y="129"/>
                      </a:cubicBezTo>
                      <a:cubicBezTo>
                        <a:pt x="3504" y="418"/>
                        <a:pt x="2829" y="547"/>
                        <a:pt x="2154" y="804"/>
                      </a:cubicBezTo>
                      <a:lnTo>
                        <a:pt x="964" y="1222"/>
                      </a:lnTo>
                      <a:lnTo>
                        <a:pt x="675" y="1222"/>
                      </a:lnTo>
                      <a:cubicBezTo>
                        <a:pt x="547" y="1222"/>
                        <a:pt x="418" y="1222"/>
                        <a:pt x="418" y="1350"/>
                      </a:cubicBezTo>
                      <a:cubicBezTo>
                        <a:pt x="161" y="1479"/>
                        <a:pt x="0" y="1607"/>
                        <a:pt x="0" y="1736"/>
                      </a:cubicBezTo>
                      <a:cubicBezTo>
                        <a:pt x="0" y="1865"/>
                        <a:pt x="161" y="2025"/>
                        <a:pt x="289" y="2025"/>
                      </a:cubicBezTo>
                      <a:cubicBezTo>
                        <a:pt x="547" y="2154"/>
                        <a:pt x="675" y="2154"/>
                        <a:pt x="964" y="2154"/>
                      </a:cubicBezTo>
                      <a:lnTo>
                        <a:pt x="1350" y="2154"/>
                      </a:lnTo>
                      <a:cubicBezTo>
                        <a:pt x="2700" y="2154"/>
                        <a:pt x="3632" y="1865"/>
                        <a:pt x="4307" y="1350"/>
                      </a:cubicBezTo>
                      <a:cubicBezTo>
                        <a:pt x="4693" y="932"/>
                        <a:pt x="5111" y="547"/>
                        <a:pt x="5368" y="129"/>
                      </a:cubicBezTo>
                      <a:lnTo>
                        <a:pt x="536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7" name="Google Shape;3727;p45"/>
                <p:cNvSpPr/>
                <p:nvPr/>
              </p:nvSpPr>
              <p:spPr>
                <a:xfrm rot="438387">
                  <a:off x="8061733" y="2291817"/>
                  <a:ext cx="91280" cy="17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" h="1094" extrusionOk="0">
                      <a:moveTo>
                        <a:pt x="2539" y="1"/>
                      </a:moveTo>
                      <a:cubicBezTo>
                        <a:pt x="1864" y="1"/>
                        <a:pt x="1222" y="129"/>
                        <a:pt x="546" y="129"/>
                      </a:cubicBezTo>
                      <a:cubicBezTo>
                        <a:pt x="0" y="129"/>
                        <a:pt x="0" y="418"/>
                        <a:pt x="0" y="547"/>
                      </a:cubicBezTo>
                      <a:cubicBezTo>
                        <a:pt x="0" y="676"/>
                        <a:pt x="0" y="804"/>
                        <a:pt x="546" y="933"/>
                      </a:cubicBezTo>
                      <a:lnTo>
                        <a:pt x="1222" y="933"/>
                      </a:lnTo>
                      <a:cubicBezTo>
                        <a:pt x="1607" y="1093"/>
                        <a:pt x="2154" y="1093"/>
                        <a:pt x="2539" y="1093"/>
                      </a:cubicBezTo>
                      <a:lnTo>
                        <a:pt x="2668" y="1093"/>
                      </a:lnTo>
                      <a:cubicBezTo>
                        <a:pt x="3761" y="1093"/>
                        <a:pt x="4565" y="1093"/>
                        <a:pt x="5368" y="933"/>
                      </a:cubicBezTo>
                      <a:cubicBezTo>
                        <a:pt x="5497" y="933"/>
                        <a:pt x="5625" y="804"/>
                        <a:pt x="5625" y="676"/>
                      </a:cubicBezTo>
                      <a:lnTo>
                        <a:pt x="5754" y="547"/>
                      </a:lnTo>
                      <a:cubicBezTo>
                        <a:pt x="5497" y="290"/>
                        <a:pt x="5368" y="129"/>
                        <a:pt x="52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8" name="Google Shape;3728;p45"/>
                <p:cNvSpPr/>
                <p:nvPr/>
              </p:nvSpPr>
              <p:spPr>
                <a:xfrm rot="4865706">
                  <a:off x="8665505" y="3949793"/>
                  <a:ext cx="90333" cy="29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1866" extrusionOk="0">
                      <a:moveTo>
                        <a:pt x="419" y="1"/>
                      </a:moveTo>
                      <a:cubicBezTo>
                        <a:pt x="290" y="1"/>
                        <a:pt x="162" y="129"/>
                        <a:pt x="1" y="258"/>
                      </a:cubicBezTo>
                      <a:cubicBezTo>
                        <a:pt x="1" y="387"/>
                        <a:pt x="162" y="644"/>
                        <a:pt x="162" y="644"/>
                      </a:cubicBezTo>
                      <a:cubicBezTo>
                        <a:pt x="676" y="933"/>
                        <a:pt x="1222" y="1190"/>
                        <a:pt x="1769" y="1319"/>
                      </a:cubicBezTo>
                      <a:cubicBezTo>
                        <a:pt x="2412" y="1608"/>
                        <a:pt x="3087" y="1608"/>
                        <a:pt x="3890" y="1737"/>
                      </a:cubicBezTo>
                      <a:cubicBezTo>
                        <a:pt x="4180" y="1737"/>
                        <a:pt x="4308" y="1865"/>
                        <a:pt x="4565" y="1865"/>
                      </a:cubicBezTo>
                      <a:lnTo>
                        <a:pt x="5369" y="1865"/>
                      </a:lnTo>
                      <a:cubicBezTo>
                        <a:pt x="5498" y="1737"/>
                        <a:pt x="5626" y="1737"/>
                        <a:pt x="5626" y="1737"/>
                      </a:cubicBezTo>
                      <a:cubicBezTo>
                        <a:pt x="5626" y="1608"/>
                        <a:pt x="5626" y="1447"/>
                        <a:pt x="5498" y="1447"/>
                      </a:cubicBezTo>
                      <a:lnTo>
                        <a:pt x="5498" y="1319"/>
                      </a:lnTo>
                      <a:lnTo>
                        <a:pt x="5369" y="1319"/>
                      </a:lnTo>
                      <a:lnTo>
                        <a:pt x="5241" y="1190"/>
                      </a:lnTo>
                      <a:cubicBezTo>
                        <a:pt x="3890" y="387"/>
                        <a:pt x="2412" y="258"/>
                        <a:pt x="9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9" name="Google Shape;3729;p45"/>
                <p:cNvSpPr/>
                <p:nvPr/>
              </p:nvSpPr>
              <p:spPr>
                <a:xfrm rot="-5934294" flipH="1">
                  <a:off x="8637034" y="3748576"/>
                  <a:ext cx="92372" cy="25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54" h="1608" extrusionOk="0">
                      <a:moveTo>
                        <a:pt x="514" y="0"/>
                      </a:moveTo>
                      <a:cubicBezTo>
                        <a:pt x="129" y="0"/>
                        <a:pt x="0" y="129"/>
                        <a:pt x="0" y="386"/>
                      </a:cubicBezTo>
                      <a:cubicBezTo>
                        <a:pt x="0" y="547"/>
                        <a:pt x="129" y="804"/>
                        <a:pt x="514" y="933"/>
                      </a:cubicBezTo>
                      <a:lnTo>
                        <a:pt x="932" y="933"/>
                      </a:lnTo>
                      <a:lnTo>
                        <a:pt x="1864" y="1190"/>
                      </a:lnTo>
                      <a:cubicBezTo>
                        <a:pt x="2797" y="1350"/>
                        <a:pt x="3729" y="1479"/>
                        <a:pt x="4693" y="1608"/>
                      </a:cubicBezTo>
                      <a:lnTo>
                        <a:pt x="5497" y="1608"/>
                      </a:lnTo>
                      <a:cubicBezTo>
                        <a:pt x="5625" y="1479"/>
                        <a:pt x="5754" y="1479"/>
                        <a:pt x="5754" y="1350"/>
                      </a:cubicBezTo>
                      <a:cubicBezTo>
                        <a:pt x="5754" y="1350"/>
                        <a:pt x="5754" y="1190"/>
                        <a:pt x="5625" y="1190"/>
                      </a:cubicBezTo>
                      <a:cubicBezTo>
                        <a:pt x="5208" y="804"/>
                        <a:pt x="4822" y="675"/>
                        <a:pt x="4404" y="547"/>
                      </a:cubicBezTo>
                      <a:lnTo>
                        <a:pt x="1993" y="129"/>
                      </a:lnTo>
                      <a:cubicBezTo>
                        <a:pt x="1736" y="0"/>
                        <a:pt x="1479" y="0"/>
                        <a:pt x="11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0" name="Google Shape;3730;p45"/>
                <p:cNvSpPr/>
                <p:nvPr/>
              </p:nvSpPr>
              <p:spPr>
                <a:xfrm rot="-8006108" flipH="1">
                  <a:off x="8592604" y="3629977"/>
                  <a:ext cx="73285" cy="19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5" h="1222" extrusionOk="0">
                      <a:moveTo>
                        <a:pt x="675" y="0"/>
                      </a:moveTo>
                      <a:cubicBezTo>
                        <a:pt x="129" y="0"/>
                        <a:pt x="0" y="418"/>
                        <a:pt x="0" y="418"/>
                      </a:cubicBezTo>
                      <a:cubicBezTo>
                        <a:pt x="0" y="675"/>
                        <a:pt x="0" y="804"/>
                        <a:pt x="129" y="965"/>
                      </a:cubicBezTo>
                      <a:cubicBezTo>
                        <a:pt x="257" y="1093"/>
                        <a:pt x="418" y="1093"/>
                        <a:pt x="547" y="1093"/>
                      </a:cubicBezTo>
                      <a:cubicBezTo>
                        <a:pt x="1222" y="1222"/>
                        <a:pt x="1736" y="1222"/>
                        <a:pt x="2283" y="1222"/>
                      </a:cubicBezTo>
                      <a:lnTo>
                        <a:pt x="3472" y="1222"/>
                      </a:lnTo>
                      <a:cubicBezTo>
                        <a:pt x="3761" y="1222"/>
                        <a:pt x="4018" y="965"/>
                        <a:pt x="4276" y="804"/>
                      </a:cubicBezTo>
                      <a:cubicBezTo>
                        <a:pt x="4436" y="804"/>
                        <a:pt x="4436" y="804"/>
                        <a:pt x="4565" y="675"/>
                      </a:cubicBezTo>
                      <a:lnTo>
                        <a:pt x="4276" y="675"/>
                      </a:lnTo>
                      <a:cubicBezTo>
                        <a:pt x="4018" y="418"/>
                        <a:pt x="3761" y="290"/>
                        <a:pt x="3472" y="290"/>
                      </a:cubicBezTo>
                      <a:cubicBezTo>
                        <a:pt x="2668" y="161"/>
                        <a:pt x="1736" y="0"/>
                        <a:pt x="80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1" name="Google Shape;3731;p45"/>
                <p:cNvSpPr/>
                <p:nvPr/>
              </p:nvSpPr>
              <p:spPr>
                <a:xfrm rot="4864685" flipH="1">
                  <a:off x="8635587" y="4095350"/>
                  <a:ext cx="59149" cy="59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9" h="3762" extrusionOk="0">
                      <a:moveTo>
                        <a:pt x="3729" y="0"/>
                      </a:moveTo>
                      <a:cubicBezTo>
                        <a:pt x="3472" y="129"/>
                        <a:pt x="3215" y="129"/>
                        <a:pt x="3086" y="257"/>
                      </a:cubicBezTo>
                      <a:cubicBezTo>
                        <a:pt x="2122" y="932"/>
                        <a:pt x="1318" y="1865"/>
                        <a:pt x="129" y="2958"/>
                      </a:cubicBezTo>
                      <a:cubicBezTo>
                        <a:pt x="129" y="3086"/>
                        <a:pt x="0" y="3343"/>
                        <a:pt x="129" y="3472"/>
                      </a:cubicBezTo>
                      <a:lnTo>
                        <a:pt x="386" y="3761"/>
                      </a:lnTo>
                      <a:lnTo>
                        <a:pt x="514" y="3761"/>
                      </a:lnTo>
                      <a:cubicBezTo>
                        <a:pt x="675" y="3761"/>
                        <a:pt x="675" y="3761"/>
                        <a:pt x="804" y="3633"/>
                      </a:cubicBezTo>
                      <a:cubicBezTo>
                        <a:pt x="1061" y="3633"/>
                        <a:pt x="1190" y="3472"/>
                        <a:pt x="1318" y="3343"/>
                      </a:cubicBezTo>
                      <a:cubicBezTo>
                        <a:pt x="1993" y="2668"/>
                        <a:pt x="2797" y="1736"/>
                        <a:pt x="3600" y="675"/>
                      </a:cubicBezTo>
                      <a:cubicBezTo>
                        <a:pt x="3729" y="547"/>
                        <a:pt x="3729" y="257"/>
                        <a:pt x="3729" y="129"/>
                      </a:cubicBezTo>
                      <a:lnTo>
                        <a:pt x="372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732" name="Google Shape;3732;p45"/>
              <p:cNvSpPr/>
              <p:nvPr/>
            </p:nvSpPr>
            <p:spPr>
              <a:xfrm rot="-13545" flipH="1">
                <a:off x="7539223" y="4269685"/>
                <a:ext cx="104551" cy="48968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45"/>
              <p:cNvSpPr/>
              <p:nvPr/>
            </p:nvSpPr>
            <p:spPr>
              <a:xfrm rot="-13385">
                <a:off x="7875359" y="4360268"/>
                <a:ext cx="107344" cy="47484"/>
              </a:xfrm>
              <a:custGeom>
                <a:avLst/>
                <a:gdLst/>
                <a:ahLst/>
                <a:cxnLst/>
                <a:rect l="l" t="t" r="r" b="b"/>
                <a:pathLst>
                  <a:path w="6687" h="2958" extrusionOk="0">
                    <a:moveTo>
                      <a:pt x="643" y="1"/>
                    </a:moveTo>
                    <a:cubicBezTo>
                      <a:pt x="515" y="1"/>
                      <a:pt x="258" y="129"/>
                      <a:pt x="258" y="258"/>
                    </a:cubicBezTo>
                    <a:cubicBezTo>
                      <a:pt x="129" y="418"/>
                      <a:pt x="0" y="804"/>
                      <a:pt x="643" y="1061"/>
                    </a:cubicBezTo>
                    <a:cubicBezTo>
                      <a:pt x="1608" y="1608"/>
                      <a:pt x="2668" y="2154"/>
                      <a:pt x="4018" y="2669"/>
                    </a:cubicBezTo>
                    <a:cubicBezTo>
                      <a:pt x="4276" y="2829"/>
                      <a:pt x="4533" y="2958"/>
                      <a:pt x="4951" y="2958"/>
                    </a:cubicBezTo>
                    <a:lnTo>
                      <a:pt x="5626" y="2958"/>
                    </a:lnTo>
                    <a:cubicBezTo>
                      <a:pt x="6011" y="2958"/>
                      <a:pt x="6269" y="2958"/>
                      <a:pt x="6429" y="2829"/>
                    </a:cubicBezTo>
                    <a:lnTo>
                      <a:pt x="6686" y="2829"/>
                    </a:lnTo>
                    <a:cubicBezTo>
                      <a:pt x="6686" y="2669"/>
                      <a:pt x="6558" y="2669"/>
                      <a:pt x="6558" y="2540"/>
                    </a:cubicBezTo>
                    <a:lnTo>
                      <a:pt x="6429" y="2540"/>
                    </a:lnTo>
                    <a:lnTo>
                      <a:pt x="5208" y="1736"/>
                    </a:lnTo>
                    <a:cubicBezTo>
                      <a:pt x="3858" y="1222"/>
                      <a:pt x="2411" y="676"/>
                      <a:pt x="1061" y="129"/>
                    </a:cubicBezTo>
                    <a:cubicBezTo>
                      <a:pt x="933" y="1"/>
                      <a:pt x="804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45"/>
              <p:cNvSpPr/>
              <p:nvPr/>
            </p:nvSpPr>
            <p:spPr>
              <a:xfrm rot="10786615" flipH="1">
                <a:off x="8290000" y="4388896"/>
                <a:ext cx="73280" cy="19616"/>
              </a:xfrm>
              <a:custGeom>
                <a:avLst/>
                <a:gdLst/>
                <a:ahLst/>
                <a:cxnLst/>
                <a:rect l="l" t="t" r="r" b="b"/>
                <a:pathLst>
                  <a:path w="4565" h="1222" extrusionOk="0">
                    <a:moveTo>
                      <a:pt x="675" y="0"/>
                    </a:moveTo>
                    <a:cubicBezTo>
                      <a:pt x="129" y="0"/>
                      <a:pt x="0" y="418"/>
                      <a:pt x="0" y="418"/>
                    </a:cubicBezTo>
                    <a:cubicBezTo>
                      <a:pt x="0" y="675"/>
                      <a:pt x="0" y="804"/>
                      <a:pt x="129" y="965"/>
                    </a:cubicBezTo>
                    <a:cubicBezTo>
                      <a:pt x="257" y="1093"/>
                      <a:pt x="418" y="1093"/>
                      <a:pt x="547" y="1093"/>
                    </a:cubicBezTo>
                    <a:cubicBezTo>
                      <a:pt x="1222" y="1222"/>
                      <a:pt x="1736" y="1222"/>
                      <a:pt x="2283" y="1222"/>
                    </a:cubicBezTo>
                    <a:lnTo>
                      <a:pt x="3472" y="1222"/>
                    </a:lnTo>
                    <a:cubicBezTo>
                      <a:pt x="3761" y="1222"/>
                      <a:pt x="4018" y="965"/>
                      <a:pt x="4276" y="804"/>
                    </a:cubicBezTo>
                    <a:cubicBezTo>
                      <a:pt x="4436" y="804"/>
                      <a:pt x="4436" y="804"/>
                      <a:pt x="4565" y="675"/>
                    </a:cubicBezTo>
                    <a:lnTo>
                      <a:pt x="4276" y="675"/>
                    </a:lnTo>
                    <a:cubicBezTo>
                      <a:pt x="4018" y="418"/>
                      <a:pt x="3761" y="290"/>
                      <a:pt x="3472" y="290"/>
                    </a:cubicBezTo>
                    <a:cubicBezTo>
                      <a:pt x="2668" y="161"/>
                      <a:pt x="1736" y="0"/>
                      <a:pt x="8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45"/>
              <p:cNvSpPr/>
              <p:nvPr/>
            </p:nvSpPr>
            <p:spPr>
              <a:xfrm rot="10786615" flipH="1">
                <a:off x="8096532" y="4391686"/>
                <a:ext cx="86187" cy="23758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80" extrusionOk="0">
                    <a:moveTo>
                      <a:pt x="3215" y="1"/>
                    </a:moveTo>
                    <a:cubicBezTo>
                      <a:pt x="2411" y="1"/>
                      <a:pt x="1607" y="129"/>
                      <a:pt x="547" y="258"/>
                    </a:cubicBezTo>
                    <a:cubicBezTo>
                      <a:pt x="418" y="258"/>
                      <a:pt x="0" y="676"/>
                      <a:pt x="0" y="804"/>
                    </a:cubicBezTo>
                    <a:cubicBezTo>
                      <a:pt x="0" y="933"/>
                      <a:pt x="129" y="1190"/>
                      <a:pt x="418" y="1351"/>
                    </a:cubicBezTo>
                    <a:cubicBezTo>
                      <a:pt x="547" y="1479"/>
                      <a:pt x="804" y="1479"/>
                      <a:pt x="932" y="1479"/>
                    </a:cubicBezTo>
                    <a:lnTo>
                      <a:pt x="1350" y="1479"/>
                    </a:lnTo>
                    <a:cubicBezTo>
                      <a:pt x="2668" y="1479"/>
                      <a:pt x="3890" y="1061"/>
                      <a:pt x="5368" y="258"/>
                    </a:cubicBezTo>
                    <a:cubicBezTo>
                      <a:pt x="4693" y="129"/>
                      <a:pt x="4018" y="1"/>
                      <a:pt x="32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45"/>
              <p:cNvSpPr/>
              <p:nvPr/>
            </p:nvSpPr>
            <p:spPr>
              <a:xfrm rot="3453141" flipH="1">
                <a:off x="7710103" y="4272703"/>
                <a:ext cx="104541" cy="48964"/>
              </a:xfrm>
              <a:custGeom>
                <a:avLst/>
                <a:gdLst/>
                <a:ahLst/>
                <a:cxnLst/>
                <a:rect l="l" t="t" r="r" b="b"/>
                <a:pathLst>
                  <a:path w="6591" h="3087" extrusionOk="0">
                    <a:moveTo>
                      <a:pt x="804" y="0"/>
                    </a:moveTo>
                    <a:cubicBezTo>
                      <a:pt x="161" y="0"/>
                      <a:pt x="161" y="129"/>
                      <a:pt x="0" y="418"/>
                    </a:cubicBezTo>
                    <a:cubicBezTo>
                      <a:pt x="0" y="675"/>
                      <a:pt x="161" y="804"/>
                      <a:pt x="547" y="804"/>
                    </a:cubicBezTo>
                    <a:cubicBezTo>
                      <a:pt x="675" y="933"/>
                      <a:pt x="675" y="933"/>
                      <a:pt x="804" y="933"/>
                    </a:cubicBezTo>
                    <a:cubicBezTo>
                      <a:pt x="1608" y="1222"/>
                      <a:pt x="2701" y="1479"/>
                      <a:pt x="3633" y="1865"/>
                    </a:cubicBezTo>
                    <a:cubicBezTo>
                      <a:pt x="3890" y="2025"/>
                      <a:pt x="4179" y="2154"/>
                      <a:pt x="4436" y="2411"/>
                    </a:cubicBezTo>
                    <a:cubicBezTo>
                      <a:pt x="4694" y="2540"/>
                      <a:pt x="4983" y="2668"/>
                      <a:pt x="5240" y="2829"/>
                    </a:cubicBezTo>
                    <a:cubicBezTo>
                      <a:pt x="5497" y="2958"/>
                      <a:pt x="5915" y="2958"/>
                      <a:pt x="6301" y="3086"/>
                    </a:cubicBezTo>
                    <a:lnTo>
                      <a:pt x="6590" y="3086"/>
                    </a:lnTo>
                    <a:cubicBezTo>
                      <a:pt x="6429" y="2958"/>
                      <a:pt x="6429" y="2829"/>
                      <a:pt x="6301" y="2829"/>
                    </a:cubicBezTo>
                    <a:cubicBezTo>
                      <a:pt x="6044" y="2411"/>
                      <a:pt x="5915" y="2154"/>
                      <a:pt x="5626" y="1865"/>
                    </a:cubicBezTo>
                    <a:cubicBezTo>
                      <a:pt x="4308" y="675"/>
                      <a:pt x="2829" y="0"/>
                      <a:pt x="10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37" name="Google Shape;3737;p45"/>
              <p:cNvGrpSpPr/>
              <p:nvPr/>
            </p:nvGrpSpPr>
            <p:grpSpPr>
              <a:xfrm>
                <a:off x="1214325" y="2075450"/>
                <a:ext cx="572400" cy="572400"/>
                <a:chOff x="583750" y="2075450"/>
                <a:chExt cx="572400" cy="572400"/>
              </a:xfrm>
            </p:grpSpPr>
            <p:sp>
              <p:nvSpPr>
                <p:cNvPr id="3738" name="Google Shape;3738;p45"/>
                <p:cNvSpPr/>
                <p:nvPr/>
              </p:nvSpPr>
              <p:spPr>
                <a:xfrm rot="10800000" flipH="1">
                  <a:off x="583750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39" name="Google Shape;3739;p45"/>
                <p:cNvGrpSpPr/>
                <p:nvPr/>
              </p:nvGrpSpPr>
              <p:grpSpPr>
                <a:xfrm rot="10800000" flipH="1">
                  <a:off x="717635" y="2196676"/>
                  <a:ext cx="304630" cy="333532"/>
                  <a:chOff x="-39625900" y="3238300"/>
                  <a:chExt cx="290650" cy="318225"/>
                </a:xfrm>
              </p:grpSpPr>
              <p:sp>
                <p:nvSpPr>
                  <p:cNvPr id="3740" name="Google Shape;3740;p45"/>
                  <p:cNvSpPr/>
                  <p:nvPr/>
                </p:nvSpPr>
                <p:spPr>
                  <a:xfrm>
                    <a:off x="-39625900" y="3238300"/>
                    <a:ext cx="290650" cy="318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6" h="12729" extrusionOk="0">
                        <a:moveTo>
                          <a:pt x="442" y="1"/>
                        </a:moveTo>
                        <a:cubicBezTo>
                          <a:pt x="221" y="1"/>
                          <a:pt x="32" y="190"/>
                          <a:pt x="32" y="442"/>
                        </a:cubicBezTo>
                        <a:lnTo>
                          <a:pt x="32" y="4159"/>
                        </a:lnTo>
                        <a:cubicBezTo>
                          <a:pt x="32" y="4317"/>
                          <a:pt x="126" y="4474"/>
                          <a:pt x="284" y="4569"/>
                        </a:cubicBezTo>
                        <a:cubicBezTo>
                          <a:pt x="1072" y="4821"/>
                          <a:pt x="1670" y="5640"/>
                          <a:pt x="1670" y="6491"/>
                        </a:cubicBezTo>
                        <a:cubicBezTo>
                          <a:pt x="1670" y="7404"/>
                          <a:pt x="1103" y="8129"/>
                          <a:pt x="284" y="8475"/>
                        </a:cubicBezTo>
                        <a:cubicBezTo>
                          <a:pt x="126" y="8507"/>
                          <a:pt x="0" y="8664"/>
                          <a:pt x="0" y="8853"/>
                        </a:cubicBezTo>
                        <a:lnTo>
                          <a:pt x="0" y="12319"/>
                        </a:lnTo>
                        <a:cubicBezTo>
                          <a:pt x="0" y="12571"/>
                          <a:pt x="221" y="12729"/>
                          <a:pt x="442" y="12729"/>
                        </a:cubicBezTo>
                        <a:lnTo>
                          <a:pt x="3308" y="12729"/>
                        </a:lnTo>
                        <a:lnTo>
                          <a:pt x="3308" y="4852"/>
                        </a:lnTo>
                        <a:cubicBezTo>
                          <a:pt x="3308" y="3687"/>
                          <a:pt x="4254" y="2805"/>
                          <a:pt x="5419" y="2741"/>
                        </a:cubicBezTo>
                        <a:lnTo>
                          <a:pt x="6238" y="2741"/>
                        </a:lnTo>
                        <a:cubicBezTo>
                          <a:pt x="7373" y="2741"/>
                          <a:pt x="8286" y="3687"/>
                          <a:pt x="8318" y="4852"/>
                        </a:cubicBezTo>
                        <a:lnTo>
                          <a:pt x="8318" y="12729"/>
                        </a:lnTo>
                        <a:lnTo>
                          <a:pt x="11216" y="12729"/>
                        </a:lnTo>
                        <a:cubicBezTo>
                          <a:pt x="11437" y="12729"/>
                          <a:pt x="11594" y="12508"/>
                          <a:pt x="11626" y="12319"/>
                        </a:cubicBezTo>
                        <a:lnTo>
                          <a:pt x="11626" y="8853"/>
                        </a:lnTo>
                        <a:cubicBezTo>
                          <a:pt x="11626" y="8696"/>
                          <a:pt x="11500" y="8538"/>
                          <a:pt x="11374" y="8475"/>
                        </a:cubicBezTo>
                        <a:cubicBezTo>
                          <a:pt x="10586" y="8192"/>
                          <a:pt x="9988" y="7404"/>
                          <a:pt x="9988" y="6491"/>
                        </a:cubicBezTo>
                        <a:cubicBezTo>
                          <a:pt x="9988" y="5577"/>
                          <a:pt x="10586" y="4852"/>
                          <a:pt x="11374" y="4569"/>
                        </a:cubicBezTo>
                        <a:cubicBezTo>
                          <a:pt x="11531" y="4537"/>
                          <a:pt x="11626" y="4380"/>
                          <a:pt x="11626" y="4159"/>
                        </a:cubicBezTo>
                        <a:lnTo>
                          <a:pt x="11626" y="442"/>
                        </a:lnTo>
                        <a:cubicBezTo>
                          <a:pt x="11626" y="190"/>
                          <a:pt x="11437" y="1"/>
                          <a:pt x="11216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41" name="Google Shape;3741;p45"/>
                  <p:cNvSpPr/>
                  <p:nvPr/>
                </p:nvSpPr>
                <p:spPr>
                  <a:xfrm>
                    <a:off x="-39521150" y="3328875"/>
                    <a:ext cx="82725" cy="22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09" h="9106" extrusionOk="0">
                        <a:moveTo>
                          <a:pt x="1607" y="3309"/>
                        </a:moveTo>
                        <a:cubicBezTo>
                          <a:pt x="2080" y="3309"/>
                          <a:pt x="2426" y="3655"/>
                          <a:pt x="2426" y="4128"/>
                        </a:cubicBezTo>
                        <a:cubicBezTo>
                          <a:pt x="2426" y="4600"/>
                          <a:pt x="2080" y="4947"/>
                          <a:pt x="1607" y="4947"/>
                        </a:cubicBezTo>
                        <a:cubicBezTo>
                          <a:pt x="1135" y="4947"/>
                          <a:pt x="788" y="4600"/>
                          <a:pt x="788" y="4128"/>
                        </a:cubicBezTo>
                        <a:cubicBezTo>
                          <a:pt x="788" y="3655"/>
                          <a:pt x="1135" y="3309"/>
                          <a:pt x="1607" y="3309"/>
                        </a:cubicBezTo>
                        <a:close/>
                        <a:moveTo>
                          <a:pt x="1229" y="1"/>
                        </a:moveTo>
                        <a:cubicBezTo>
                          <a:pt x="536" y="1"/>
                          <a:pt x="1" y="536"/>
                          <a:pt x="1" y="1261"/>
                        </a:cubicBezTo>
                        <a:lnTo>
                          <a:pt x="1" y="9106"/>
                        </a:lnTo>
                        <a:lnTo>
                          <a:pt x="3309" y="9106"/>
                        </a:lnTo>
                        <a:lnTo>
                          <a:pt x="3309" y="1229"/>
                        </a:lnTo>
                        <a:cubicBezTo>
                          <a:pt x="3309" y="536"/>
                          <a:pt x="2742" y="1"/>
                          <a:pt x="208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3742" name="Google Shape;3742;p45"/>
              <p:cNvGrpSpPr/>
              <p:nvPr/>
            </p:nvGrpSpPr>
            <p:grpSpPr>
              <a:xfrm>
                <a:off x="3120191" y="2075450"/>
                <a:ext cx="572400" cy="572400"/>
                <a:chOff x="2774141" y="2075450"/>
                <a:chExt cx="572400" cy="572400"/>
              </a:xfrm>
            </p:grpSpPr>
            <p:sp>
              <p:nvSpPr>
                <p:cNvPr id="3743" name="Google Shape;3743;p45"/>
                <p:cNvSpPr/>
                <p:nvPr/>
              </p:nvSpPr>
              <p:spPr>
                <a:xfrm>
                  <a:off x="2774141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4" name="Google Shape;3744;p45"/>
                <p:cNvSpPr/>
                <p:nvPr/>
              </p:nvSpPr>
              <p:spPr>
                <a:xfrm>
                  <a:off x="2919162" y="2194884"/>
                  <a:ext cx="282358" cy="333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76" h="12729" extrusionOk="0">
                      <a:moveTo>
                        <a:pt x="1670" y="851"/>
                      </a:moveTo>
                      <a:lnTo>
                        <a:pt x="1670" y="9326"/>
                      </a:lnTo>
                      <a:cubicBezTo>
                        <a:pt x="1355" y="9326"/>
                        <a:pt x="1072" y="9421"/>
                        <a:pt x="851" y="9578"/>
                      </a:cubicBezTo>
                      <a:lnTo>
                        <a:pt x="851" y="2049"/>
                      </a:lnTo>
                      <a:cubicBezTo>
                        <a:pt x="851" y="1481"/>
                        <a:pt x="1198" y="1072"/>
                        <a:pt x="1670" y="851"/>
                      </a:cubicBezTo>
                      <a:close/>
                      <a:moveTo>
                        <a:pt x="9925" y="10177"/>
                      </a:moveTo>
                      <a:lnTo>
                        <a:pt x="9925" y="10208"/>
                      </a:lnTo>
                      <a:lnTo>
                        <a:pt x="9925" y="11846"/>
                      </a:lnTo>
                      <a:lnTo>
                        <a:pt x="1670" y="11846"/>
                      </a:lnTo>
                      <a:cubicBezTo>
                        <a:pt x="1229" y="11846"/>
                        <a:pt x="851" y="11468"/>
                        <a:pt x="851" y="11027"/>
                      </a:cubicBezTo>
                      <a:cubicBezTo>
                        <a:pt x="851" y="10586"/>
                        <a:pt x="1229" y="10177"/>
                        <a:pt x="1670" y="10177"/>
                      </a:cubicBezTo>
                      <a:close/>
                      <a:moveTo>
                        <a:pt x="2111" y="1"/>
                      </a:moveTo>
                      <a:cubicBezTo>
                        <a:pt x="914" y="1"/>
                        <a:pt x="1" y="946"/>
                        <a:pt x="1" y="2080"/>
                      </a:cubicBezTo>
                      <a:lnTo>
                        <a:pt x="1" y="11059"/>
                      </a:lnTo>
                      <a:cubicBezTo>
                        <a:pt x="1" y="11973"/>
                        <a:pt x="757" y="12729"/>
                        <a:pt x="1670" y="12729"/>
                      </a:cubicBezTo>
                      <a:lnTo>
                        <a:pt x="10334" y="12729"/>
                      </a:lnTo>
                      <a:cubicBezTo>
                        <a:pt x="10586" y="12729"/>
                        <a:pt x="10775" y="12508"/>
                        <a:pt x="10775" y="12319"/>
                      </a:cubicBezTo>
                      <a:lnTo>
                        <a:pt x="10775" y="473"/>
                      </a:lnTo>
                      <a:cubicBezTo>
                        <a:pt x="10775" y="221"/>
                        <a:pt x="10586" y="64"/>
                        <a:pt x="10334" y="64"/>
                      </a:cubicBezTo>
                      <a:lnTo>
                        <a:pt x="9105" y="64"/>
                      </a:lnTo>
                      <a:lnTo>
                        <a:pt x="9105" y="3781"/>
                      </a:lnTo>
                      <a:cubicBezTo>
                        <a:pt x="9105" y="4011"/>
                        <a:pt x="8912" y="4171"/>
                        <a:pt x="8708" y="4171"/>
                      </a:cubicBezTo>
                      <a:cubicBezTo>
                        <a:pt x="8604" y="4171"/>
                        <a:pt x="8498" y="4129"/>
                        <a:pt x="8412" y="4033"/>
                      </a:cubicBezTo>
                      <a:lnTo>
                        <a:pt x="7845" y="3498"/>
                      </a:lnTo>
                      <a:lnTo>
                        <a:pt x="7310" y="4033"/>
                      </a:lnTo>
                      <a:cubicBezTo>
                        <a:pt x="7214" y="4129"/>
                        <a:pt x="7100" y="4171"/>
                        <a:pt x="6991" y="4171"/>
                      </a:cubicBezTo>
                      <a:cubicBezTo>
                        <a:pt x="6778" y="4171"/>
                        <a:pt x="6585" y="4011"/>
                        <a:pt x="6585" y="3781"/>
                      </a:cubicBezTo>
                      <a:lnTo>
                        <a:pt x="6585" y="64"/>
                      </a:lnTo>
                      <a:lnTo>
                        <a:pt x="2111" y="64"/>
                      </a:lnTo>
                      <a:lnTo>
                        <a:pt x="211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45" name="Google Shape;3745;p45"/>
              <p:cNvGrpSpPr/>
              <p:nvPr/>
            </p:nvGrpSpPr>
            <p:grpSpPr>
              <a:xfrm>
                <a:off x="5035732" y="2075450"/>
                <a:ext cx="572400" cy="572400"/>
                <a:chOff x="5406432" y="2075450"/>
                <a:chExt cx="572400" cy="572400"/>
              </a:xfrm>
            </p:grpSpPr>
            <p:sp>
              <p:nvSpPr>
                <p:cNvPr id="3746" name="Google Shape;3746;p45"/>
                <p:cNvSpPr/>
                <p:nvPr/>
              </p:nvSpPr>
              <p:spPr>
                <a:xfrm>
                  <a:off x="5406432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47" name="Google Shape;3747;p45"/>
                <p:cNvGrpSpPr/>
                <p:nvPr/>
              </p:nvGrpSpPr>
              <p:grpSpPr>
                <a:xfrm>
                  <a:off x="5526692" y="2196116"/>
                  <a:ext cx="331881" cy="331069"/>
                  <a:chOff x="-38537400" y="3588000"/>
                  <a:chExt cx="316650" cy="315875"/>
                </a:xfrm>
              </p:grpSpPr>
              <p:sp>
                <p:nvSpPr>
                  <p:cNvPr id="3748" name="Google Shape;3748;p45"/>
                  <p:cNvSpPr/>
                  <p:nvPr/>
                </p:nvSpPr>
                <p:spPr>
                  <a:xfrm>
                    <a:off x="-38327900" y="3719550"/>
                    <a:ext cx="20500" cy="41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0" h="1670" extrusionOk="0">
                        <a:moveTo>
                          <a:pt x="1" y="0"/>
                        </a:moveTo>
                        <a:lnTo>
                          <a:pt x="1" y="1229"/>
                        </a:lnTo>
                        <a:cubicBezTo>
                          <a:pt x="1" y="1449"/>
                          <a:pt x="190" y="1607"/>
                          <a:pt x="442" y="1670"/>
                        </a:cubicBezTo>
                        <a:cubicBezTo>
                          <a:pt x="631" y="1607"/>
                          <a:pt x="820" y="1449"/>
                          <a:pt x="820" y="1229"/>
                        </a:cubicBezTo>
                        <a:lnTo>
                          <a:pt x="82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49" name="Google Shape;3749;p45"/>
                  <p:cNvSpPr/>
                  <p:nvPr/>
                </p:nvSpPr>
                <p:spPr>
                  <a:xfrm>
                    <a:off x="-38452350" y="3719550"/>
                    <a:ext cx="21300" cy="41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2" h="1670" extrusionOk="0">
                        <a:moveTo>
                          <a:pt x="1" y="0"/>
                        </a:moveTo>
                        <a:lnTo>
                          <a:pt x="1" y="1229"/>
                        </a:lnTo>
                        <a:cubicBezTo>
                          <a:pt x="1" y="1449"/>
                          <a:pt x="221" y="1607"/>
                          <a:pt x="410" y="1670"/>
                        </a:cubicBezTo>
                        <a:cubicBezTo>
                          <a:pt x="631" y="1607"/>
                          <a:pt x="851" y="1449"/>
                          <a:pt x="851" y="1229"/>
                        </a:cubicBezTo>
                        <a:lnTo>
                          <a:pt x="85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0" name="Google Shape;3750;p45"/>
                  <p:cNvSpPr/>
                  <p:nvPr/>
                </p:nvSpPr>
                <p:spPr>
                  <a:xfrm>
                    <a:off x="-38516925" y="3759700"/>
                    <a:ext cx="275700" cy="144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28" h="5767" extrusionOk="0">
                        <a:moveTo>
                          <a:pt x="7152" y="1671"/>
                        </a:moveTo>
                        <a:cubicBezTo>
                          <a:pt x="7404" y="1671"/>
                          <a:pt x="7593" y="1860"/>
                          <a:pt x="7593" y="2112"/>
                        </a:cubicBezTo>
                        <a:lnTo>
                          <a:pt x="7593" y="3750"/>
                        </a:lnTo>
                        <a:cubicBezTo>
                          <a:pt x="7593" y="4002"/>
                          <a:pt x="7404" y="4159"/>
                          <a:pt x="7152" y="4159"/>
                        </a:cubicBezTo>
                        <a:lnTo>
                          <a:pt x="3844" y="4159"/>
                        </a:lnTo>
                        <a:cubicBezTo>
                          <a:pt x="3624" y="4159"/>
                          <a:pt x="3434" y="3939"/>
                          <a:pt x="3434" y="3750"/>
                        </a:cubicBezTo>
                        <a:lnTo>
                          <a:pt x="3434" y="2112"/>
                        </a:lnTo>
                        <a:cubicBezTo>
                          <a:pt x="3434" y="1860"/>
                          <a:pt x="3624" y="1671"/>
                          <a:pt x="3844" y="1671"/>
                        </a:cubicBezTo>
                        <a:close/>
                        <a:moveTo>
                          <a:pt x="0" y="1"/>
                        </a:moveTo>
                        <a:lnTo>
                          <a:pt x="0" y="4537"/>
                        </a:lnTo>
                        <a:cubicBezTo>
                          <a:pt x="0" y="5199"/>
                          <a:pt x="568" y="5766"/>
                          <a:pt x="1261" y="5766"/>
                        </a:cubicBezTo>
                        <a:lnTo>
                          <a:pt x="9798" y="5766"/>
                        </a:lnTo>
                        <a:cubicBezTo>
                          <a:pt x="10460" y="5766"/>
                          <a:pt x="11027" y="5199"/>
                          <a:pt x="11027" y="4537"/>
                        </a:cubicBezTo>
                        <a:lnTo>
                          <a:pt x="11027" y="1"/>
                        </a:lnTo>
                        <a:lnTo>
                          <a:pt x="9168" y="1"/>
                        </a:lnTo>
                        <a:cubicBezTo>
                          <a:pt x="9011" y="473"/>
                          <a:pt x="8538" y="851"/>
                          <a:pt x="8003" y="851"/>
                        </a:cubicBezTo>
                        <a:cubicBezTo>
                          <a:pt x="7436" y="851"/>
                          <a:pt x="6995" y="473"/>
                          <a:pt x="6806" y="1"/>
                        </a:cubicBezTo>
                        <a:lnTo>
                          <a:pt x="4159" y="1"/>
                        </a:lnTo>
                        <a:cubicBezTo>
                          <a:pt x="4002" y="473"/>
                          <a:pt x="3560" y="851"/>
                          <a:pt x="2993" y="851"/>
                        </a:cubicBezTo>
                        <a:cubicBezTo>
                          <a:pt x="2489" y="851"/>
                          <a:pt x="2017" y="536"/>
                          <a:pt x="185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1" name="Google Shape;3751;p45"/>
                  <p:cNvSpPr/>
                  <p:nvPr/>
                </p:nvSpPr>
                <p:spPr>
                  <a:xfrm>
                    <a:off x="-38537400" y="3588000"/>
                    <a:ext cx="316650" cy="151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66" h="6050" extrusionOk="0">
                        <a:moveTo>
                          <a:pt x="7971" y="820"/>
                        </a:moveTo>
                        <a:cubicBezTo>
                          <a:pt x="8223" y="820"/>
                          <a:pt x="8381" y="1009"/>
                          <a:pt x="8412" y="1229"/>
                        </a:cubicBezTo>
                        <a:lnTo>
                          <a:pt x="8412" y="1639"/>
                        </a:lnTo>
                        <a:lnTo>
                          <a:pt x="4253" y="1639"/>
                        </a:lnTo>
                        <a:lnTo>
                          <a:pt x="4253" y="1229"/>
                        </a:lnTo>
                        <a:cubicBezTo>
                          <a:pt x="4253" y="1009"/>
                          <a:pt x="4443" y="851"/>
                          <a:pt x="4663" y="820"/>
                        </a:cubicBezTo>
                        <a:close/>
                        <a:moveTo>
                          <a:pt x="4632" y="1"/>
                        </a:moveTo>
                        <a:cubicBezTo>
                          <a:pt x="3970" y="1"/>
                          <a:pt x="3403" y="536"/>
                          <a:pt x="3403" y="1229"/>
                        </a:cubicBezTo>
                        <a:lnTo>
                          <a:pt x="3403" y="1639"/>
                        </a:lnTo>
                        <a:lnTo>
                          <a:pt x="1229" y="1639"/>
                        </a:lnTo>
                        <a:cubicBezTo>
                          <a:pt x="536" y="1639"/>
                          <a:pt x="0" y="2175"/>
                          <a:pt x="0" y="2868"/>
                        </a:cubicBezTo>
                        <a:lnTo>
                          <a:pt x="0" y="5609"/>
                        </a:lnTo>
                        <a:cubicBezTo>
                          <a:pt x="0" y="5861"/>
                          <a:pt x="189" y="6050"/>
                          <a:pt x="378" y="6050"/>
                        </a:cubicBezTo>
                        <a:lnTo>
                          <a:pt x="2584" y="6050"/>
                        </a:lnTo>
                        <a:lnTo>
                          <a:pt x="2584" y="4821"/>
                        </a:lnTo>
                        <a:cubicBezTo>
                          <a:pt x="2584" y="4600"/>
                          <a:pt x="2804" y="4380"/>
                          <a:pt x="3025" y="4380"/>
                        </a:cubicBezTo>
                        <a:lnTo>
                          <a:pt x="4663" y="4380"/>
                        </a:lnTo>
                        <a:cubicBezTo>
                          <a:pt x="4915" y="4380"/>
                          <a:pt x="5104" y="4600"/>
                          <a:pt x="5104" y="4821"/>
                        </a:cubicBezTo>
                        <a:lnTo>
                          <a:pt x="5104" y="6050"/>
                        </a:lnTo>
                        <a:lnTo>
                          <a:pt x="7593" y="6050"/>
                        </a:lnTo>
                        <a:lnTo>
                          <a:pt x="7593" y="4821"/>
                        </a:lnTo>
                        <a:cubicBezTo>
                          <a:pt x="7593" y="4600"/>
                          <a:pt x="7782" y="4380"/>
                          <a:pt x="7971" y="4380"/>
                        </a:cubicBezTo>
                        <a:lnTo>
                          <a:pt x="9641" y="4380"/>
                        </a:lnTo>
                        <a:cubicBezTo>
                          <a:pt x="9861" y="4380"/>
                          <a:pt x="10019" y="4600"/>
                          <a:pt x="10019" y="4821"/>
                        </a:cubicBezTo>
                        <a:lnTo>
                          <a:pt x="10019" y="6050"/>
                        </a:lnTo>
                        <a:lnTo>
                          <a:pt x="12224" y="6050"/>
                        </a:lnTo>
                        <a:cubicBezTo>
                          <a:pt x="12476" y="6050"/>
                          <a:pt x="12665" y="5861"/>
                          <a:pt x="12665" y="5609"/>
                        </a:cubicBezTo>
                        <a:lnTo>
                          <a:pt x="12665" y="2868"/>
                        </a:lnTo>
                        <a:cubicBezTo>
                          <a:pt x="12665" y="2238"/>
                          <a:pt x="12067" y="1639"/>
                          <a:pt x="11405" y="1639"/>
                        </a:cubicBezTo>
                        <a:lnTo>
                          <a:pt x="9200" y="1639"/>
                        </a:lnTo>
                        <a:lnTo>
                          <a:pt x="9200" y="1229"/>
                        </a:lnTo>
                        <a:cubicBezTo>
                          <a:pt x="9200" y="568"/>
                          <a:pt x="8664" y="32"/>
                          <a:pt x="794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3752" name="Google Shape;3752;p45"/>
              <p:cNvGrpSpPr/>
              <p:nvPr/>
            </p:nvGrpSpPr>
            <p:grpSpPr>
              <a:xfrm>
                <a:off x="6969599" y="2075450"/>
                <a:ext cx="572400" cy="572400"/>
                <a:chOff x="8038724" y="2075450"/>
                <a:chExt cx="572400" cy="572400"/>
              </a:xfrm>
            </p:grpSpPr>
            <p:sp>
              <p:nvSpPr>
                <p:cNvPr id="3753" name="Google Shape;3753;p45"/>
                <p:cNvSpPr/>
                <p:nvPr/>
              </p:nvSpPr>
              <p:spPr>
                <a:xfrm>
                  <a:off x="8038724" y="2075450"/>
                  <a:ext cx="572400" cy="572400"/>
                </a:xfrm>
                <a:prstGeom prst="ellipse">
                  <a:avLst/>
                </a:prstGeom>
                <a:solidFill>
                  <a:schemeClr val="accent4"/>
                </a:solidFill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54" name="Google Shape;3754;p45"/>
                <p:cNvGrpSpPr/>
                <p:nvPr/>
              </p:nvGrpSpPr>
              <p:grpSpPr>
                <a:xfrm>
                  <a:off x="8155865" y="2195552"/>
                  <a:ext cx="338117" cy="332195"/>
                  <a:chOff x="-40748275" y="3238700"/>
                  <a:chExt cx="322600" cy="316950"/>
                </a:xfrm>
              </p:grpSpPr>
              <p:sp>
                <p:nvSpPr>
                  <p:cNvPr id="3755" name="Google Shape;3755;p45"/>
                  <p:cNvSpPr/>
                  <p:nvPr/>
                </p:nvSpPr>
                <p:spPr>
                  <a:xfrm>
                    <a:off x="-40709675" y="3273750"/>
                    <a:ext cx="84300" cy="84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2" h="3372" extrusionOk="0">
                        <a:moveTo>
                          <a:pt x="2710" y="0"/>
                        </a:moveTo>
                        <a:lnTo>
                          <a:pt x="1" y="2710"/>
                        </a:lnTo>
                        <a:lnTo>
                          <a:pt x="694" y="3371"/>
                        </a:lnTo>
                        <a:lnTo>
                          <a:pt x="3372" y="662"/>
                        </a:lnTo>
                        <a:lnTo>
                          <a:pt x="2710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6" name="Google Shape;3756;p45"/>
                  <p:cNvSpPr/>
                  <p:nvPr/>
                </p:nvSpPr>
                <p:spPr>
                  <a:xfrm>
                    <a:off x="-40578925" y="3247175"/>
                    <a:ext cx="151250" cy="14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50" h="5979" extrusionOk="0">
                        <a:moveTo>
                          <a:pt x="2663" y="0"/>
                        </a:moveTo>
                        <a:cubicBezTo>
                          <a:pt x="2552" y="0"/>
                          <a:pt x="2442" y="39"/>
                          <a:pt x="2363" y="118"/>
                        </a:cubicBezTo>
                        <a:lnTo>
                          <a:pt x="1261" y="1221"/>
                        </a:lnTo>
                        <a:lnTo>
                          <a:pt x="2678" y="2639"/>
                        </a:lnTo>
                        <a:cubicBezTo>
                          <a:pt x="2836" y="2796"/>
                          <a:pt x="2836" y="3080"/>
                          <a:pt x="2678" y="3237"/>
                        </a:cubicBezTo>
                        <a:cubicBezTo>
                          <a:pt x="2637" y="3278"/>
                          <a:pt x="2560" y="3302"/>
                          <a:pt x="2473" y="3302"/>
                        </a:cubicBezTo>
                        <a:cubicBezTo>
                          <a:pt x="2360" y="3302"/>
                          <a:pt x="2232" y="3263"/>
                          <a:pt x="2143" y="3174"/>
                        </a:cubicBezTo>
                        <a:lnTo>
                          <a:pt x="725" y="1756"/>
                        </a:lnTo>
                        <a:lnTo>
                          <a:pt x="0" y="2481"/>
                        </a:lnTo>
                        <a:lnTo>
                          <a:pt x="3529" y="5978"/>
                        </a:lnTo>
                        <a:lnTo>
                          <a:pt x="5892" y="3615"/>
                        </a:lnTo>
                        <a:cubicBezTo>
                          <a:pt x="6049" y="3458"/>
                          <a:pt x="6049" y="3174"/>
                          <a:pt x="5892" y="3017"/>
                        </a:cubicBezTo>
                        <a:lnTo>
                          <a:pt x="2962" y="118"/>
                        </a:lnTo>
                        <a:cubicBezTo>
                          <a:pt x="2883" y="39"/>
                          <a:pt x="2773" y="0"/>
                          <a:pt x="2663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7" name="Google Shape;3757;p45"/>
                  <p:cNvSpPr/>
                  <p:nvPr/>
                </p:nvSpPr>
                <p:spPr>
                  <a:xfrm>
                    <a:off x="-40678175" y="3305250"/>
                    <a:ext cx="213475" cy="21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39" h="8539" extrusionOk="0">
                        <a:moveTo>
                          <a:pt x="2679" y="0"/>
                        </a:moveTo>
                        <a:lnTo>
                          <a:pt x="1" y="2678"/>
                        </a:lnTo>
                        <a:lnTo>
                          <a:pt x="5861" y="8538"/>
                        </a:lnTo>
                        <a:lnTo>
                          <a:pt x="8539" y="5860"/>
                        </a:lnTo>
                        <a:lnTo>
                          <a:pt x="2679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8" name="Google Shape;3758;p45"/>
                  <p:cNvSpPr/>
                  <p:nvPr/>
                </p:nvSpPr>
                <p:spPr>
                  <a:xfrm>
                    <a:off x="-40513550" y="3469850"/>
                    <a:ext cx="87875" cy="85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5" h="3432" extrusionOk="0">
                        <a:moveTo>
                          <a:pt x="2426" y="1"/>
                        </a:moveTo>
                        <a:lnTo>
                          <a:pt x="0" y="2427"/>
                        </a:lnTo>
                        <a:lnTo>
                          <a:pt x="2899" y="3404"/>
                        </a:lnTo>
                        <a:cubicBezTo>
                          <a:pt x="2948" y="3423"/>
                          <a:pt x="2996" y="3432"/>
                          <a:pt x="3044" y="3432"/>
                        </a:cubicBezTo>
                        <a:cubicBezTo>
                          <a:pt x="3302" y="3432"/>
                          <a:pt x="3514" y="3166"/>
                          <a:pt x="3434" y="2899"/>
                        </a:cubicBezTo>
                        <a:lnTo>
                          <a:pt x="2426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9" name="Google Shape;3759;p45"/>
                  <p:cNvSpPr/>
                  <p:nvPr/>
                </p:nvSpPr>
                <p:spPr>
                  <a:xfrm>
                    <a:off x="-40738025" y="3404500"/>
                    <a:ext cx="150450" cy="14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18" h="5979" extrusionOk="0">
                        <a:moveTo>
                          <a:pt x="2521" y="0"/>
                        </a:moveTo>
                        <a:lnTo>
                          <a:pt x="1796" y="725"/>
                        </a:lnTo>
                        <a:lnTo>
                          <a:pt x="3308" y="2205"/>
                        </a:lnTo>
                        <a:cubicBezTo>
                          <a:pt x="3466" y="2363"/>
                          <a:pt x="3466" y="2646"/>
                          <a:pt x="3308" y="2804"/>
                        </a:cubicBezTo>
                        <a:cubicBezTo>
                          <a:pt x="3230" y="2883"/>
                          <a:pt x="3119" y="2922"/>
                          <a:pt x="3009" y="2922"/>
                        </a:cubicBezTo>
                        <a:cubicBezTo>
                          <a:pt x="2899" y="2922"/>
                          <a:pt x="2789" y="2883"/>
                          <a:pt x="2710" y="2804"/>
                        </a:cubicBezTo>
                        <a:lnTo>
                          <a:pt x="1229" y="1292"/>
                        </a:lnTo>
                        <a:lnTo>
                          <a:pt x="158" y="2363"/>
                        </a:lnTo>
                        <a:cubicBezTo>
                          <a:pt x="0" y="2520"/>
                          <a:pt x="0" y="2804"/>
                          <a:pt x="158" y="2962"/>
                        </a:cubicBezTo>
                        <a:lnTo>
                          <a:pt x="3056" y="5860"/>
                        </a:lnTo>
                        <a:cubicBezTo>
                          <a:pt x="3135" y="5939"/>
                          <a:pt x="3245" y="5978"/>
                          <a:pt x="3356" y="5978"/>
                        </a:cubicBezTo>
                        <a:cubicBezTo>
                          <a:pt x="3466" y="5978"/>
                          <a:pt x="3576" y="5939"/>
                          <a:pt x="3655" y="5860"/>
                        </a:cubicBezTo>
                        <a:lnTo>
                          <a:pt x="6018" y="3497"/>
                        </a:lnTo>
                        <a:lnTo>
                          <a:pt x="252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60" name="Google Shape;3760;p45"/>
                  <p:cNvSpPr/>
                  <p:nvPr/>
                </p:nvSpPr>
                <p:spPr>
                  <a:xfrm>
                    <a:off x="-40748275" y="3238700"/>
                    <a:ext cx="92175" cy="87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3514" extrusionOk="0">
                        <a:moveTo>
                          <a:pt x="2281" y="0"/>
                        </a:moveTo>
                        <a:cubicBezTo>
                          <a:pt x="1915" y="0"/>
                          <a:pt x="1545" y="142"/>
                          <a:pt x="1261" y="426"/>
                        </a:cubicBezTo>
                        <a:lnTo>
                          <a:pt x="568" y="1119"/>
                        </a:lnTo>
                        <a:cubicBezTo>
                          <a:pt x="1" y="1686"/>
                          <a:pt x="1" y="2568"/>
                          <a:pt x="568" y="3135"/>
                        </a:cubicBezTo>
                        <a:lnTo>
                          <a:pt x="946" y="3513"/>
                        </a:lnTo>
                        <a:lnTo>
                          <a:pt x="3687" y="804"/>
                        </a:lnTo>
                        <a:lnTo>
                          <a:pt x="3277" y="426"/>
                        </a:lnTo>
                        <a:cubicBezTo>
                          <a:pt x="3010" y="142"/>
                          <a:pt x="2647" y="0"/>
                          <a:pt x="2281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pic>
        <p:nvPicPr>
          <p:cNvPr id="127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2739" y="742950"/>
            <a:ext cx="7944061" cy="3891929"/>
          </a:xfrm>
          <a:prstGeom prst="rect">
            <a:avLst/>
          </a:prstGeom>
        </p:spPr>
      </p:pic>
      <p:pic>
        <p:nvPicPr>
          <p:cNvPr id="129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530864">
            <a:off x="-1614599" y="2893664"/>
            <a:ext cx="12664440" cy="4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614">
                        <a14:foregroundMark x1="13514" y1="97423" x2="20463" y2="93814"/>
                        <a14:foregroundMark x1="48263" y1="95361" x2="41699" y2="912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24" y="1709744"/>
            <a:ext cx="3226058" cy="2416429"/>
          </a:xfrm>
          <a:prstGeom prst="rect">
            <a:avLst/>
          </a:prstGeom>
        </p:spPr>
      </p:pic>
      <p:pic>
        <p:nvPicPr>
          <p:cNvPr id="132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46132" y="-1310785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" name="Group 3"/>
          <p:cNvGrpSpPr/>
          <p:nvPr/>
        </p:nvGrpSpPr>
        <p:grpSpPr>
          <a:xfrm>
            <a:off x="4104080" y="1047750"/>
            <a:ext cx="4293345" cy="2819400"/>
            <a:chOff x="0" y="0"/>
            <a:chExt cx="18242782" cy="12091182"/>
          </a:xfrm>
        </p:grpSpPr>
        <p:grpSp>
          <p:nvGrpSpPr>
            <p:cNvPr id="13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137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135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136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121" name="Picture 9" descr="C:\Users\HP\Desktop\nc 6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00" b="100000" l="1485" r="100000">
                        <a14:foregroundMark x1="26238" y1="4800" x2="22277" y2="45200"/>
                        <a14:foregroundMark x1="9406" y1="16400" x2="32673" y2="17200"/>
                        <a14:foregroundMark x1="24257" y1="68400" x2="21287" y2="55200"/>
                        <a14:foregroundMark x1="52475" y1="66000" x2="75743" y2="70400"/>
                        <a14:foregroundMark x1="70792" y1="70000" x2="74257" y2="62000"/>
                        <a14:foregroundMark x1="6436" y1="4800" x2="34158" y2="30800"/>
                        <a14:foregroundMark x1="13366" y1="35200" x2="31683" y2="3200"/>
                        <a14:foregroundMark x1="40594" y1="10000" x2="1980" y2="25600"/>
                        <a14:foregroundMark x1="1980" y1="7600" x2="39109" y2="23200"/>
                        <a14:foregroundMark x1="4455" y1="10800" x2="1980" y2="24000"/>
                        <a14:foregroundMark x1="52970" y1="54400" x2="60891" y2="484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813" y="3326501"/>
            <a:ext cx="1269560" cy="157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65973" y="1276350"/>
            <a:ext cx="41160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Nguồn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bị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ô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nhiễm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sẽ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gây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ra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rất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nhiều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căn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bệnh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nguy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hiểm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nên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các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phải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cố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gắng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bảo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vệ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nguồn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b="1" dirty="0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#9Slide03 Arima Madurai ExtraBo" pitchFamily="2" charset="0"/>
                <a:cs typeface="#9Slide03 Arima Madurai ExtraBo" pitchFamily="2" charset="0"/>
              </a:rPr>
              <a:t>nhé</a:t>
            </a:r>
            <a:endParaRPr lang="en-US" sz="2800" b="1" dirty="0" smtClean="0">
              <a:solidFill>
                <a:srgbClr val="002060"/>
              </a:solidFill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38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530864">
            <a:off x="-1387934" y="2520445"/>
            <a:ext cx="12664440" cy="47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3"/>
          <p:cNvGrpSpPr/>
          <p:nvPr/>
        </p:nvGrpSpPr>
        <p:grpSpPr>
          <a:xfrm>
            <a:off x="2326909" y="361950"/>
            <a:ext cx="4293345" cy="2819400"/>
            <a:chOff x="0" y="0"/>
            <a:chExt cx="18242782" cy="12091182"/>
          </a:xfrm>
        </p:grpSpPr>
        <p:grpSp>
          <p:nvGrpSpPr>
            <p:cNvPr id="26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29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27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28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30" name="Picture 3" descr="C:\Users\HP\Desktop\feliz-estudiante-lindo-nino-nina-libro-lapiz_97632-2526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96" r="97337">
                        <a14:foregroundMark x1="46450" y1="24852" x2="46450" y2="31361"/>
                        <a14:foregroundMark x1="58284" y1="21302" x2="60651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19684" y="2038350"/>
            <a:ext cx="3259205" cy="284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HP\Desktop\13982048505fd5c129898895488abd46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266" l="296" r="93195">
                        <a14:foregroundMark x1="56509" y1="43491" x2="57396" y2="60059"/>
                        <a14:foregroundMark x1="58876" y1="42604" x2="60651" y2="58580"/>
                        <a14:foregroundMark x1="35207" y1="91420" x2="47041" y2="85207"/>
                        <a14:foregroundMark x1="58876" y1="84911" x2="68047" y2="914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59" y="2082800"/>
            <a:ext cx="3060700" cy="306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4600" y="1236643"/>
            <a:ext cx="388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Em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cần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làm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gì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để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bảo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vệ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nguồn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nước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Arima Madurai ExtraBo" pitchFamily="2" charset="0"/>
                <a:cs typeface="#9Slide03 Arima Madurai ExtraBo" pitchFamily="2" charset="0"/>
              </a:rPr>
              <a:t> ?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#9Slide03 Arima Madurai ExtraBo" pitchFamily="2" charset="0"/>
              <a:cs typeface="#9Slide03 Arima Madurai ExtraB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07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ownloads\2-removebg-previe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308"/>
          <a:stretch/>
        </p:blipFill>
        <p:spPr bwMode="auto">
          <a:xfrm rot="21315588">
            <a:off x="-1650942" y="2298586"/>
            <a:ext cx="13876953" cy="487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HP\Downloads\4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04800" y="-933450"/>
            <a:ext cx="10446744" cy="32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oogle Shape;2277;p53"/>
          <p:cNvGrpSpPr/>
          <p:nvPr/>
        </p:nvGrpSpPr>
        <p:grpSpPr>
          <a:xfrm rot="8518355">
            <a:off x="2522774" y="6566244"/>
            <a:ext cx="2270561" cy="3192032"/>
            <a:chOff x="4747851" y="1647556"/>
            <a:chExt cx="3053299" cy="3354659"/>
          </a:xfrm>
        </p:grpSpPr>
        <p:sp>
          <p:nvSpPr>
            <p:cNvPr id="9" name="Google Shape;2278;p53"/>
            <p:cNvSpPr/>
            <p:nvPr/>
          </p:nvSpPr>
          <p:spPr>
            <a:xfrm rot="2700000">
              <a:off x="4338177" y="2218631"/>
              <a:ext cx="3354659" cy="2212511"/>
            </a:xfrm>
            <a:custGeom>
              <a:avLst/>
              <a:gdLst/>
              <a:ahLst/>
              <a:cxnLst/>
              <a:rect l="l" t="t" r="r" b="b"/>
              <a:pathLst>
                <a:path w="70051" h="46201" extrusionOk="0">
                  <a:moveTo>
                    <a:pt x="69884" y="1"/>
                  </a:moveTo>
                  <a:cubicBezTo>
                    <a:pt x="66214" y="1068"/>
                    <a:pt x="62779" y="4437"/>
                    <a:pt x="61444" y="8540"/>
                  </a:cubicBezTo>
                  <a:cubicBezTo>
                    <a:pt x="59776" y="4470"/>
                    <a:pt x="56007" y="1635"/>
                    <a:pt x="52004" y="1535"/>
                  </a:cubicBezTo>
                  <a:lnTo>
                    <a:pt x="52004" y="1535"/>
                  </a:lnTo>
                  <a:cubicBezTo>
                    <a:pt x="51937" y="1535"/>
                    <a:pt x="52972" y="5304"/>
                    <a:pt x="53138" y="5638"/>
                  </a:cubicBezTo>
                  <a:cubicBezTo>
                    <a:pt x="53672" y="7006"/>
                    <a:pt x="54406" y="8273"/>
                    <a:pt x="55307" y="9441"/>
                  </a:cubicBezTo>
                  <a:cubicBezTo>
                    <a:pt x="56774" y="11342"/>
                    <a:pt x="58909" y="13177"/>
                    <a:pt x="61144" y="13977"/>
                  </a:cubicBezTo>
                  <a:cubicBezTo>
                    <a:pt x="60977" y="20182"/>
                    <a:pt x="56274" y="26119"/>
                    <a:pt x="50803" y="26653"/>
                  </a:cubicBezTo>
                  <a:cubicBezTo>
                    <a:pt x="50467" y="26686"/>
                    <a:pt x="50135" y="26701"/>
                    <a:pt x="49805" y="26701"/>
                  </a:cubicBezTo>
                  <a:cubicBezTo>
                    <a:pt x="43746" y="26701"/>
                    <a:pt x="38657" y="21396"/>
                    <a:pt x="33057" y="18580"/>
                  </a:cubicBezTo>
                  <a:cubicBezTo>
                    <a:pt x="29902" y="17003"/>
                    <a:pt x="26473" y="16216"/>
                    <a:pt x="23042" y="16216"/>
                  </a:cubicBezTo>
                  <a:cubicBezTo>
                    <a:pt x="20016" y="16216"/>
                    <a:pt x="16988" y="16828"/>
                    <a:pt x="14144" y="18047"/>
                  </a:cubicBezTo>
                  <a:cubicBezTo>
                    <a:pt x="8073" y="20682"/>
                    <a:pt x="2869" y="26119"/>
                    <a:pt x="0" y="32791"/>
                  </a:cubicBezTo>
                  <a:cubicBezTo>
                    <a:pt x="501" y="33891"/>
                    <a:pt x="1068" y="34959"/>
                    <a:pt x="1735" y="35993"/>
                  </a:cubicBezTo>
                  <a:cubicBezTo>
                    <a:pt x="2512" y="36317"/>
                    <a:pt x="3257" y="36828"/>
                    <a:pt x="4123" y="36828"/>
                  </a:cubicBezTo>
                  <a:cubicBezTo>
                    <a:pt x="4149" y="36828"/>
                    <a:pt x="4176" y="36828"/>
                    <a:pt x="4203" y="36827"/>
                  </a:cubicBezTo>
                  <a:cubicBezTo>
                    <a:pt x="5271" y="36827"/>
                    <a:pt x="6272" y="35860"/>
                    <a:pt x="5738" y="34625"/>
                  </a:cubicBezTo>
                  <a:cubicBezTo>
                    <a:pt x="5570" y="34242"/>
                    <a:pt x="5884" y="33858"/>
                    <a:pt x="6186" y="33858"/>
                  </a:cubicBezTo>
                  <a:cubicBezTo>
                    <a:pt x="6304" y="33858"/>
                    <a:pt x="6421" y="33917"/>
                    <a:pt x="6505" y="34058"/>
                  </a:cubicBezTo>
                  <a:cubicBezTo>
                    <a:pt x="7206" y="35326"/>
                    <a:pt x="6739" y="36927"/>
                    <a:pt x="5471" y="37627"/>
                  </a:cubicBezTo>
                  <a:cubicBezTo>
                    <a:pt x="5074" y="37835"/>
                    <a:pt x="4635" y="37936"/>
                    <a:pt x="4196" y="37936"/>
                  </a:cubicBezTo>
                  <a:cubicBezTo>
                    <a:pt x="3858" y="37936"/>
                    <a:pt x="3521" y="37877"/>
                    <a:pt x="3203" y="37761"/>
                  </a:cubicBezTo>
                  <a:lnTo>
                    <a:pt x="3203" y="37761"/>
                  </a:lnTo>
                  <a:lnTo>
                    <a:pt x="3269" y="37861"/>
                  </a:lnTo>
                  <a:cubicBezTo>
                    <a:pt x="3736" y="38328"/>
                    <a:pt x="4203" y="38762"/>
                    <a:pt x="4704" y="39195"/>
                  </a:cubicBezTo>
                  <a:cubicBezTo>
                    <a:pt x="9974" y="43865"/>
                    <a:pt x="16812" y="46167"/>
                    <a:pt x="23617" y="46200"/>
                  </a:cubicBezTo>
                  <a:cubicBezTo>
                    <a:pt x="23665" y="46200"/>
                    <a:pt x="23713" y="46201"/>
                    <a:pt x="23761" y="46201"/>
                  </a:cubicBezTo>
                  <a:cubicBezTo>
                    <a:pt x="31285" y="46201"/>
                    <a:pt x="38771" y="43606"/>
                    <a:pt x="45533" y="39629"/>
                  </a:cubicBezTo>
                  <a:cubicBezTo>
                    <a:pt x="49969" y="36994"/>
                    <a:pt x="54239" y="33725"/>
                    <a:pt x="57541" y="29422"/>
                  </a:cubicBezTo>
                  <a:cubicBezTo>
                    <a:pt x="58075" y="28688"/>
                    <a:pt x="58576" y="27954"/>
                    <a:pt x="59076" y="27187"/>
                  </a:cubicBezTo>
                  <a:cubicBezTo>
                    <a:pt x="61611" y="23284"/>
                    <a:pt x="63079" y="18781"/>
                    <a:pt x="63379" y="14111"/>
                  </a:cubicBezTo>
                  <a:cubicBezTo>
                    <a:pt x="65114" y="13510"/>
                    <a:pt x="66548" y="11242"/>
                    <a:pt x="67515" y="9574"/>
                  </a:cubicBezTo>
                  <a:cubicBezTo>
                    <a:pt x="69183" y="6672"/>
                    <a:pt x="70050" y="3370"/>
                    <a:pt x="69984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279;p53"/>
            <p:cNvSpPr/>
            <p:nvPr/>
          </p:nvSpPr>
          <p:spPr>
            <a:xfrm rot="2700000">
              <a:off x="4743182" y="2504216"/>
              <a:ext cx="159518" cy="150179"/>
            </a:xfrm>
            <a:custGeom>
              <a:avLst/>
              <a:gdLst/>
              <a:ahLst/>
              <a:cxnLst/>
              <a:rect l="l" t="t" r="r" b="b"/>
              <a:pathLst>
                <a:path w="3331" h="3136" extrusionOk="0">
                  <a:moveTo>
                    <a:pt x="2623" y="0"/>
                  </a:moveTo>
                  <a:cubicBezTo>
                    <a:pt x="2487" y="0"/>
                    <a:pt x="2357" y="96"/>
                    <a:pt x="2330" y="255"/>
                  </a:cubicBezTo>
                  <a:cubicBezTo>
                    <a:pt x="2063" y="888"/>
                    <a:pt x="2797" y="1689"/>
                    <a:pt x="1997" y="2123"/>
                  </a:cubicBezTo>
                  <a:cubicBezTo>
                    <a:pt x="1863" y="2189"/>
                    <a:pt x="1740" y="2217"/>
                    <a:pt x="1625" y="2217"/>
                  </a:cubicBezTo>
                  <a:cubicBezTo>
                    <a:pt x="1164" y="2217"/>
                    <a:pt x="822" y="1769"/>
                    <a:pt x="395" y="1555"/>
                  </a:cubicBezTo>
                  <a:cubicBezTo>
                    <a:pt x="368" y="1539"/>
                    <a:pt x="339" y="1532"/>
                    <a:pt x="309" y="1532"/>
                  </a:cubicBezTo>
                  <a:cubicBezTo>
                    <a:pt x="159" y="1532"/>
                    <a:pt x="1" y="1722"/>
                    <a:pt x="28" y="1889"/>
                  </a:cubicBezTo>
                  <a:cubicBezTo>
                    <a:pt x="172" y="2700"/>
                    <a:pt x="928" y="3135"/>
                    <a:pt x="1652" y="3135"/>
                  </a:cubicBezTo>
                  <a:cubicBezTo>
                    <a:pt x="1942" y="3135"/>
                    <a:pt x="2226" y="3066"/>
                    <a:pt x="2464" y="2923"/>
                  </a:cubicBezTo>
                  <a:cubicBezTo>
                    <a:pt x="2897" y="2623"/>
                    <a:pt x="3197" y="2123"/>
                    <a:pt x="3264" y="1589"/>
                  </a:cubicBezTo>
                  <a:cubicBezTo>
                    <a:pt x="3331" y="1022"/>
                    <a:pt x="3231" y="255"/>
                    <a:pt x="2730" y="21"/>
                  </a:cubicBezTo>
                  <a:cubicBezTo>
                    <a:pt x="2696" y="7"/>
                    <a:pt x="2659" y="0"/>
                    <a:pt x="2623" y="0"/>
                  </a:cubicBezTo>
                  <a:close/>
                </a:path>
              </a:pathLst>
            </a:custGeom>
            <a:solidFill>
              <a:schemeClr val="accent6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80;p53"/>
            <p:cNvSpPr/>
            <p:nvPr/>
          </p:nvSpPr>
          <p:spPr>
            <a:xfrm rot="2700000">
              <a:off x="4145763" y="3223112"/>
              <a:ext cx="2605438" cy="910606"/>
            </a:xfrm>
            <a:custGeom>
              <a:avLst/>
              <a:gdLst/>
              <a:ahLst/>
              <a:cxnLst/>
              <a:rect l="l" t="t" r="r" b="b"/>
              <a:pathLst>
                <a:path w="54406" h="19015" extrusionOk="0">
                  <a:moveTo>
                    <a:pt x="54406" y="1"/>
                  </a:moveTo>
                  <a:lnTo>
                    <a:pt x="54406" y="1"/>
                  </a:lnTo>
                  <a:cubicBezTo>
                    <a:pt x="46567" y="6839"/>
                    <a:pt x="36860" y="10808"/>
                    <a:pt x="27086" y="11109"/>
                  </a:cubicBezTo>
                  <a:cubicBezTo>
                    <a:pt x="26619" y="11142"/>
                    <a:pt x="26152" y="11142"/>
                    <a:pt x="25685" y="11142"/>
                  </a:cubicBezTo>
                  <a:lnTo>
                    <a:pt x="25519" y="11142"/>
                  </a:lnTo>
                  <a:cubicBezTo>
                    <a:pt x="23851" y="11109"/>
                    <a:pt x="22183" y="11009"/>
                    <a:pt x="20515" y="10842"/>
                  </a:cubicBezTo>
                  <a:cubicBezTo>
                    <a:pt x="20115" y="10808"/>
                    <a:pt x="19748" y="10775"/>
                    <a:pt x="19314" y="10742"/>
                  </a:cubicBezTo>
                  <a:cubicBezTo>
                    <a:pt x="17546" y="10575"/>
                    <a:pt x="15745" y="10375"/>
                    <a:pt x="13944" y="10241"/>
                  </a:cubicBezTo>
                  <a:cubicBezTo>
                    <a:pt x="13610" y="10208"/>
                    <a:pt x="13243" y="10175"/>
                    <a:pt x="12910" y="10175"/>
                  </a:cubicBezTo>
                  <a:lnTo>
                    <a:pt x="11942" y="10108"/>
                  </a:lnTo>
                  <a:lnTo>
                    <a:pt x="9040" y="10108"/>
                  </a:lnTo>
                  <a:lnTo>
                    <a:pt x="8140" y="10175"/>
                  </a:lnTo>
                  <a:cubicBezTo>
                    <a:pt x="6905" y="10208"/>
                    <a:pt x="5704" y="10375"/>
                    <a:pt x="4470" y="10608"/>
                  </a:cubicBezTo>
                  <a:cubicBezTo>
                    <a:pt x="4303" y="10642"/>
                    <a:pt x="4137" y="10675"/>
                    <a:pt x="3970" y="10708"/>
                  </a:cubicBezTo>
                  <a:cubicBezTo>
                    <a:pt x="3136" y="10908"/>
                    <a:pt x="2302" y="11142"/>
                    <a:pt x="1468" y="11409"/>
                  </a:cubicBezTo>
                  <a:cubicBezTo>
                    <a:pt x="1301" y="11476"/>
                    <a:pt x="1135" y="11542"/>
                    <a:pt x="968" y="11609"/>
                  </a:cubicBezTo>
                  <a:cubicBezTo>
                    <a:pt x="634" y="11742"/>
                    <a:pt x="334" y="11876"/>
                    <a:pt x="0" y="12009"/>
                  </a:cubicBezTo>
                  <a:cubicBezTo>
                    <a:pt x="5304" y="16679"/>
                    <a:pt x="12142" y="18981"/>
                    <a:pt x="18914" y="19014"/>
                  </a:cubicBezTo>
                  <a:cubicBezTo>
                    <a:pt x="18962" y="19014"/>
                    <a:pt x="19010" y="19015"/>
                    <a:pt x="19058" y="19015"/>
                  </a:cubicBezTo>
                  <a:cubicBezTo>
                    <a:pt x="26582" y="19015"/>
                    <a:pt x="34068" y="16420"/>
                    <a:pt x="40830" y="12443"/>
                  </a:cubicBezTo>
                  <a:cubicBezTo>
                    <a:pt x="42397" y="11509"/>
                    <a:pt x="43898" y="10508"/>
                    <a:pt x="45366" y="9441"/>
                  </a:cubicBezTo>
                  <a:cubicBezTo>
                    <a:pt x="46167" y="8874"/>
                    <a:pt x="46934" y="8273"/>
                    <a:pt x="47668" y="7639"/>
                  </a:cubicBezTo>
                  <a:cubicBezTo>
                    <a:pt x="48802" y="6672"/>
                    <a:pt x="49836" y="5671"/>
                    <a:pt x="50837" y="4604"/>
                  </a:cubicBezTo>
                  <a:cubicBezTo>
                    <a:pt x="51270" y="4137"/>
                    <a:pt x="51704" y="3670"/>
                    <a:pt x="52104" y="3170"/>
                  </a:cubicBezTo>
                  <a:cubicBezTo>
                    <a:pt x="52371" y="2869"/>
                    <a:pt x="52605" y="2536"/>
                    <a:pt x="52871" y="2236"/>
                  </a:cubicBezTo>
                  <a:cubicBezTo>
                    <a:pt x="53405" y="1502"/>
                    <a:pt x="53906" y="768"/>
                    <a:pt x="5440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81;p53"/>
            <p:cNvSpPr/>
            <p:nvPr/>
          </p:nvSpPr>
          <p:spPr>
            <a:xfrm rot="2700000">
              <a:off x="4127795" y="3448505"/>
              <a:ext cx="2238083" cy="474578"/>
            </a:xfrm>
            <a:custGeom>
              <a:avLst/>
              <a:gdLst/>
              <a:ahLst/>
              <a:cxnLst/>
              <a:rect l="l" t="t" r="r" b="b"/>
              <a:pathLst>
                <a:path w="46735" h="9910" extrusionOk="0">
                  <a:moveTo>
                    <a:pt x="46734" y="0"/>
                  </a:moveTo>
                  <a:lnTo>
                    <a:pt x="46734" y="0"/>
                  </a:lnTo>
                  <a:cubicBezTo>
                    <a:pt x="44799" y="1001"/>
                    <a:pt x="42798" y="1935"/>
                    <a:pt x="40830" y="2802"/>
                  </a:cubicBezTo>
                  <a:cubicBezTo>
                    <a:pt x="36360" y="4804"/>
                    <a:pt x="31723" y="6405"/>
                    <a:pt x="26987" y="7639"/>
                  </a:cubicBezTo>
                  <a:cubicBezTo>
                    <a:pt x="23541" y="8507"/>
                    <a:pt x="19984" y="9098"/>
                    <a:pt x="16440" y="9098"/>
                  </a:cubicBezTo>
                  <a:cubicBezTo>
                    <a:pt x="15216" y="9098"/>
                    <a:pt x="13993" y="9028"/>
                    <a:pt x="12777" y="8873"/>
                  </a:cubicBezTo>
                  <a:cubicBezTo>
                    <a:pt x="8340" y="8273"/>
                    <a:pt x="4104" y="6538"/>
                    <a:pt x="501" y="3803"/>
                  </a:cubicBezTo>
                  <a:cubicBezTo>
                    <a:pt x="334" y="3870"/>
                    <a:pt x="168" y="3937"/>
                    <a:pt x="1" y="4003"/>
                  </a:cubicBezTo>
                  <a:cubicBezTo>
                    <a:pt x="4467" y="8327"/>
                    <a:pt x="10703" y="9910"/>
                    <a:pt x="16622" y="9910"/>
                  </a:cubicBezTo>
                  <a:cubicBezTo>
                    <a:pt x="17644" y="9910"/>
                    <a:pt x="18656" y="9863"/>
                    <a:pt x="19648" y="9774"/>
                  </a:cubicBezTo>
                  <a:cubicBezTo>
                    <a:pt x="27420" y="9040"/>
                    <a:pt x="35126" y="6138"/>
                    <a:pt x="42364" y="2802"/>
                  </a:cubicBezTo>
                  <a:cubicBezTo>
                    <a:pt x="43065" y="2469"/>
                    <a:pt x="43732" y="2135"/>
                    <a:pt x="44432" y="1802"/>
                  </a:cubicBezTo>
                  <a:cubicBezTo>
                    <a:pt x="45200" y="1235"/>
                    <a:pt x="45967" y="634"/>
                    <a:pt x="467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282;p53"/>
            <p:cNvSpPr/>
            <p:nvPr/>
          </p:nvSpPr>
          <p:spPr>
            <a:xfrm rot="2700000">
              <a:off x="4326915" y="3404260"/>
              <a:ext cx="2303547" cy="603160"/>
            </a:xfrm>
            <a:custGeom>
              <a:avLst/>
              <a:gdLst/>
              <a:ahLst/>
              <a:cxnLst/>
              <a:rect l="l" t="t" r="r" b="b"/>
              <a:pathLst>
                <a:path w="48102" h="12595" extrusionOk="0">
                  <a:moveTo>
                    <a:pt x="48101" y="1"/>
                  </a:moveTo>
                  <a:cubicBezTo>
                    <a:pt x="47367" y="501"/>
                    <a:pt x="46600" y="1001"/>
                    <a:pt x="45833" y="1435"/>
                  </a:cubicBezTo>
                  <a:cubicBezTo>
                    <a:pt x="43798" y="2602"/>
                    <a:pt x="41697" y="3670"/>
                    <a:pt x="39562" y="4637"/>
                  </a:cubicBezTo>
                  <a:cubicBezTo>
                    <a:pt x="35125" y="6605"/>
                    <a:pt x="30555" y="8240"/>
                    <a:pt x="25885" y="9541"/>
                  </a:cubicBezTo>
                  <a:cubicBezTo>
                    <a:pt x="21624" y="10739"/>
                    <a:pt x="17071" y="11847"/>
                    <a:pt x="12692" y="11847"/>
                  </a:cubicBezTo>
                  <a:cubicBezTo>
                    <a:pt x="8297" y="11847"/>
                    <a:pt x="4077" y="10731"/>
                    <a:pt x="501" y="7473"/>
                  </a:cubicBezTo>
                  <a:cubicBezTo>
                    <a:pt x="334" y="7473"/>
                    <a:pt x="167" y="7539"/>
                    <a:pt x="0" y="7573"/>
                  </a:cubicBezTo>
                  <a:cubicBezTo>
                    <a:pt x="3146" y="11333"/>
                    <a:pt x="7884" y="12595"/>
                    <a:pt x="12527" y="12595"/>
                  </a:cubicBezTo>
                  <a:cubicBezTo>
                    <a:pt x="14433" y="12595"/>
                    <a:pt x="16323" y="12382"/>
                    <a:pt x="18080" y="12043"/>
                  </a:cubicBezTo>
                  <a:cubicBezTo>
                    <a:pt x="25652" y="10608"/>
                    <a:pt x="33224" y="7973"/>
                    <a:pt x="40362" y="4737"/>
                  </a:cubicBezTo>
                  <a:cubicBezTo>
                    <a:pt x="42431" y="3803"/>
                    <a:pt x="44432" y="2803"/>
                    <a:pt x="46433" y="1668"/>
                  </a:cubicBezTo>
                  <a:lnTo>
                    <a:pt x="46834" y="1435"/>
                  </a:lnTo>
                  <a:cubicBezTo>
                    <a:pt x="47267" y="968"/>
                    <a:pt x="47701" y="501"/>
                    <a:pt x="48101" y="1"/>
                  </a:cubicBez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83;p53"/>
            <p:cNvSpPr/>
            <p:nvPr/>
          </p:nvSpPr>
          <p:spPr>
            <a:xfrm rot="2700000">
              <a:off x="4585103" y="3349471"/>
              <a:ext cx="907397" cy="182744"/>
            </a:xfrm>
            <a:custGeom>
              <a:avLst/>
              <a:gdLst/>
              <a:ahLst/>
              <a:cxnLst/>
              <a:rect l="l" t="t" r="r" b="b"/>
              <a:pathLst>
                <a:path w="18948" h="3816" extrusionOk="0">
                  <a:moveTo>
                    <a:pt x="902" y="0"/>
                  </a:moveTo>
                  <a:lnTo>
                    <a:pt x="1" y="34"/>
                  </a:lnTo>
                  <a:cubicBezTo>
                    <a:pt x="2793" y="2537"/>
                    <a:pt x="6431" y="3816"/>
                    <a:pt x="10086" y="3816"/>
                  </a:cubicBezTo>
                  <a:cubicBezTo>
                    <a:pt x="13199" y="3816"/>
                    <a:pt x="16324" y="2888"/>
                    <a:pt x="18948" y="1001"/>
                  </a:cubicBezTo>
                  <a:cubicBezTo>
                    <a:pt x="18481" y="1001"/>
                    <a:pt x="18014" y="1034"/>
                    <a:pt x="17513" y="1034"/>
                  </a:cubicBezTo>
                  <a:cubicBezTo>
                    <a:pt x="15162" y="2414"/>
                    <a:pt x="12487" y="3145"/>
                    <a:pt x="9765" y="3145"/>
                  </a:cubicBezTo>
                  <a:cubicBezTo>
                    <a:pt x="9590" y="3145"/>
                    <a:pt x="9416" y="3142"/>
                    <a:pt x="9241" y="3136"/>
                  </a:cubicBezTo>
                  <a:cubicBezTo>
                    <a:pt x="6139" y="2969"/>
                    <a:pt x="3403" y="1802"/>
                    <a:pt x="9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84;p53"/>
            <p:cNvSpPr/>
            <p:nvPr/>
          </p:nvSpPr>
          <p:spPr>
            <a:xfrm rot="2700000">
              <a:off x="4861582" y="3336806"/>
              <a:ext cx="364290" cy="76239"/>
            </a:xfrm>
            <a:custGeom>
              <a:avLst/>
              <a:gdLst/>
              <a:ahLst/>
              <a:cxnLst/>
              <a:rect l="l" t="t" r="r" b="b"/>
              <a:pathLst>
                <a:path w="7607" h="1592" extrusionOk="0">
                  <a:moveTo>
                    <a:pt x="1" y="1"/>
                  </a:moveTo>
                  <a:cubicBezTo>
                    <a:pt x="1228" y="1055"/>
                    <a:pt x="2763" y="1592"/>
                    <a:pt x="4302" y="1592"/>
                  </a:cubicBezTo>
                  <a:cubicBezTo>
                    <a:pt x="5442" y="1592"/>
                    <a:pt x="6585" y="1297"/>
                    <a:pt x="7606" y="701"/>
                  </a:cubicBezTo>
                  <a:cubicBezTo>
                    <a:pt x="7206" y="668"/>
                    <a:pt x="6806" y="601"/>
                    <a:pt x="6406" y="568"/>
                  </a:cubicBezTo>
                  <a:cubicBezTo>
                    <a:pt x="5697" y="863"/>
                    <a:pt x="4941" y="1008"/>
                    <a:pt x="4187" y="1008"/>
                  </a:cubicBezTo>
                  <a:cubicBezTo>
                    <a:pt x="3664" y="1008"/>
                    <a:pt x="3142" y="938"/>
                    <a:pt x="2636" y="802"/>
                  </a:cubicBezTo>
                  <a:cubicBezTo>
                    <a:pt x="2069" y="635"/>
                    <a:pt x="1535" y="401"/>
                    <a:pt x="1035" y="68"/>
                  </a:cubicBezTo>
                  <a:cubicBezTo>
                    <a:pt x="701" y="34"/>
                    <a:pt x="335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85;p53"/>
            <p:cNvSpPr/>
            <p:nvPr/>
          </p:nvSpPr>
          <p:spPr>
            <a:xfrm rot="2700000">
              <a:off x="7085831" y="3376322"/>
              <a:ext cx="359118" cy="408156"/>
            </a:xfrm>
            <a:custGeom>
              <a:avLst/>
              <a:gdLst/>
              <a:ahLst/>
              <a:cxnLst/>
              <a:rect l="l" t="t" r="r" b="b"/>
              <a:pathLst>
                <a:path w="7499" h="8523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634" y="2015"/>
                    <a:pt x="1635" y="3783"/>
                    <a:pt x="3002" y="5284"/>
                  </a:cubicBezTo>
                  <a:cubicBezTo>
                    <a:pt x="4170" y="6585"/>
                    <a:pt x="5671" y="8052"/>
                    <a:pt x="7272" y="8519"/>
                  </a:cubicBezTo>
                  <a:cubicBezTo>
                    <a:pt x="7282" y="8522"/>
                    <a:pt x="7292" y="8523"/>
                    <a:pt x="7302" y="8523"/>
                  </a:cubicBezTo>
                  <a:cubicBezTo>
                    <a:pt x="7420" y="8523"/>
                    <a:pt x="7498" y="8347"/>
                    <a:pt x="7406" y="8286"/>
                  </a:cubicBezTo>
                  <a:cubicBezTo>
                    <a:pt x="5938" y="7085"/>
                    <a:pt x="4437" y="6318"/>
                    <a:pt x="3169" y="4850"/>
                  </a:cubicBezTo>
                  <a:cubicBezTo>
                    <a:pt x="1935" y="3382"/>
                    <a:pt x="934" y="1748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86;p53"/>
            <p:cNvSpPr/>
            <p:nvPr/>
          </p:nvSpPr>
          <p:spPr>
            <a:xfrm rot="2700000">
              <a:off x="7146640" y="3374182"/>
              <a:ext cx="336850" cy="376406"/>
            </a:xfrm>
            <a:custGeom>
              <a:avLst/>
              <a:gdLst/>
              <a:ahLst/>
              <a:cxnLst/>
              <a:rect l="l" t="t" r="r" b="b"/>
              <a:pathLst>
                <a:path w="7034" h="7860" extrusionOk="0">
                  <a:moveTo>
                    <a:pt x="65" y="0"/>
                  </a:moveTo>
                  <a:cubicBezTo>
                    <a:pt x="34" y="0"/>
                    <a:pt x="1" y="24"/>
                    <a:pt x="1" y="47"/>
                  </a:cubicBezTo>
                  <a:cubicBezTo>
                    <a:pt x="434" y="1682"/>
                    <a:pt x="1635" y="3150"/>
                    <a:pt x="2636" y="4317"/>
                  </a:cubicBezTo>
                  <a:cubicBezTo>
                    <a:pt x="3770" y="5651"/>
                    <a:pt x="5104" y="6852"/>
                    <a:pt x="6572" y="7820"/>
                  </a:cubicBezTo>
                  <a:cubicBezTo>
                    <a:pt x="6611" y="7847"/>
                    <a:pt x="6650" y="7859"/>
                    <a:pt x="6688" y="7859"/>
                  </a:cubicBezTo>
                  <a:cubicBezTo>
                    <a:pt x="6880" y="7859"/>
                    <a:pt x="7034" y="7553"/>
                    <a:pt x="6839" y="7386"/>
                  </a:cubicBezTo>
                  <a:cubicBezTo>
                    <a:pt x="5405" y="6319"/>
                    <a:pt x="4070" y="5084"/>
                    <a:pt x="2903" y="3750"/>
                  </a:cubicBezTo>
                  <a:cubicBezTo>
                    <a:pt x="1902" y="2549"/>
                    <a:pt x="1135" y="1081"/>
                    <a:pt x="101" y="14"/>
                  </a:cubicBezTo>
                  <a:cubicBezTo>
                    <a:pt x="91" y="4"/>
                    <a:pt x="78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87;p53"/>
            <p:cNvSpPr/>
            <p:nvPr/>
          </p:nvSpPr>
          <p:spPr>
            <a:xfrm rot="2700000">
              <a:off x="7250349" y="3489491"/>
              <a:ext cx="173693" cy="205347"/>
            </a:xfrm>
            <a:custGeom>
              <a:avLst/>
              <a:gdLst/>
              <a:ahLst/>
              <a:cxnLst/>
              <a:rect l="l" t="t" r="r" b="b"/>
              <a:pathLst>
                <a:path w="3627" h="4288" extrusionOk="0">
                  <a:moveTo>
                    <a:pt x="229" y="1"/>
                  </a:moveTo>
                  <a:cubicBezTo>
                    <a:pt x="99" y="1"/>
                    <a:pt x="0" y="218"/>
                    <a:pt x="133" y="350"/>
                  </a:cubicBezTo>
                  <a:cubicBezTo>
                    <a:pt x="800" y="950"/>
                    <a:pt x="1434" y="1651"/>
                    <a:pt x="2001" y="2351"/>
                  </a:cubicBezTo>
                  <a:cubicBezTo>
                    <a:pt x="2468" y="2952"/>
                    <a:pt x="2835" y="3786"/>
                    <a:pt x="3368" y="4253"/>
                  </a:cubicBezTo>
                  <a:cubicBezTo>
                    <a:pt x="3393" y="4277"/>
                    <a:pt x="3421" y="4288"/>
                    <a:pt x="3450" y="4288"/>
                  </a:cubicBezTo>
                  <a:cubicBezTo>
                    <a:pt x="3538" y="4288"/>
                    <a:pt x="3627" y="4187"/>
                    <a:pt x="3602" y="4086"/>
                  </a:cubicBezTo>
                  <a:cubicBezTo>
                    <a:pt x="3368" y="3252"/>
                    <a:pt x="2734" y="2585"/>
                    <a:pt x="2234" y="1984"/>
                  </a:cubicBezTo>
                  <a:cubicBezTo>
                    <a:pt x="1634" y="1284"/>
                    <a:pt x="1000" y="617"/>
                    <a:pt x="333" y="50"/>
                  </a:cubicBezTo>
                  <a:cubicBezTo>
                    <a:pt x="298" y="15"/>
                    <a:pt x="26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88;p53"/>
            <p:cNvSpPr/>
            <p:nvPr/>
          </p:nvSpPr>
          <p:spPr>
            <a:xfrm rot="2700000">
              <a:off x="7469013" y="3649580"/>
              <a:ext cx="216697" cy="227137"/>
            </a:xfrm>
            <a:custGeom>
              <a:avLst/>
              <a:gdLst/>
              <a:ahLst/>
              <a:cxnLst/>
              <a:rect l="l" t="t" r="r" b="b"/>
              <a:pathLst>
                <a:path w="4525" h="4743" extrusionOk="0">
                  <a:moveTo>
                    <a:pt x="4265" y="0"/>
                  </a:moveTo>
                  <a:cubicBezTo>
                    <a:pt x="4239" y="0"/>
                    <a:pt x="4211" y="10"/>
                    <a:pt x="4184" y="31"/>
                  </a:cubicBezTo>
                  <a:cubicBezTo>
                    <a:pt x="2483" y="1232"/>
                    <a:pt x="1082" y="2800"/>
                    <a:pt x="48" y="4601"/>
                  </a:cubicBezTo>
                  <a:cubicBezTo>
                    <a:pt x="1" y="4672"/>
                    <a:pt x="54" y="4743"/>
                    <a:pt x="124" y="4743"/>
                  </a:cubicBezTo>
                  <a:cubicBezTo>
                    <a:pt x="153" y="4743"/>
                    <a:pt x="185" y="4730"/>
                    <a:pt x="215" y="4701"/>
                  </a:cubicBezTo>
                  <a:cubicBezTo>
                    <a:pt x="1416" y="3100"/>
                    <a:pt x="2817" y="1666"/>
                    <a:pt x="4384" y="398"/>
                  </a:cubicBezTo>
                  <a:cubicBezTo>
                    <a:pt x="4524" y="258"/>
                    <a:pt x="4406" y="0"/>
                    <a:pt x="4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89;p53"/>
            <p:cNvSpPr/>
            <p:nvPr/>
          </p:nvSpPr>
          <p:spPr>
            <a:xfrm rot="2700000">
              <a:off x="7515445" y="3624726"/>
              <a:ext cx="246819" cy="324590"/>
            </a:xfrm>
            <a:custGeom>
              <a:avLst/>
              <a:gdLst/>
              <a:ahLst/>
              <a:cxnLst/>
              <a:rect l="l" t="t" r="r" b="b"/>
              <a:pathLst>
                <a:path w="5154" h="6778" extrusionOk="0">
                  <a:moveTo>
                    <a:pt x="4951" y="1"/>
                  </a:moveTo>
                  <a:cubicBezTo>
                    <a:pt x="4909" y="1"/>
                    <a:pt x="4869" y="21"/>
                    <a:pt x="4839" y="70"/>
                  </a:cubicBezTo>
                  <a:cubicBezTo>
                    <a:pt x="4139" y="1171"/>
                    <a:pt x="3572" y="2305"/>
                    <a:pt x="2838" y="3372"/>
                  </a:cubicBezTo>
                  <a:cubicBezTo>
                    <a:pt x="2037" y="4473"/>
                    <a:pt x="1137" y="5474"/>
                    <a:pt x="136" y="6441"/>
                  </a:cubicBezTo>
                  <a:cubicBezTo>
                    <a:pt x="1" y="6576"/>
                    <a:pt x="107" y="6777"/>
                    <a:pt x="241" y="6777"/>
                  </a:cubicBezTo>
                  <a:cubicBezTo>
                    <a:pt x="272" y="6777"/>
                    <a:pt x="305" y="6766"/>
                    <a:pt x="336" y="6741"/>
                  </a:cubicBezTo>
                  <a:cubicBezTo>
                    <a:pt x="2271" y="5173"/>
                    <a:pt x="4306" y="2838"/>
                    <a:pt x="5106" y="237"/>
                  </a:cubicBezTo>
                  <a:cubicBezTo>
                    <a:pt x="5153" y="119"/>
                    <a:pt x="5050" y="1"/>
                    <a:pt x="4951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90;p53"/>
            <p:cNvSpPr/>
            <p:nvPr/>
          </p:nvSpPr>
          <p:spPr>
            <a:xfrm rot="2700000">
              <a:off x="7444627" y="3671809"/>
              <a:ext cx="275696" cy="381722"/>
            </a:xfrm>
            <a:custGeom>
              <a:avLst/>
              <a:gdLst/>
              <a:ahLst/>
              <a:cxnLst/>
              <a:rect l="l" t="t" r="r" b="b"/>
              <a:pathLst>
                <a:path w="5757" h="7971" extrusionOk="0">
                  <a:moveTo>
                    <a:pt x="5703" y="1"/>
                  </a:moveTo>
                  <a:cubicBezTo>
                    <a:pt x="5674" y="1"/>
                    <a:pt x="5640" y="18"/>
                    <a:pt x="5624" y="51"/>
                  </a:cubicBezTo>
                  <a:cubicBezTo>
                    <a:pt x="5023" y="1552"/>
                    <a:pt x="4289" y="3020"/>
                    <a:pt x="3389" y="4387"/>
                  </a:cubicBezTo>
                  <a:cubicBezTo>
                    <a:pt x="2421" y="5622"/>
                    <a:pt x="1320" y="6756"/>
                    <a:pt x="86" y="7723"/>
                  </a:cubicBezTo>
                  <a:cubicBezTo>
                    <a:pt x="0" y="7809"/>
                    <a:pt x="62" y="7970"/>
                    <a:pt x="167" y="7970"/>
                  </a:cubicBezTo>
                  <a:cubicBezTo>
                    <a:pt x="183" y="7970"/>
                    <a:pt x="201" y="7966"/>
                    <a:pt x="220" y="7957"/>
                  </a:cubicBezTo>
                  <a:cubicBezTo>
                    <a:pt x="2888" y="6656"/>
                    <a:pt x="5223" y="3320"/>
                    <a:pt x="5757" y="51"/>
                  </a:cubicBezTo>
                  <a:cubicBezTo>
                    <a:pt x="5757" y="18"/>
                    <a:pt x="5732" y="1"/>
                    <a:pt x="5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1;p53"/>
            <p:cNvSpPr/>
            <p:nvPr/>
          </p:nvSpPr>
          <p:spPr>
            <a:xfrm rot="2700000">
              <a:off x="5004727" y="3547921"/>
              <a:ext cx="552780" cy="313336"/>
            </a:xfrm>
            <a:custGeom>
              <a:avLst/>
              <a:gdLst/>
              <a:ahLst/>
              <a:cxnLst/>
              <a:rect l="l" t="t" r="r" b="b"/>
              <a:pathLst>
                <a:path w="11543" h="6543" extrusionOk="0">
                  <a:moveTo>
                    <a:pt x="1959" y="1"/>
                  </a:moveTo>
                  <a:cubicBezTo>
                    <a:pt x="1310" y="1"/>
                    <a:pt x="656" y="59"/>
                    <a:pt x="1" y="180"/>
                  </a:cubicBezTo>
                  <a:cubicBezTo>
                    <a:pt x="834" y="2548"/>
                    <a:pt x="2502" y="4516"/>
                    <a:pt x="4737" y="5684"/>
                  </a:cubicBezTo>
                  <a:cubicBezTo>
                    <a:pt x="5886" y="6258"/>
                    <a:pt x="7132" y="6543"/>
                    <a:pt x="8380" y="6543"/>
                  </a:cubicBezTo>
                  <a:cubicBezTo>
                    <a:pt x="9452" y="6543"/>
                    <a:pt x="10525" y="6333"/>
                    <a:pt x="11542" y="5917"/>
                  </a:cubicBezTo>
                  <a:cubicBezTo>
                    <a:pt x="9705" y="2242"/>
                    <a:pt x="5964" y="1"/>
                    <a:pt x="1959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2;p53"/>
            <p:cNvSpPr/>
            <p:nvPr/>
          </p:nvSpPr>
          <p:spPr>
            <a:xfrm rot="2700000">
              <a:off x="5547667" y="2589339"/>
              <a:ext cx="244424" cy="163013"/>
            </a:xfrm>
            <a:custGeom>
              <a:avLst/>
              <a:gdLst/>
              <a:ahLst/>
              <a:cxnLst/>
              <a:rect l="l" t="t" r="r" b="b"/>
              <a:pathLst>
                <a:path w="5104" h="3404" fill="none" extrusionOk="0">
                  <a:moveTo>
                    <a:pt x="334" y="2136"/>
                  </a:moveTo>
                  <a:cubicBezTo>
                    <a:pt x="400" y="2669"/>
                    <a:pt x="901" y="2903"/>
                    <a:pt x="1334" y="3036"/>
                  </a:cubicBezTo>
                  <a:cubicBezTo>
                    <a:pt x="2135" y="3303"/>
                    <a:pt x="3002" y="3403"/>
                    <a:pt x="3836" y="3337"/>
                  </a:cubicBezTo>
                  <a:cubicBezTo>
                    <a:pt x="4103" y="3303"/>
                    <a:pt x="4370" y="3237"/>
                    <a:pt x="4603" y="3136"/>
                  </a:cubicBezTo>
                  <a:cubicBezTo>
                    <a:pt x="4837" y="3003"/>
                    <a:pt x="5037" y="2770"/>
                    <a:pt x="5104" y="2469"/>
                  </a:cubicBezTo>
                  <a:cubicBezTo>
                    <a:pt x="5104" y="2002"/>
                    <a:pt x="4870" y="1535"/>
                    <a:pt x="4470" y="1302"/>
                  </a:cubicBezTo>
                  <a:cubicBezTo>
                    <a:pt x="3769" y="768"/>
                    <a:pt x="0" y="1"/>
                    <a:pt x="334" y="213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93;p53"/>
            <p:cNvSpPr/>
            <p:nvPr/>
          </p:nvSpPr>
          <p:spPr>
            <a:xfrm rot="2700000">
              <a:off x="5749516" y="2774774"/>
              <a:ext cx="150227" cy="103871"/>
            </a:xfrm>
            <a:custGeom>
              <a:avLst/>
              <a:gdLst/>
              <a:ahLst/>
              <a:cxnLst/>
              <a:rect l="l" t="t" r="r" b="b"/>
              <a:pathLst>
                <a:path w="3137" h="2169" fill="none" extrusionOk="0">
                  <a:moveTo>
                    <a:pt x="3103" y="1001"/>
                  </a:moveTo>
                  <a:cubicBezTo>
                    <a:pt x="3103" y="534"/>
                    <a:pt x="2769" y="101"/>
                    <a:pt x="2269" y="34"/>
                  </a:cubicBezTo>
                  <a:cubicBezTo>
                    <a:pt x="1935" y="1"/>
                    <a:pt x="1635" y="1"/>
                    <a:pt x="1302" y="101"/>
                  </a:cubicBezTo>
                  <a:cubicBezTo>
                    <a:pt x="968" y="101"/>
                    <a:pt x="634" y="234"/>
                    <a:pt x="368" y="468"/>
                  </a:cubicBezTo>
                  <a:cubicBezTo>
                    <a:pt x="1" y="835"/>
                    <a:pt x="34" y="1402"/>
                    <a:pt x="401" y="1769"/>
                  </a:cubicBezTo>
                  <a:cubicBezTo>
                    <a:pt x="701" y="1969"/>
                    <a:pt x="1035" y="2069"/>
                    <a:pt x="1368" y="2069"/>
                  </a:cubicBezTo>
                  <a:cubicBezTo>
                    <a:pt x="1669" y="2136"/>
                    <a:pt x="2002" y="2169"/>
                    <a:pt x="2336" y="2102"/>
                  </a:cubicBezTo>
                  <a:cubicBezTo>
                    <a:pt x="2836" y="1969"/>
                    <a:pt x="3136" y="1502"/>
                    <a:pt x="3103" y="10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94;p53"/>
            <p:cNvSpPr/>
            <p:nvPr/>
          </p:nvSpPr>
          <p:spPr>
            <a:xfrm rot="2700000">
              <a:off x="5675493" y="2873864"/>
              <a:ext cx="92665" cy="75138"/>
            </a:xfrm>
            <a:custGeom>
              <a:avLst/>
              <a:gdLst/>
              <a:ahLst/>
              <a:cxnLst/>
              <a:rect l="l" t="t" r="r" b="b"/>
              <a:pathLst>
                <a:path w="1935" h="1569" fill="none" extrusionOk="0">
                  <a:moveTo>
                    <a:pt x="1668" y="234"/>
                  </a:moveTo>
                  <a:cubicBezTo>
                    <a:pt x="1501" y="67"/>
                    <a:pt x="1268" y="1"/>
                    <a:pt x="1068" y="34"/>
                  </a:cubicBezTo>
                  <a:cubicBezTo>
                    <a:pt x="868" y="1"/>
                    <a:pt x="634" y="34"/>
                    <a:pt x="467" y="134"/>
                  </a:cubicBezTo>
                  <a:cubicBezTo>
                    <a:pt x="34" y="401"/>
                    <a:pt x="0" y="968"/>
                    <a:pt x="367" y="1301"/>
                  </a:cubicBezTo>
                  <a:cubicBezTo>
                    <a:pt x="534" y="1435"/>
                    <a:pt x="734" y="1502"/>
                    <a:pt x="934" y="1502"/>
                  </a:cubicBezTo>
                  <a:cubicBezTo>
                    <a:pt x="1134" y="1568"/>
                    <a:pt x="1368" y="1535"/>
                    <a:pt x="1568" y="1435"/>
                  </a:cubicBezTo>
                  <a:cubicBezTo>
                    <a:pt x="1768" y="1301"/>
                    <a:pt x="1902" y="1101"/>
                    <a:pt x="1935" y="868"/>
                  </a:cubicBezTo>
                  <a:cubicBezTo>
                    <a:pt x="1935" y="601"/>
                    <a:pt x="1835" y="367"/>
                    <a:pt x="1668" y="234"/>
                  </a:cubicBezTo>
                  <a:close/>
                </a:path>
              </a:pathLst>
            </a:custGeom>
            <a:solidFill>
              <a:srgbClr val="336600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95;p53"/>
            <p:cNvSpPr/>
            <p:nvPr/>
          </p:nvSpPr>
          <p:spPr>
            <a:xfrm rot="2700000">
              <a:off x="5803857" y="2961305"/>
              <a:ext cx="126235" cy="91132"/>
            </a:xfrm>
            <a:custGeom>
              <a:avLst/>
              <a:gdLst/>
              <a:ahLst/>
              <a:cxnLst/>
              <a:rect l="l" t="t" r="r" b="b"/>
              <a:pathLst>
                <a:path w="2636" h="1903" fill="none" extrusionOk="0">
                  <a:moveTo>
                    <a:pt x="2135" y="168"/>
                  </a:moveTo>
                  <a:cubicBezTo>
                    <a:pt x="1869" y="68"/>
                    <a:pt x="1635" y="34"/>
                    <a:pt x="1368" y="34"/>
                  </a:cubicBezTo>
                  <a:cubicBezTo>
                    <a:pt x="1135" y="1"/>
                    <a:pt x="901" y="1"/>
                    <a:pt x="634" y="34"/>
                  </a:cubicBezTo>
                  <a:cubicBezTo>
                    <a:pt x="301" y="101"/>
                    <a:pt x="67" y="401"/>
                    <a:pt x="34" y="768"/>
                  </a:cubicBezTo>
                  <a:cubicBezTo>
                    <a:pt x="1" y="1102"/>
                    <a:pt x="167" y="1435"/>
                    <a:pt x="501" y="1602"/>
                  </a:cubicBezTo>
                  <a:cubicBezTo>
                    <a:pt x="734" y="1669"/>
                    <a:pt x="968" y="1735"/>
                    <a:pt x="1201" y="1802"/>
                  </a:cubicBezTo>
                  <a:cubicBezTo>
                    <a:pt x="1435" y="1869"/>
                    <a:pt x="1702" y="1902"/>
                    <a:pt x="1935" y="1869"/>
                  </a:cubicBezTo>
                  <a:cubicBezTo>
                    <a:pt x="2302" y="1769"/>
                    <a:pt x="2569" y="1435"/>
                    <a:pt x="2569" y="1068"/>
                  </a:cubicBezTo>
                  <a:cubicBezTo>
                    <a:pt x="2636" y="701"/>
                    <a:pt x="2436" y="334"/>
                    <a:pt x="2135" y="16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296;p53"/>
            <p:cNvSpPr/>
            <p:nvPr/>
          </p:nvSpPr>
          <p:spPr>
            <a:xfrm rot="2700000">
              <a:off x="5926017" y="2934059"/>
              <a:ext cx="67140" cy="57514"/>
            </a:xfrm>
            <a:custGeom>
              <a:avLst/>
              <a:gdLst/>
              <a:ahLst/>
              <a:cxnLst/>
              <a:rect l="l" t="t" r="r" b="b"/>
              <a:pathLst>
                <a:path w="1402" h="1201" fill="none" extrusionOk="0">
                  <a:moveTo>
                    <a:pt x="1068" y="133"/>
                  </a:moveTo>
                  <a:cubicBezTo>
                    <a:pt x="901" y="33"/>
                    <a:pt x="768" y="0"/>
                    <a:pt x="601" y="0"/>
                  </a:cubicBezTo>
                  <a:cubicBezTo>
                    <a:pt x="168" y="67"/>
                    <a:pt x="1" y="534"/>
                    <a:pt x="301" y="834"/>
                  </a:cubicBezTo>
                  <a:cubicBezTo>
                    <a:pt x="368" y="901"/>
                    <a:pt x="434" y="967"/>
                    <a:pt x="501" y="1001"/>
                  </a:cubicBezTo>
                  <a:cubicBezTo>
                    <a:pt x="568" y="1034"/>
                    <a:pt x="635" y="1067"/>
                    <a:pt x="735" y="1101"/>
                  </a:cubicBezTo>
                  <a:cubicBezTo>
                    <a:pt x="968" y="1201"/>
                    <a:pt x="1268" y="1034"/>
                    <a:pt x="1335" y="767"/>
                  </a:cubicBezTo>
                  <a:cubicBezTo>
                    <a:pt x="1402" y="534"/>
                    <a:pt x="1302" y="234"/>
                    <a:pt x="1068" y="13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297;p53"/>
            <p:cNvSpPr/>
            <p:nvPr/>
          </p:nvSpPr>
          <p:spPr>
            <a:xfrm rot="2700000">
              <a:off x="5949603" y="3085026"/>
              <a:ext cx="118237" cy="91085"/>
            </a:xfrm>
            <a:custGeom>
              <a:avLst/>
              <a:gdLst/>
              <a:ahLst/>
              <a:cxnLst/>
              <a:rect l="l" t="t" r="r" b="b"/>
              <a:pathLst>
                <a:path w="2469" h="1902" fill="none" extrusionOk="0">
                  <a:moveTo>
                    <a:pt x="1935" y="234"/>
                  </a:moveTo>
                  <a:cubicBezTo>
                    <a:pt x="1568" y="100"/>
                    <a:pt x="1168" y="0"/>
                    <a:pt x="768" y="0"/>
                  </a:cubicBezTo>
                  <a:cubicBezTo>
                    <a:pt x="467" y="0"/>
                    <a:pt x="201" y="167"/>
                    <a:pt x="100" y="467"/>
                  </a:cubicBezTo>
                  <a:cubicBezTo>
                    <a:pt x="0" y="767"/>
                    <a:pt x="100" y="1101"/>
                    <a:pt x="334" y="1301"/>
                  </a:cubicBezTo>
                  <a:cubicBezTo>
                    <a:pt x="734" y="1534"/>
                    <a:pt x="1168" y="1701"/>
                    <a:pt x="1602" y="1801"/>
                  </a:cubicBezTo>
                  <a:cubicBezTo>
                    <a:pt x="1935" y="1901"/>
                    <a:pt x="2302" y="1501"/>
                    <a:pt x="2369" y="1168"/>
                  </a:cubicBezTo>
                  <a:cubicBezTo>
                    <a:pt x="2469" y="801"/>
                    <a:pt x="2269" y="400"/>
                    <a:pt x="1935" y="2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298;p53"/>
            <p:cNvSpPr/>
            <p:nvPr/>
          </p:nvSpPr>
          <p:spPr>
            <a:xfrm rot="2700000">
              <a:off x="5895472" y="3129162"/>
              <a:ext cx="75138" cy="47985"/>
            </a:xfrm>
            <a:custGeom>
              <a:avLst/>
              <a:gdLst/>
              <a:ahLst/>
              <a:cxnLst/>
              <a:rect l="l" t="t" r="r" b="b"/>
              <a:pathLst>
                <a:path w="1569" h="1002" fill="none" extrusionOk="0">
                  <a:moveTo>
                    <a:pt x="1569" y="501"/>
                  </a:moveTo>
                  <a:cubicBezTo>
                    <a:pt x="1535" y="367"/>
                    <a:pt x="1402" y="234"/>
                    <a:pt x="1268" y="201"/>
                  </a:cubicBezTo>
                  <a:cubicBezTo>
                    <a:pt x="901" y="134"/>
                    <a:pt x="468" y="0"/>
                    <a:pt x="134" y="201"/>
                  </a:cubicBezTo>
                  <a:cubicBezTo>
                    <a:pt x="34" y="267"/>
                    <a:pt x="1" y="367"/>
                    <a:pt x="68" y="467"/>
                  </a:cubicBezTo>
                  <a:cubicBezTo>
                    <a:pt x="301" y="801"/>
                    <a:pt x="768" y="834"/>
                    <a:pt x="1102" y="934"/>
                  </a:cubicBezTo>
                  <a:cubicBezTo>
                    <a:pt x="1268" y="1001"/>
                    <a:pt x="1402" y="934"/>
                    <a:pt x="1502" y="801"/>
                  </a:cubicBezTo>
                  <a:cubicBezTo>
                    <a:pt x="1569" y="734"/>
                    <a:pt x="1569" y="601"/>
                    <a:pt x="1569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299;p53"/>
            <p:cNvSpPr/>
            <p:nvPr/>
          </p:nvSpPr>
          <p:spPr>
            <a:xfrm rot="2700000">
              <a:off x="5957220" y="3265978"/>
              <a:ext cx="108660" cy="89504"/>
            </a:xfrm>
            <a:custGeom>
              <a:avLst/>
              <a:gdLst/>
              <a:ahLst/>
              <a:cxnLst/>
              <a:rect l="l" t="t" r="r" b="b"/>
              <a:pathLst>
                <a:path w="2269" h="1869" fill="none" extrusionOk="0">
                  <a:moveTo>
                    <a:pt x="1935" y="501"/>
                  </a:moveTo>
                  <a:cubicBezTo>
                    <a:pt x="1735" y="367"/>
                    <a:pt x="1468" y="267"/>
                    <a:pt x="1235" y="167"/>
                  </a:cubicBezTo>
                  <a:cubicBezTo>
                    <a:pt x="1001" y="34"/>
                    <a:pt x="734" y="0"/>
                    <a:pt x="467" y="34"/>
                  </a:cubicBezTo>
                  <a:cubicBezTo>
                    <a:pt x="67" y="100"/>
                    <a:pt x="0" y="601"/>
                    <a:pt x="167" y="901"/>
                  </a:cubicBezTo>
                  <a:cubicBezTo>
                    <a:pt x="301" y="1101"/>
                    <a:pt x="501" y="1268"/>
                    <a:pt x="701" y="1368"/>
                  </a:cubicBezTo>
                  <a:cubicBezTo>
                    <a:pt x="901" y="1535"/>
                    <a:pt x="1135" y="1635"/>
                    <a:pt x="1368" y="1735"/>
                  </a:cubicBezTo>
                  <a:cubicBezTo>
                    <a:pt x="1668" y="1868"/>
                    <a:pt x="2002" y="1701"/>
                    <a:pt x="2135" y="1401"/>
                  </a:cubicBezTo>
                  <a:cubicBezTo>
                    <a:pt x="2269" y="1101"/>
                    <a:pt x="2202" y="734"/>
                    <a:pt x="1935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00;p53"/>
            <p:cNvSpPr/>
            <p:nvPr/>
          </p:nvSpPr>
          <p:spPr>
            <a:xfrm rot="2700000">
              <a:off x="6028287" y="3202814"/>
              <a:ext cx="86296" cy="73509"/>
            </a:xfrm>
            <a:custGeom>
              <a:avLst/>
              <a:gdLst/>
              <a:ahLst/>
              <a:cxnLst/>
              <a:rect l="l" t="t" r="r" b="b"/>
              <a:pathLst>
                <a:path w="1802" h="1535" fill="none" extrusionOk="0">
                  <a:moveTo>
                    <a:pt x="1735" y="1034"/>
                  </a:moveTo>
                  <a:cubicBezTo>
                    <a:pt x="1701" y="901"/>
                    <a:pt x="1668" y="801"/>
                    <a:pt x="1601" y="701"/>
                  </a:cubicBezTo>
                  <a:cubicBezTo>
                    <a:pt x="1535" y="634"/>
                    <a:pt x="1434" y="534"/>
                    <a:pt x="1368" y="501"/>
                  </a:cubicBezTo>
                  <a:cubicBezTo>
                    <a:pt x="1168" y="367"/>
                    <a:pt x="1001" y="267"/>
                    <a:pt x="801" y="167"/>
                  </a:cubicBezTo>
                  <a:cubicBezTo>
                    <a:pt x="567" y="0"/>
                    <a:pt x="234" y="67"/>
                    <a:pt x="134" y="367"/>
                  </a:cubicBezTo>
                  <a:cubicBezTo>
                    <a:pt x="0" y="634"/>
                    <a:pt x="100" y="968"/>
                    <a:pt x="367" y="1101"/>
                  </a:cubicBezTo>
                  <a:cubicBezTo>
                    <a:pt x="534" y="1201"/>
                    <a:pt x="734" y="1301"/>
                    <a:pt x="901" y="1401"/>
                  </a:cubicBezTo>
                  <a:cubicBezTo>
                    <a:pt x="1001" y="1468"/>
                    <a:pt x="1134" y="1501"/>
                    <a:pt x="1234" y="1535"/>
                  </a:cubicBezTo>
                  <a:cubicBezTo>
                    <a:pt x="1334" y="1501"/>
                    <a:pt x="1434" y="1501"/>
                    <a:pt x="1535" y="1468"/>
                  </a:cubicBezTo>
                  <a:cubicBezTo>
                    <a:pt x="1701" y="1401"/>
                    <a:pt x="1801" y="1201"/>
                    <a:pt x="1735" y="10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01;p53"/>
            <p:cNvSpPr/>
            <p:nvPr/>
          </p:nvSpPr>
          <p:spPr>
            <a:xfrm rot="2700000">
              <a:off x="6052152" y="3422867"/>
              <a:ext cx="92713" cy="67140"/>
            </a:xfrm>
            <a:custGeom>
              <a:avLst/>
              <a:gdLst/>
              <a:ahLst/>
              <a:cxnLst/>
              <a:rect l="l" t="t" r="r" b="b"/>
              <a:pathLst>
                <a:path w="1936" h="1402" fill="none" extrusionOk="0">
                  <a:moveTo>
                    <a:pt x="1769" y="667"/>
                  </a:moveTo>
                  <a:cubicBezTo>
                    <a:pt x="1635" y="500"/>
                    <a:pt x="1502" y="400"/>
                    <a:pt x="1335" y="300"/>
                  </a:cubicBezTo>
                  <a:cubicBezTo>
                    <a:pt x="1168" y="200"/>
                    <a:pt x="1035" y="133"/>
                    <a:pt x="835" y="100"/>
                  </a:cubicBezTo>
                  <a:cubicBezTo>
                    <a:pt x="501" y="0"/>
                    <a:pt x="168" y="234"/>
                    <a:pt x="101" y="567"/>
                  </a:cubicBezTo>
                  <a:cubicBezTo>
                    <a:pt x="1" y="934"/>
                    <a:pt x="234" y="1268"/>
                    <a:pt x="601" y="1334"/>
                  </a:cubicBezTo>
                  <a:cubicBezTo>
                    <a:pt x="768" y="1401"/>
                    <a:pt x="968" y="1401"/>
                    <a:pt x="1135" y="1401"/>
                  </a:cubicBezTo>
                  <a:cubicBezTo>
                    <a:pt x="1335" y="1368"/>
                    <a:pt x="1535" y="1301"/>
                    <a:pt x="1702" y="1234"/>
                  </a:cubicBezTo>
                  <a:cubicBezTo>
                    <a:pt x="1936" y="1134"/>
                    <a:pt x="1902" y="801"/>
                    <a:pt x="1769" y="6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02;p53"/>
            <p:cNvSpPr/>
            <p:nvPr/>
          </p:nvSpPr>
          <p:spPr>
            <a:xfrm rot="2700000">
              <a:off x="5970169" y="3440933"/>
              <a:ext cx="89504" cy="67140"/>
            </a:xfrm>
            <a:custGeom>
              <a:avLst/>
              <a:gdLst/>
              <a:ahLst/>
              <a:cxnLst/>
              <a:rect l="l" t="t" r="r" b="b"/>
              <a:pathLst>
                <a:path w="1869" h="1402" fill="none" extrusionOk="0">
                  <a:moveTo>
                    <a:pt x="1635" y="467"/>
                  </a:moveTo>
                  <a:cubicBezTo>
                    <a:pt x="1335" y="167"/>
                    <a:pt x="902" y="0"/>
                    <a:pt x="468" y="34"/>
                  </a:cubicBezTo>
                  <a:cubicBezTo>
                    <a:pt x="301" y="34"/>
                    <a:pt x="134" y="167"/>
                    <a:pt x="68" y="334"/>
                  </a:cubicBezTo>
                  <a:cubicBezTo>
                    <a:pt x="1" y="534"/>
                    <a:pt x="68" y="767"/>
                    <a:pt x="201" y="901"/>
                  </a:cubicBezTo>
                  <a:cubicBezTo>
                    <a:pt x="535" y="1134"/>
                    <a:pt x="1002" y="1401"/>
                    <a:pt x="1402" y="1268"/>
                  </a:cubicBezTo>
                  <a:cubicBezTo>
                    <a:pt x="1736" y="1168"/>
                    <a:pt x="1869" y="734"/>
                    <a:pt x="1635" y="4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03;p53"/>
            <p:cNvSpPr/>
            <p:nvPr/>
          </p:nvSpPr>
          <p:spPr>
            <a:xfrm rot="2700000">
              <a:off x="6063350" y="3310575"/>
              <a:ext cx="70349" cy="70301"/>
            </a:xfrm>
            <a:custGeom>
              <a:avLst/>
              <a:gdLst/>
              <a:ahLst/>
              <a:cxnLst/>
              <a:rect l="l" t="t" r="r" b="b"/>
              <a:pathLst>
                <a:path w="1469" h="1468" fill="none" extrusionOk="0">
                  <a:moveTo>
                    <a:pt x="1335" y="567"/>
                  </a:moveTo>
                  <a:cubicBezTo>
                    <a:pt x="1202" y="200"/>
                    <a:pt x="802" y="0"/>
                    <a:pt x="435" y="100"/>
                  </a:cubicBezTo>
                  <a:cubicBezTo>
                    <a:pt x="268" y="134"/>
                    <a:pt x="134" y="267"/>
                    <a:pt x="68" y="467"/>
                  </a:cubicBezTo>
                  <a:cubicBezTo>
                    <a:pt x="1" y="634"/>
                    <a:pt x="34" y="834"/>
                    <a:pt x="134" y="1001"/>
                  </a:cubicBezTo>
                  <a:cubicBezTo>
                    <a:pt x="268" y="1301"/>
                    <a:pt x="635" y="1468"/>
                    <a:pt x="968" y="1401"/>
                  </a:cubicBezTo>
                  <a:cubicBezTo>
                    <a:pt x="1302" y="1301"/>
                    <a:pt x="1469" y="901"/>
                    <a:pt x="1335" y="5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2277;p53"/>
          <p:cNvGrpSpPr/>
          <p:nvPr/>
        </p:nvGrpSpPr>
        <p:grpSpPr>
          <a:xfrm rot="-463557">
            <a:off x="5866840" y="2352593"/>
            <a:ext cx="2270561" cy="3192032"/>
            <a:chOff x="4747851" y="1647556"/>
            <a:chExt cx="3053299" cy="3354659"/>
          </a:xfrm>
        </p:grpSpPr>
        <p:sp>
          <p:nvSpPr>
            <p:cNvPr id="36" name="Google Shape;2278;p53"/>
            <p:cNvSpPr/>
            <p:nvPr/>
          </p:nvSpPr>
          <p:spPr>
            <a:xfrm rot="2700000">
              <a:off x="4338177" y="2218631"/>
              <a:ext cx="3354659" cy="2212511"/>
            </a:xfrm>
            <a:custGeom>
              <a:avLst/>
              <a:gdLst/>
              <a:ahLst/>
              <a:cxnLst/>
              <a:rect l="l" t="t" r="r" b="b"/>
              <a:pathLst>
                <a:path w="70051" h="46201" extrusionOk="0">
                  <a:moveTo>
                    <a:pt x="69884" y="1"/>
                  </a:moveTo>
                  <a:cubicBezTo>
                    <a:pt x="66214" y="1068"/>
                    <a:pt x="62779" y="4437"/>
                    <a:pt x="61444" y="8540"/>
                  </a:cubicBezTo>
                  <a:cubicBezTo>
                    <a:pt x="59776" y="4470"/>
                    <a:pt x="56007" y="1635"/>
                    <a:pt x="52004" y="1535"/>
                  </a:cubicBezTo>
                  <a:lnTo>
                    <a:pt x="52004" y="1535"/>
                  </a:lnTo>
                  <a:cubicBezTo>
                    <a:pt x="51937" y="1535"/>
                    <a:pt x="52972" y="5304"/>
                    <a:pt x="53138" y="5638"/>
                  </a:cubicBezTo>
                  <a:cubicBezTo>
                    <a:pt x="53672" y="7006"/>
                    <a:pt x="54406" y="8273"/>
                    <a:pt x="55307" y="9441"/>
                  </a:cubicBezTo>
                  <a:cubicBezTo>
                    <a:pt x="56774" y="11342"/>
                    <a:pt x="58909" y="13177"/>
                    <a:pt x="61144" y="13977"/>
                  </a:cubicBezTo>
                  <a:cubicBezTo>
                    <a:pt x="60977" y="20182"/>
                    <a:pt x="56274" y="26119"/>
                    <a:pt x="50803" y="26653"/>
                  </a:cubicBezTo>
                  <a:cubicBezTo>
                    <a:pt x="50467" y="26686"/>
                    <a:pt x="50135" y="26701"/>
                    <a:pt x="49805" y="26701"/>
                  </a:cubicBezTo>
                  <a:cubicBezTo>
                    <a:pt x="43746" y="26701"/>
                    <a:pt x="38657" y="21396"/>
                    <a:pt x="33057" y="18580"/>
                  </a:cubicBezTo>
                  <a:cubicBezTo>
                    <a:pt x="29902" y="17003"/>
                    <a:pt x="26473" y="16216"/>
                    <a:pt x="23042" y="16216"/>
                  </a:cubicBezTo>
                  <a:cubicBezTo>
                    <a:pt x="20016" y="16216"/>
                    <a:pt x="16988" y="16828"/>
                    <a:pt x="14144" y="18047"/>
                  </a:cubicBezTo>
                  <a:cubicBezTo>
                    <a:pt x="8073" y="20682"/>
                    <a:pt x="2869" y="26119"/>
                    <a:pt x="0" y="32791"/>
                  </a:cubicBezTo>
                  <a:cubicBezTo>
                    <a:pt x="501" y="33891"/>
                    <a:pt x="1068" y="34959"/>
                    <a:pt x="1735" y="35993"/>
                  </a:cubicBezTo>
                  <a:cubicBezTo>
                    <a:pt x="2512" y="36317"/>
                    <a:pt x="3257" y="36828"/>
                    <a:pt x="4123" y="36828"/>
                  </a:cubicBezTo>
                  <a:cubicBezTo>
                    <a:pt x="4149" y="36828"/>
                    <a:pt x="4176" y="36828"/>
                    <a:pt x="4203" y="36827"/>
                  </a:cubicBezTo>
                  <a:cubicBezTo>
                    <a:pt x="5271" y="36827"/>
                    <a:pt x="6272" y="35860"/>
                    <a:pt x="5738" y="34625"/>
                  </a:cubicBezTo>
                  <a:cubicBezTo>
                    <a:pt x="5570" y="34242"/>
                    <a:pt x="5884" y="33858"/>
                    <a:pt x="6186" y="33858"/>
                  </a:cubicBezTo>
                  <a:cubicBezTo>
                    <a:pt x="6304" y="33858"/>
                    <a:pt x="6421" y="33917"/>
                    <a:pt x="6505" y="34058"/>
                  </a:cubicBezTo>
                  <a:cubicBezTo>
                    <a:pt x="7206" y="35326"/>
                    <a:pt x="6739" y="36927"/>
                    <a:pt x="5471" y="37627"/>
                  </a:cubicBezTo>
                  <a:cubicBezTo>
                    <a:pt x="5074" y="37835"/>
                    <a:pt x="4635" y="37936"/>
                    <a:pt x="4196" y="37936"/>
                  </a:cubicBezTo>
                  <a:cubicBezTo>
                    <a:pt x="3858" y="37936"/>
                    <a:pt x="3521" y="37877"/>
                    <a:pt x="3203" y="37761"/>
                  </a:cubicBezTo>
                  <a:lnTo>
                    <a:pt x="3203" y="37761"/>
                  </a:lnTo>
                  <a:lnTo>
                    <a:pt x="3269" y="37861"/>
                  </a:lnTo>
                  <a:cubicBezTo>
                    <a:pt x="3736" y="38328"/>
                    <a:pt x="4203" y="38762"/>
                    <a:pt x="4704" y="39195"/>
                  </a:cubicBezTo>
                  <a:cubicBezTo>
                    <a:pt x="9974" y="43865"/>
                    <a:pt x="16812" y="46167"/>
                    <a:pt x="23617" y="46200"/>
                  </a:cubicBezTo>
                  <a:cubicBezTo>
                    <a:pt x="23665" y="46200"/>
                    <a:pt x="23713" y="46201"/>
                    <a:pt x="23761" y="46201"/>
                  </a:cubicBezTo>
                  <a:cubicBezTo>
                    <a:pt x="31285" y="46201"/>
                    <a:pt x="38771" y="43606"/>
                    <a:pt x="45533" y="39629"/>
                  </a:cubicBezTo>
                  <a:cubicBezTo>
                    <a:pt x="49969" y="36994"/>
                    <a:pt x="54239" y="33725"/>
                    <a:pt x="57541" y="29422"/>
                  </a:cubicBezTo>
                  <a:cubicBezTo>
                    <a:pt x="58075" y="28688"/>
                    <a:pt x="58576" y="27954"/>
                    <a:pt x="59076" y="27187"/>
                  </a:cubicBezTo>
                  <a:cubicBezTo>
                    <a:pt x="61611" y="23284"/>
                    <a:pt x="63079" y="18781"/>
                    <a:pt x="63379" y="14111"/>
                  </a:cubicBezTo>
                  <a:cubicBezTo>
                    <a:pt x="65114" y="13510"/>
                    <a:pt x="66548" y="11242"/>
                    <a:pt x="67515" y="9574"/>
                  </a:cubicBezTo>
                  <a:cubicBezTo>
                    <a:pt x="69183" y="6672"/>
                    <a:pt x="70050" y="3370"/>
                    <a:pt x="69984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279;p53"/>
            <p:cNvSpPr/>
            <p:nvPr/>
          </p:nvSpPr>
          <p:spPr>
            <a:xfrm rot="2700000">
              <a:off x="4743182" y="2504216"/>
              <a:ext cx="159518" cy="150179"/>
            </a:xfrm>
            <a:custGeom>
              <a:avLst/>
              <a:gdLst/>
              <a:ahLst/>
              <a:cxnLst/>
              <a:rect l="l" t="t" r="r" b="b"/>
              <a:pathLst>
                <a:path w="3331" h="3136" extrusionOk="0">
                  <a:moveTo>
                    <a:pt x="2623" y="0"/>
                  </a:moveTo>
                  <a:cubicBezTo>
                    <a:pt x="2487" y="0"/>
                    <a:pt x="2357" y="96"/>
                    <a:pt x="2330" y="255"/>
                  </a:cubicBezTo>
                  <a:cubicBezTo>
                    <a:pt x="2063" y="888"/>
                    <a:pt x="2797" y="1689"/>
                    <a:pt x="1997" y="2123"/>
                  </a:cubicBezTo>
                  <a:cubicBezTo>
                    <a:pt x="1863" y="2189"/>
                    <a:pt x="1740" y="2217"/>
                    <a:pt x="1625" y="2217"/>
                  </a:cubicBezTo>
                  <a:cubicBezTo>
                    <a:pt x="1164" y="2217"/>
                    <a:pt x="822" y="1769"/>
                    <a:pt x="395" y="1555"/>
                  </a:cubicBezTo>
                  <a:cubicBezTo>
                    <a:pt x="368" y="1539"/>
                    <a:pt x="339" y="1532"/>
                    <a:pt x="309" y="1532"/>
                  </a:cubicBezTo>
                  <a:cubicBezTo>
                    <a:pt x="159" y="1532"/>
                    <a:pt x="1" y="1722"/>
                    <a:pt x="28" y="1889"/>
                  </a:cubicBezTo>
                  <a:cubicBezTo>
                    <a:pt x="172" y="2700"/>
                    <a:pt x="928" y="3135"/>
                    <a:pt x="1652" y="3135"/>
                  </a:cubicBezTo>
                  <a:cubicBezTo>
                    <a:pt x="1942" y="3135"/>
                    <a:pt x="2226" y="3066"/>
                    <a:pt x="2464" y="2923"/>
                  </a:cubicBezTo>
                  <a:cubicBezTo>
                    <a:pt x="2897" y="2623"/>
                    <a:pt x="3197" y="2123"/>
                    <a:pt x="3264" y="1589"/>
                  </a:cubicBezTo>
                  <a:cubicBezTo>
                    <a:pt x="3331" y="1022"/>
                    <a:pt x="3231" y="255"/>
                    <a:pt x="2730" y="21"/>
                  </a:cubicBezTo>
                  <a:cubicBezTo>
                    <a:pt x="2696" y="7"/>
                    <a:pt x="2659" y="0"/>
                    <a:pt x="2623" y="0"/>
                  </a:cubicBezTo>
                  <a:close/>
                </a:path>
              </a:pathLst>
            </a:custGeom>
            <a:solidFill>
              <a:schemeClr val="accent6">
                <a:lumMod val="1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280;p53"/>
            <p:cNvSpPr/>
            <p:nvPr/>
          </p:nvSpPr>
          <p:spPr>
            <a:xfrm rot="2700000">
              <a:off x="4145763" y="3223112"/>
              <a:ext cx="2605438" cy="910606"/>
            </a:xfrm>
            <a:custGeom>
              <a:avLst/>
              <a:gdLst/>
              <a:ahLst/>
              <a:cxnLst/>
              <a:rect l="l" t="t" r="r" b="b"/>
              <a:pathLst>
                <a:path w="54406" h="19015" extrusionOk="0">
                  <a:moveTo>
                    <a:pt x="54406" y="1"/>
                  </a:moveTo>
                  <a:lnTo>
                    <a:pt x="54406" y="1"/>
                  </a:lnTo>
                  <a:cubicBezTo>
                    <a:pt x="46567" y="6839"/>
                    <a:pt x="36860" y="10808"/>
                    <a:pt x="27086" y="11109"/>
                  </a:cubicBezTo>
                  <a:cubicBezTo>
                    <a:pt x="26619" y="11142"/>
                    <a:pt x="26152" y="11142"/>
                    <a:pt x="25685" y="11142"/>
                  </a:cubicBezTo>
                  <a:lnTo>
                    <a:pt x="25519" y="11142"/>
                  </a:lnTo>
                  <a:cubicBezTo>
                    <a:pt x="23851" y="11109"/>
                    <a:pt x="22183" y="11009"/>
                    <a:pt x="20515" y="10842"/>
                  </a:cubicBezTo>
                  <a:cubicBezTo>
                    <a:pt x="20115" y="10808"/>
                    <a:pt x="19748" y="10775"/>
                    <a:pt x="19314" y="10742"/>
                  </a:cubicBezTo>
                  <a:cubicBezTo>
                    <a:pt x="17546" y="10575"/>
                    <a:pt x="15745" y="10375"/>
                    <a:pt x="13944" y="10241"/>
                  </a:cubicBezTo>
                  <a:cubicBezTo>
                    <a:pt x="13610" y="10208"/>
                    <a:pt x="13243" y="10175"/>
                    <a:pt x="12910" y="10175"/>
                  </a:cubicBezTo>
                  <a:lnTo>
                    <a:pt x="11942" y="10108"/>
                  </a:lnTo>
                  <a:lnTo>
                    <a:pt x="9040" y="10108"/>
                  </a:lnTo>
                  <a:lnTo>
                    <a:pt x="8140" y="10175"/>
                  </a:lnTo>
                  <a:cubicBezTo>
                    <a:pt x="6905" y="10208"/>
                    <a:pt x="5704" y="10375"/>
                    <a:pt x="4470" y="10608"/>
                  </a:cubicBezTo>
                  <a:cubicBezTo>
                    <a:pt x="4303" y="10642"/>
                    <a:pt x="4137" y="10675"/>
                    <a:pt x="3970" y="10708"/>
                  </a:cubicBezTo>
                  <a:cubicBezTo>
                    <a:pt x="3136" y="10908"/>
                    <a:pt x="2302" y="11142"/>
                    <a:pt x="1468" y="11409"/>
                  </a:cubicBezTo>
                  <a:cubicBezTo>
                    <a:pt x="1301" y="11476"/>
                    <a:pt x="1135" y="11542"/>
                    <a:pt x="968" y="11609"/>
                  </a:cubicBezTo>
                  <a:cubicBezTo>
                    <a:pt x="634" y="11742"/>
                    <a:pt x="334" y="11876"/>
                    <a:pt x="0" y="12009"/>
                  </a:cubicBezTo>
                  <a:cubicBezTo>
                    <a:pt x="5304" y="16679"/>
                    <a:pt x="12142" y="18981"/>
                    <a:pt x="18914" y="19014"/>
                  </a:cubicBezTo>
                  <a:cubicBezTo>
                    <a:pt x="18962" y="19014"/>
                    <a:pt x="19010" y="19015"/>
                    <a:pt x="19058" y="19015"/>
                  </a:cubicBezTo>
                  <a:cubicBezTo>
                    <a:pt x="26582" y="19015"/>
                    <a:pt x="34068" y="16420"/>
                    <a:pt x="40830" y="12443"/>
                  </a:cubicBezTo>
                  <a:cubicBezTo>
                    <a:pt x="42397" y="11509"/>
                    <a:pt x="43898" y="10508"/>
                    <a:pt x="45366" y="9441"/>
                  </a:cubicBezTo>
                  <a:cubicBezTo>
                    <a:pt x="46167" y="8874"/>
                    <a:pt x="46934" y="8273"/>
                    <a:pt x="47668" y="7639"/>
                  </a:cubicBezTo>
                  <a:cubicBezTo>
                    <a:pt x="48802" y="6672"/>
                    <a:pt x="49836" y="5671"/>
                    <a:pt x="50837" y="4604"/>
                  </a:cubicBezTo>
                  <a:cubicBezTo>
                    <a:pt x="51270" y="4137"/>
                    <a:pt x="51704" y="3670"/>
                    <a:pt x="52104" y="3170"/>
                  </a:cubicBezTo>
                  <a:cubicBezTo>
                    <a:pt x="52371" y="2869"/>
                    <a:pt x="52605" y="2536"/>
                    <a:pt x="52871" y="2236"/>
                  </a:cubicBezTo>
                  <a:cubicBezTo>
                    <a:pt x="53405" y="1502"/>
                    <a:pt x="53906" y="768"/>
                    <a:pt x="5440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281;p53"/>
            <p:cNvSpPr/>
            <p:nvPr/>
          </p:nvSpPr>
          <p:spPr>
            <a:xfrm rot="2700000">
              <a:off x="4127795" y="3448505"/>
              <a:ext cx="2238083" cy="474578"/>
            </a:xfrm>
            <a:custGeom>
              <a:avLst/>
              <a:gdLst/>
              <a:ahLst/>
              <a:cxnLst/>
              <a:rect l="l" t="t" r="r" b="b"/>
              <a:pathLst>
                <a:path w="46735" h="9910" extrusionOk="0">
                  <a:moveTo>
                    <a:pt x="46734" y="0"/>
                  </a:moveTo>
                  <a:lnTo>
                    <a:pt x="46734" y="0"/>
                  </a:lnTo>
                  <a:cubicBezTo>
                    <a:pt x="44799" y="1001"/>
                    <a:pt x="42798" y="1935"/>
                    <a:pt x="40830" y="2802"/>
                  </a:cubicBezTo>
                  <a:cubicBezTo>
                    <a:pt x="36360" y="4804"/>
                    <a:pt x="31723" y="6405"/>
                    <a:pt x="26987" y="7639"/>
                  </a:cubicBezTo>
                  <a:cubicBezTo>
                    <a:pt x="23541" y="8507"/>
                    <a:pt x="19984" y="9098"/>
                    <a:pt x="16440" y="9098"/>
                  </a:cubicBezTo>
                  <a:cubicBezTo>
                    <a:pt x="15216" y="9098"/>
                    <a:pt x="13993" y="9028"/>
                    <a:pt x="12777" y="8873"/>
                  </a:cubicBezTo>
                  <a:cubicBezTo>
                    <a:pt x="8340" y="8273"/>
                    <a:pt x="4104" y="6538"/>
                    <a:pt x="501" y="3803"/>
                  </a:cubicBezTo>
                  <a:cubicBezTo>
                    <a:pt x="334" y="3870"/>
                    <a:pt x="168" y="3937"/>
                    <a:pt x="1" y="4003"/>
                  </a:cubicBezTo>
                  <a:cubicBezTo>
                    <a:pt x="4467" y="8327"/>
                    <a:pt x="10703" y="9910"/>
                    <a:pt x="16622" y="9910"/>
                  </a:cubicBezTo>
                  <a:cubicBezTo>
                    <a:pt x="17644" y="9910"/>
                    <a:pt x="18656" y="9863"/>
                    <a:pt x="19648" y="9774"/>
                  </a:cubicBezTo>
                  <a:cubicBezTo>
                    <a:pt x="27420" y="9040"/>
                    <a:pt x="35126" y="6138"/>
                    <a:pt x="42364" y="2802"/>
                  </a:cubicBezTo>
                  <a:cubicBezTo>
                    <a:pt x="43065" y="2469"/>
                    <a:pt x="43732" y="2135"/>
                    <a:pt x="44432" y="1802"/>
                  </a:cubicBezTo>
                  <a:cubicBezTo>
                    <a:pt x="45200" y="1235"/>
                    <a:pt x="45967" y="634"/>
                    <a:pt x="467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282;p53"/>
            <p:cNvSpPr/>
            <p:nvPr/>
          </p:nvSpPr>
          <p:spPr>
            <a:xfrm rot="2700000">
              <a:off x="4326915" y="3404260"/>
              <a:ext cx="2303547" cy="603160"/>
            </a:xfrm>
            <a:custGeom>
              <a:avLst/>
              <a:gdLst/>
              <a:ahLst/>
              <a:cxnLst/>
              <a:rect l="l" t="t" r="r" b="b"/>
              <a:pathLst>
                <a:path w="48102" h="12595" extrusionOk="0">
                  <a:moveTo>
                    <a:pt x="48101" y="1"/>
                  </a:moveTo>
                  <a:cubicBezTo>
                    <a:pt x="47367" y="501"/>
                    <a:pt x="46600" y="1001"/>
                    <a:pt x="45833" y="1435"/>
                  </a:cubicBezTo>
                  <a:cubicBezTo>
                    <a:pt x="43798" y="2602"/>
                    <a:pt x="41697" y="3670"/>
                    <a:pt x="39562" y="4637"/>
                  </a:cubicBezTo>
                  <a:cubicBezTo>
                    <a:pt x="35125" y="6605"/>
                    <a:pt x="30555" y="8240"/>
                    <a:pt x="25885" y="9541"/>
                  </a:cubicBezTo>
                  <a:cubicBezTo>
                    <a:pt x="21624" y="10739"/>
                    <a:pt x="17071" y="11847"/>
                    <a:pt x="12692" y="11847"/>
                  </a:cubicBezTo>
                  <a:cubicBezTo>
                    <a:pt x="8297" y="11847"/>
                    <a:pt x="4077" y="10731"/>
                    <a:pt x="501" y="7473"/>
                  </a:cubicBezTo>
                  <a:cubicBezTo>
                    <a:pt x="334" y="7473"/>
                    <a:pt x="167" y="7539"/>
                    <a:pt x="0" y="7573"/>
                  </a:cubicBezTo>
                  <a:cubicBezTo>
                    <a:pt x="3146" y="11333"/>
                    <a:pt x="7884" y="12595"/>
                    <a:pt x="12527" y="12595"/>
                  </a:cubicBezTo>
                  <a:cubicBezTo>
                    <a:pt x="14433" y="12595"/>
                    <a:pt x="16323" y="12382"/>
                    <a:pt x="18080" y="12043"/>
                  </a:cubicBezTo>
                  <a:cubicBezTo>
                    <a:pt x="25652" y="10608"/>
                    <a:pt x="33224" y="7973"/>
                    <a:pt x="40362" y="4737"/>
                  </a:cubicBezTo>
                  <a:cubicBezTo>
                    <a:pt x="42431" y="3803"/>
                    <a:pt x="44432" y="2803"/>
                    <a:pt x="46433" y="1668"/>
                  </a:cubicBezTo>
                  <a:lnTo>
                    <a:pt x="46834" y="1435"/>
                  </a:lnTo>
                  <a:cubicBezTo>
                    <a:pt x="47267" y="968"/>
                    <a:pt x="47701" y="501"/>
                    <a:pt x="48101" y="1"/>
                  </a:cubicBez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283;p53"/>
            <p:cNvSpPr/>
            <p:nvPr/>
          </p:nvSpPr>
          <p:spPr>
            <a:xfrm rot="2700000">
              <a:off x="4585103" y="3349471"/>
              <a:ext cx="907397" cy="182744"/>
            </a:xfrm>
            <a:custGeom>
              <a:avLst/>
              <a:gdLst/>
              <a:ahLst/>
              <a:cxnLst/>
              <a:rect l="l" t="t" r="r" b="b"/>
              <a:pathLst>
                <a:path w="18948" h="3816" extrusionOk="0">
                  <a:moveTo>
                    <a:pt x="902" y="0"/>
                  </a:moveTo>
                  <a:lnTo>
                    <a:pt x="1" y="34"/>
                  </a:lnTo>
                  <a:cubicBezTo>
                    <a:pt x="2793" y="2537"/>
                    <a:pt x="6431" y="3816"/>
                    <a:pt x="10086" y="3816"/>
                  </a:cubicBezTo>
                  <a:cubicBezTo>
                    <a:pt x="13199" y="3816"/>
                    <a:pt x="16324" y="2888"/>
                    <a:pt x="18948" y="1001"/>
                  </a:cubicBezTo>
                  <a:cubicBezTo>
                    <a:pt x="18481" y="1001"/>
                    <a:pt x="18014" y="1034"/>
                    <a:pt x="17513" y="1034"/>
                  </a:cubicBezTo>
                  <a:cubicBezTo>
                    <a:pt x="15162" y="2414"/>
                    <a:pt x="12487" y="3145"/>
                    <a:pt x="9765" y="3145"/>
                  </a:cubicBezTo>
                  <a:cubicBezTo>
                    <a:pt x="9590" y="3145"/>
                    <a:pt x="9416" y="3142"/>
                    <a:pt x="9241" y="3136"/>
                  </a:cubicBezTo>
                  <a:cubicBezTo>
                    <a:pt x="6139" y="2969"/>
                    <a:pt x="3403" y="1802"/>
                    <a:pt x="90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84;p53"/>
            <p:cNvSpPr/>
            <p:nvPr/>
          </p:nvSpPr>
          <p:spPr>
            <a:xfrm rot="2700000">
              <a:off x="4861582" y="3336806"/>
              <a:ext cx="364290" cy="76239"/>
            </a:xfrm>
            <a:custGeom>
              <a:avLst/>
              <a:gdLst/>
              <a:ahLst/>
              <a:cxnLst/>
              <a:rect l="l" t="t" r="r" b="b"/>
              <a:pathLst>
                <a:path w="7607" h="1592" extrusionOk="0">
                  <a:moveTo>
                    <a:pt x="1" y="1"/>
                  </a:moveTo>
                  <a:cubicBezTo>
                    <a:pt x="1228" y="1055"/>
                    <a:pt x="2763" y="1592"/>
                    <a:pt x="4302" y="1592"/>
                  </a:cubicBezTo>
                  <a:cubicBezTo>
                    <a:pt x="5442" y="1592"/>
                    <a:pt x="6585" y="1297"/>
                    <a:pt x="7606" y="701"/>
                  </a:cubicBezTo>
                  <a:cubicBezTo>
                    <a:pt x="7206" y="668"/>
                    <a:pt x="6806" y="601"/>
                    <a:pt x="6406" y="568"/>
                  </a:cubicBezTo>
                  <a:cubicBezTo>
                    <a:pt x="5697" y="863"/>
                    <a:pt x="4941" y="1008"/>
                    <a:pt x="4187" y="1008"/>
                  </a:cubicBezTo>
                  <a:cubicBezTo>
                    <a:pt x="3664" y="1008"/>
                    <a:pt x="3142" y="938"/>
                    <a:pt x="2636" y="802"/>
                  </a:cubicBezTo>
                  <a:cubicBezTo>
                    <a:pt x="2069" y="635"/>
                    <a:pt x="1535" y="401"/>
                    <a:pt x="1035" y="68"/>
                  </a:cubicBezTo>
                  <a:cubicBezTo>
                    <a:pt x="701" y="34"/>
                    <a:pt x="335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85;p53"/>
            <p:cNvSpPr/>
            <p:nvPr/>
          </p:nvSpPr>
          <p:spPr>
            <a:xfrm rot="2700000">
              <a:off x="7085831" y="3376322"/>
              <a:ext cx="359118" cy="408156"/>
            </a:xfrm>
            <a:custGeom>
              <a:avLst/>
              <a:gdLst/>
              <a:ahLst/>
              <a:cxnLst/>
              <a:rect l="l" t="t" r="r" b="b"/>
              <a:pathLst>
                <a:path w="7499" h="8523" extrusionOk="0">
                  <a:moveTo>
                    <a:pt x="68" y="0"/>
                  </a:moveTo>
                  <a:cubicBezTo>
                    <a:pt x="36" y="0"/>
                    <a:pt x="0" y="31"/>
                    <a:pt x="0" y="80"/>
                  </a:cubicBezTo>
                  <a:cubicBezTo>
                    <a:pt x="634" y="2015"/>
                    <a:pt x="1635" y="3783"/>
                    <a:pt x="3002" y="5284"/>
                  </a:cubicBezTo>
                  <a:cubicBezTo>
                    <a:pt x="4170" y="6585"/>
                    <a:pt x="5671" y="8052"/>
                    <a:pt x="7272" y="8519"/>
                  </a:cubicBezTo>
                  <a:cubicBezTo>
                    <a:pt x="7282" y="8522"/>
                    <a:pt x="7292" y="8523"/>
                    <a:pt x="7302" y="8523"/>
                  </a:cubicBezTo>
                  <a:cubicBezTo>
                    <a:pt x="7420" y="8523"/>
                    <a:pt x="7498" y="8347"/>
                    <a:pt x="7406" y="8286"/>
                  </a:cubicBezTo>
                  <a:cubicBezTo>
                    <a:pt x="5938" y="7085"/>
                    <a:pt x="4437" y="6318"/>
                    <a:pt x="3169" y="4850"/>
                  </a:cubicBezTo>
                  <a:cubicBezTo>
                    <a:pt x="1935" y="3382"/>
                    <a:pt x="934" y="1748"/>
                    <a:pt x="100" y="13"/>
                  </a:cubicBezTo>
                  <a:cubicBezTo>
                    <a:pt x="91" y="4"/>
                    <a:pt x="80" y="0"/>
                    <a:pt x="68" y="0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286;p53"/>
            <p:cNvSpPr/>
            <p:nvPr/>
          </p:nvSpPr>
          <p:spPr>
            <a:xfrm rot="2700000">
              <a:off x="7146640" y="3374182"/>
              <a:ext cx="336850" cy="376406"/>
            </a:xfrm>
            <a:custGeom>
              <a:avLst/>
              <a:gdLst/>
              <a:ahLst/>
              <a:cxnLst/>
              <a:rect l="l" t="t" r="r" b="b"/>
              <a:pathLst>
                <a:path w="7034" h="7860" extrusionOk="0">
                  <a:moveTo>
                    <a:pt x="65" y="0"/>
                  </a:moveTo>
                  <a:cubicBezTo>
                    <a:pt x="34" y="0"/>
                    <a:pt x="1" y="24"/>
                    <a:pt x="1" y="47"/>
                  </a:cubicBezTo>
                  <a:cubicBezTo>
                    <a:pt x="434" y="1682"/>
                    <a:pt x="1635" y="3150"/>
                    <a:pt x="2636" y="4317"/>
                  </a:cubicBezTo>
                  <a:cubicBezTo>
                    <a:pt x="3770" y="5651"/>
                    <a:pt x="5104" y="6852"/>
                    <a:pt x="6572" y="7820"/>
                  </a:cubicBezTo>
                  <a:cubicBezTo>
                    <a:pt x="6611" y="7847"/>
                    <a:pt x="6650" y="7859"/>
                    <a:pt x="6688" y="7859"/>
                  </a:cubicBezTo>
                  <a:cubicBezTo>
                    <a:pt x="6880" y="7859"/>
                    <a:pt x="7034" y="7553"/>
                    <a:pt x="6839" y="7386"/>
                  </a:cubicBezTo>
                  <a:cubicBezTo>
                    <a:pt x="5405" y="6319"/>
                    <a:pt x="4070" y="5084"/>
                    <a:pt x="2903" y="3750"/>
                  </a:cubicBezTo>
                  <a:cubicBezTo>
                    <a:pt x="1902" y="2549"/>
                    <a:pt x="1135" y="1081"/>
                    <a:pt x="101" y="14"/>
                  </a:cubicBezTo>
                  <a:cubicBezTo>
                    <a:pt x="91" y="4"/>
                    <a:pt x="78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287;p53"/>
            <p:cNvSpPr/>
            <p:nvPr/>
          </p:nvSpPr>
          <p:spPr>
            <a:xfrm rot="2700000">
              <a:off x="7250349" y="3489491"/>
              <a:ext cx="173693" cy="205347"/>
            </a:xfrm>
            <a:custGeom>
              <a:avLst/>
              <a:gdLst/>
              <a:ahLst/>
              <a:cxnLst/>
              <a:rect l="l" t="t" r="r" b="b"/>
              <a:pathLst>
                <a:path w="3627" h="4288" extrusionOk="0">
                  <a:moveTo>
                    <a:pt x="229" y="1"/>
                  </a:moveTo>
                  <a:cubicBezTo>
                    <a:pt x="99" y="1"/>
                    <a:pt x="0" y="218"/>
                    <a:pt x="133" y="350"/>
                  </a:cubicBezTo>
                  <a:cubicBezTo>
                    <a:pt x="800" y="950"/>
                    <a:pt x="1434" y="1651"/>
                    <a:pt x="2001" y="2351"/>
                  </a:cubicBezTo>
                  <a:cubicBezTo>
                    <a:pt x="2468" y="2952"/>
                    <a:pt x="2835" y="3786"/>
                    <a:pt x="3368" y="4253"/>
                  </a:cubicBezTo>
                  <a:cubicBezTo>
                    <a:pt x="3393" y="4277"/>
                    <a:pt x="3421" y="4288"/>
                    <a:pt x="3450" y="4288"/>
                  </a:cubicBezTo>
                  <a:cubicBezTo>
                    <a:pt x="3538" y="4288"/>
                    <a:pt x="3627" y="4187"/>
                    <a:pt x="3602" y="4086"/>
                  </a:cubicBezTo>
                  <a:cubicBezTo>
                    <a:pt x="3368" y="3252"/>
                    <a:pt x="2734" y="2585"/>
                    <a:pt x="2234" y="1984"/>
                  </a:cubicBezTo>
                  <a:cubicBezTo>
                    <a:pt x="1634" y="1284"/>
                    <a:pt x="1000" y="617"/>
                    <a:pt x="333" y="50"/>
                  </a:cubicBezTo>
                  <a:cubicBezTo>
                    <a:pt x="298" y="15"/>
                    <a:pt x="263" y="1"/>
                    <a:pt x="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288;p53"/>
            <p:cNvSpPr/>
            <p:nvPr/>
          </p:nvSpPr>
          <p:spPr>
            <a:xfrm rot="2700000">
              <a:off x="7469013" y="3649580"/>
              <a:ext cx="216697" cy="227137"/>
            </a:xfrm>
            <a:custGeom>
              <a:avLst/>
              <a:gdLst/>
              <a:ahLst/>
              <a:cxnLst/>
              <a:rect l="l" t="t" r="r" b="b"/>
              <a:pathLst>
                <a:path w="4525" h="4743" extrusionOk="0">
                  <a:moveTo>
                    <a:pt x="4265" y="0"/>
                  </a:moveTo>
                  <a:cubicBezTo>
                    <a:pt x="4239" y="0"/>
                    <a:pt x="4211" y="10"/>
                    <a:pt x="4184" y="31"/>
                  </a:cubicBezTo>
                  <a:cubicBezTo>
                    <a:pt x="2483" y="1232"/>
                    <a:pt x="1082" y="2800"/>
                    <a:pt x="48" y="4601"/>
                  </a:cubicBezTo>
                  <a:cubicBezTo>
                    <a:pt x="1" y="4672"/>
                    <a:pt x="54" y="4743"/>
                    <a:pt x="124" y="4743"/>
                  </a:cubicBezTo>
                  <a:cubicBezTo>
                    <a:pt x="153" y="4743"/>
                    <a:pt x="185" y="4730"/>
                    <a:pt x="215" y="4701"/>
                  </a:cubicBezTo>
                  <a:cubicBezTo>
                    <a:pt x="1416" y="3100"/>
                    <a:pt x="2817" y="1666"/>
                    <a:pt x="4384" y="398"/>
                  </a:cubicBezTo>
                  <a:cubicBezTo>
                    <a:pt x="4524" y="258"/>
                    <a:pt x="4406" y="0"/>
                    <a:pt x="4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289;p53"/>
            <p:cNvSpPr/>
            <p:nvPr/>
          </p:nvSpPr>
          <p:spPr>
            <a:xfrm rot="2700000">
              <a:off x="7515445" y="3624726"/>
              <a:ext cx="246819" cy="324590"/>
            </a:xfrm>
            <a:custGeom>
              <a:avLst/>
              <a:gdLst/>
              <a:ahLst/>
              <a:cxnLst/>
              <a:rect l="l" t="t" r="r" b="b"/>
              <a:pathLst>
                <a:path w="5154" h="6778" extrusionOk="0">
                  <a:moveTo>
                    <a:pt x="4951" y="1"/>
                  </a:moveTo>
                  <a:cubicBezTo>
                    <a:pt x="4909" y="1"/>
                    <a:pt x="4869" y="21"/>
                    <a:pt x="4839" y="70"/>
                  </a:cubicBezTo>
                  <a:cubicBezTo>
                    <a:pt x="4139" y="1171"/>
                    <a:pt x="3572" y="2305"/>
                    <a:pt x="2838" y="3372"/>
                  </a:cubicBezTo>
                  <a:cubicBezTo>
                    <a:pt x="2037" y="4473"/>
                    <a:pt x="1137" y="5474"/>
                    <a:pt x="136" y="6441"/>
                  </a:cubicBezTo>
                  <a:cubicBezTo>
                    <a:pt x="1" y="6576"/>
                    <a:pt x="107" y="6777"/>
                    <a:pt x="241" y="6777"/>
                  </a:cubicBezTo>
                  <a:cubicBezTo>
                    <a:pt x="272" y="6777"/>
                    <a:pt x="305" y="6766"/>
                    <a:pt x="336" y="6741"/>
                  </a:cubicBezTo>
                  <a:cubicBezTo>
                    <a:pt x="2271" y="5173"/>
                    <a:pt x="4306" y="2838"/>
                    <a:pt x="5106" y="237"/>
                  </a:cubicBezTo>
                  <a:cubicBezTo>
                    <a:pt x="5153" y="119"/>
                    <a:pt x="5050" y="1"/>
                    <a:pt x="4951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290;p53"/>
            <p:cNvSpPr/>
            <p:nvPr/>
          </p:nvSpPr>
          <p:spPr>
            <a:xfrm rot="2700000">
              <a:off x="7444627" y="3671809"/>
              <a:ext cx="275696" cy="381722"/>
            </a:xfrm>
            <a:custGeom>
              <a:avLst/>
              <a:gdLst/>
              <a:ahLst/>
              <a:cxnLst/>
              <a:rect l="l" t="t" r="r" b="b"/>
              <a:pathLst>
                <a:path w="5757" h="7971" extrusionOk="0">
                  <a:moveTo>
                    <a:pt x="5703" y="1"/>
                  </a:moveTo>
                  <a:cubicBezTo>
                    <a:pt x="5674" y="1"/>
                    <a:pt x="5640" y="18"/>
                    <a:pt x="5624" y="51"/>
                  </a:cubicBezTo>
                  <a:cubicBezTo>
                    <a:pt x="5023" y="1552"/>
                    <a:pt x="4289" y="3020"/>
                    <a:pt x="3389" y="4387"/>
                  </a:cubicBezTo>
                  <a:cubicBezTo>
                    <a:pt x="2421" y="5622"/>
                    <a:pt x="1320" y="6756"/>
                    <a:pt x="86" y="7723"/>
                  </a:cubicBezTo>
                  <a:cubicBezTo>
                    <a:pt x="0" y="7809"/>
                    <a:pt x="62" y="7970"/>
                    <a:pt x="167" y="7970"/>
                  </a:cubicBezTo>
                  <a:cubicBezTo>
                    <a:pt x="183" y="7970"/>
                    <a:pt x="201" y="7966"/>
                    <a:pt x="220" y="7957"/>
                  </a:cubicBezTo>
                  <a:cubicBezTo>
                    <a:pt x="2888" y="6656"/>
                    <a:pt x="5223" y="3320"/>
                    <a:pt x="5757" y="51"/>
                  </a:cubicBezTo>
                  <a:cubicBezTo>
                    <a:pt x="5757" y="18"/>
                    <a:pt x="5732" y="1"/>
                    <a:pt x="5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291;p53"/>
            <p:cNvSpPr/>
            <p:nvPr/>
          </p:nvSpPr>
          <p:spPr>
            <a:xfrm rot="2700000">
              <a:off x="5004727" y="3547921"/>
              <a:ext cx="552780" cy="313336"/>
            </a:xfrm>
            <a:custGeom>
              <a:avLst/>
              <a:gdLst/>
              <a:ahLst/>
              <a:cxnLst/>
              <a:rect l="l" t="t" r="r" b="b"/>
              <a:pathLst>
                <a:path w="11543" h="6543" extrusionOk="0">
                  <a:moveTo>
                    <a:pt x="1959" y="1"/>
                  </a:moveTo>
                  <a:cubicBezTo>
                    <a:pt x="1310" y="1"/>
                    <a:pt x="656" y="59"/>
                    <a:pt x="1" y="180"/>
                  </a:cubicBezTo>
                  <a:cubicBezTo>
                    <a:pt x="834" y="2548"/>
                    <a:pt x="2502" y="4516"/>
                    <a:pt x="4737" y="5684"/>
                  </a:cubicBezTo>
                  <a:cubicBezTo>
                    <a:pt x="5886" y="6258"/>
                    <a:pt x="7132" y="6543"/>
                    <a:pt x="8380" y="6543"/>
                  </a:cubicBezTo>
                  <a:cubicBezTo>
                    <a:pt x="9452" y="6543"/>
                    <a:pt x="10525" y="6333"/>
                    <a:pt x="11542" y="5917"/>
                  </a:cubicBezTo>
                  <a:cubicBezTo>
                    <a:pt x="9705" y="2242"/>
                    <a:pt x="5964" y="1"/>
                    <a:pt x="1959" y="1"/>
                  </a:cubicBezTo>
                  <a:close/>
                </a:path>
              </a:pathLst>
            </a:custGeom>
            <a:solidFill>
              <a:srgbClr val="33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292;p53"/>
            <p:cNvSpPr/>
            <p:nvPr/>
          </p:nvSpPr>
          <p:spPr>
            <a:xfrm rot="2700000">
              <a:off x="5547667" y="2589339"/>
              <a:ext cx="244424" cy="163013"/>
            </a:xfrm>
            <a:custGeom>
              <a:avLst/>
              <a:gdLst/>
              <a:ahLst/>
              <a:cxnLst/>
              <a:rect l="l" t="t" r="r" b="b"/>
              <a:pathLst>
                <a:path w="5104" h="3404" fill="none" extrusionOk="0">
                  <a:moveTo>
                    <a:pt x="334" y="2136"/>
                  </a:moveTo>
                  <a:cubicBezTo>
                    <a:pt x="400" y="2669"/>
                    <a:pt x="901" y="2903"/>
                    <a:pt x="1334" y="3036"/>
                  </a:cubicBezTo>
                  <a:cubicBezTo>
                    <a:pt x="2135" y="3303"/>
                    <a:pt x="3002" y="3403"/>
                    <a:pt x="3836" y="3337"/>
                  </a:cubicBezTo>
                  <a:cubicBezTo>
                    <a:pt x="4103" y="3303"/>
                    <a:pt x="4370" y="3237"/>
                    <a:pt x="4603" y="3136"/>
                  </a:cubicBezTo>
                  <a:cubicBezTo>
                    <a:pt x="4837" y="3003"/>
                    <a:pt x="5037" y="2770"/>
                    <a:pt x="5104" y="2469"/>
                  </a:cubicBezTo>
                  <a:cubicBezTo>
                    <a:pt x="5104" y="2002"/>
                    <a:pt x="4870" y="1535"/>
                    <a:pt x="4470" y="1302"/>
                  </a:cubicBezTo>
                  <a:cubicBezTo>
                    <a:pt x="3769" y="768"/>
                    <a:pt x="0" y="1"/>
                    <a:pt x="334" y="213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293;p53"/>
            <p:cNvSpPr/>
            <p:nvPr/>
          </p:nvSpPr>
          <p:spPr>
            <a:xfrm rot="2700000">
              <a:off x="5749516" y="2774774"/>
              <a:ext cx="150227" cy="103871"/>
            </a:xfrm>
            <a:custGeom>
              <a:avLst/>
              <a:gdLst/>
              <a:ahLst/>
              <a:cxnLst/>
              <a:rect l="l" t="t" r="r" b="b"/>
              <a:pathLst>
                <a:path w="3137" h="2169" fill="none" extrusionOk="0">
                  <a:moveTo>
                    <a:pt x="3103" y="1001"/>
                  </a:moveTo>
                  <a:cubicBezTo>
                    <a:pt x="3103" y="534"/>
                    <a:pt x="2769" y="101"/>
                    <a:pt x="2269" y="34"/>
                  </a:cubicBezTo>
                  <a:cubicBezTo>
                    <a:pt x="1935" y="1"/>
                    <a:pt x="1635" y="1"/>
                    <a:pt x="1302" y="101"/>
                  </a:cubicBezTo>
                  <a:cubicBezTo>
                    <a:pt x="968" y="101"/>
                    <a:pt x="634" y="234"/>
                    <a:pt x="368" y="468"/>
                  </a:cubicBezTo>
                  <a:cubicBezTo>
                    <a:pt x="1" y="835"/>
                    <a:pt x="34" y="1402"/>
                    <a:pt x="401" y="1769"/>
                  </a:cubicBezTo>
                  <a:cubicBezTo>
                    <a:pt x="701" y="1969"/>
                    <a:pt x="1035" y="2069"/>
                    <a:pt x="1368" y="2069"/>
                  </a:cubicBezTo>
                  <a:cubicBezTo>
                    <a:pt x="1669" y="2136"/>
                    <a:pt x="2002" y="2169"/>
                    <a:pt x="2336" y="2102"/>
                  </a:cubicBezTo>
                  <a:cubicBezTo>
                    <a:pt x="2836" y="1969"/>
                    <a:pt x="3136" y="1502"/>
                    <a:pt x="3103" y="10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294;p53"/>
            <p:cNvSpPr/>
            <p:nvPr/>
          </p:nvSpPr>
          <p:spPr>
            <a:xfrm rot="2700000">
              <a:off x="5675493" y="2873864"/>
              <a:ext cx="92665" cy="75138"/>
            </a:xfrm>
            <a:custGeom>
              <a:avLst/>
              <a:gdLst/>
              <a:ahLst/>
              <a:cxnLst/>
              <a:rect l="l" t="t" r="r" b="b"/>
              <a:pathLst>
                <a:path w="1935" h="1569" fill="none" extrusionOk="0">
                  <a:moveTo>
                    <a:pt x="1668" y="234"/>
                  </a:moveTo>
                  <a:cubicBezTo>
                    <a:pt x="1501" y="67"/>
                    <a:pt x="1268" y="1"/>
                    <a:pt x="1068" y="34"/>
                  </a:cubicBezTo>
                  <a:cubicBezTo>
                    <a:pt x="868" y="1"/>
                    <a:pt x="634" y="34"/>
                    <a:pt x="467" y="134"/>
                  </a:cubicBezTo>
                  <a:cubicBezTo>
                    <a:pt x="34" y="401"/>
                    <a:pt x="0" y="968"/>
                    <a:pt x="367" y="1301"/>
                  </a:cubicBezTo>
                  <a:cubicBezTo>
                    <a:pt x="534" y="1435"/>
                    <a:pt x="734" y="1502"/>
                    <a:pt x="934" y="1502"/>
                  </a:cubicBezTo>
                  <a:cubicBezTo>
                    <a:pt x="1134" y="1568"/>
                    <a:pt x="1368" y="1535"/>
                    <a:pt x="1568" y="1435"/>
                  </a:cubicBezTo>
                  <a:cubicBezTo>
                    <a:pt x="1768" y="1301"/>
                    <a:pt x="1902" y="1101"/>
                    <a:pt x="1935" y="868"/>
                  </a:cubicBezTo>
                  <a:cubicBezTo>
                    <a:pt x="1935" y="601"/>
                    <a:pt x="1835" y="367"/>
                    <a:pt x="1668" y="234"/>
                  </a:cubicBezTo>
                  <a:close/>
                </a:path>
              </a:pathLst>
            </a:custGeom>
            <a:solidFill>
              <a:srgbClr val="336600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295;p53"/>
            <p:cNvSpPr/>
            <p:nvPr/>
          </p:nvSpPr>
          <p:spPr>
            <a:xfrm rot="2700000">
              <a:off x="5803857" y="2961305"/>
              <a:ext cx="126235" cy="91132"/>
            </a:xfrm>
            <a:custGeom>
              <a:avLst/>
              <a:gdLst/>
              <a:ahLst/>
              <a:cxnLst/>
              <a:rect l="l" t="t" r="r" b="b"/>
              <a:pathLst>
                <a:path w="2636" h="1903" fill="none" extrusionOk="0">
                  <a:moveTo>
                    <a:pt x="2135" y="168"/>
                  </a:moveTo>
                  <a:cubicBezTo>
                    <a:pt x="1869" y="68"/>
                    <a:pt x="1635" y="34"/>
                    <a:pt x="1368" y="34"/>
                  </a:cubicBezTo>
                  <a:cubicBezTo>
                    <a:pt x="1135" y="1"/>
                    <a:pt x="901" y="1"/>
                    <a:pt x="634" y="34"/>
                  </a:cubicBezTo>
                  <a:cubicBezTo>
                    <a:pt x="301" y="101"/>
                    <a:pt x="67" y="401"/>
                    <a:pt x="34" y="768"/>
                  </a:cubicBezTo>
                  <a:cubicBezTo>
                    <a:pt x="1" y="1102"/>
                    <a:pt x="167" y="1435"/>
                    <a:pt x="501" y="1602"/>
                  </a:cubicBezTo>
                  <a:cubicBezTo>
                    <a:pt x="734" y="1669"/>
                    <a:pt x="968" y="1735"/>
                    <a:pt x="1201" y="1802"/>
                  </a:cubicBezTo>
                  <a:cubicBezTo>
                    <a:pt x="1435" y="1869"/>
                    <a:pt x="1702" y="1902"/>
                    <a:pt x="1935" y="1869"/>
                  </a:cubicBezTo>
                  <a:cubicBezTo>
                    <a:pt x="2302" y="1769"/>
                    <a:pt x="2569" y="1435"/>
                    <a:pt x="2569" y="1068"/>
                  </a:cubicBezTo>
                  <a:cubicBezTo>
                    <a:pt x="2636" y="701"/>
                    <a:pt x="2436" y="334"/>
                    <a:pt x="2135" y="16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296;p53"/>
            <p:cNvSpPr/>
            <p:nvPr/>
          </p:nvSpPr>
          <p:spPr>
            <a:xfrm rot="2700000">
              <a:off x="5926017" y="2934059"/>
              <a:ext cx="67140" cy="57514"/>
            </a:xfrm>
            <a:custGeom>
              <a:avLst/>
              <a:gdLst/>
              <a:ahLst/>
              <a:cxnLst/>
              <a:rect l="l" t="t" r="r" b="b"/>
              <a:pathLst>
                <a:path w="1402" h="1201" fill="none" extrusionOk="0">
                  <a:moveTo>
                    <a:pt x="1068" y="133"/>
                  </a:moveTo>
                  <a:cubicBezTo>
                    <a:pt x="901" y="33"/>
                    <a:pt x="768" y="0"/>
                    <a:pt x="601" y="0"/>
                  </a:cubicBezTo>
                  <a:cubicBezTo>
                    <a:pt x="168" y="67"/>
                    <a:pt x="1" y="534"/>
                    <a:pt x="301" y="834"/>
                  </a:cubicBezTo>
                  <a:cubicBezTo>
                    <a:pt x="368" y="901"/>
                    <a:pt x="434" y="967"/>
                    <a:pt x="501" y="1001"/>
                  </a:cubicBezTo>
                  <a:cubicBezTo>
                    <a:pt x="568" y="1034"/>
                    <a:pt x="635" y="1067"/>
                    <a:pt x="735" y="1101"/>
                  </a:cubicBezTo>
                  <a:cubicBezTo>
                    <a:pt x="968" y="1201"/>
                    <a:pt x="1268" y="1034"/>
                    <a:pt x="1335" y="767"/>
                  </a:cubicBezTo>
                  <a:cubicBezTo>
                    <a:pt x="1402" y="534"/>
                    <a:pt x="1302" y="234"/>
                    <a:pt x="1068" y="133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297;p53"/>
            <p:cNvSpPr/>
            <p:nvPr/>
          </p:nvSpPr>
          <p:spPr>
            <a:xfrm rot="2700000">
              <a:off x="5949603" y="3085026"/>
              <a:ext cx="118237" cy="91085"/>
            </a:xfrm>
            <a:custGeom>
              <a:avLst/>
              <a:gdLst/>
              <a:ahLst/>
              <a:cxnLst/>
              <a:rect l="l" t="t" r="r" b="b"/>
              <a:pathLst>
                <a:path w="2469" h="1902" fill="none" extrusionOk="0">
                  <a:moveTo>
                    <a:pt x="1935" y="234"/>
                  </a:moveTo>
                  <a:cubicBezTo>
                    <a:pt x="1568" y="100"/>
                    <a:pt x="1168" y="0"/>
                    <a:pt x="768" y="0"/>
                  </a:cubicBezTo>
                  <a:cubicBezTo>
                    <a:pt x="467" y="0"/>
                    <a:pt x="201" y="167"/>
                    <a:pt x="100" y="467"/>
                  </a:cubicBezTo>
                  <a:cubicBezTo>
                    <a:pt x="0" y="767"/>
                    <a:pt x="100" y="1101"/>
                    <a:pt x="334" y="1301"/>
                  </a:cubicBezTo>
                  <a:cubicBezTo>
                    <a:pt x="734" y="1534"/>
                    <a:pt x="1168" y="1701"/>
                    <a:pt x="1602" y="1801"/>
                  </a:cubicBezTo>
                  <a:cubicBezTo>
                    <a:pt x="1935" y="1901"/>
                    <a:pt x="2302" y="1501"/>
                    <a:pt x="2369" y="1168"/>
                  </a:cubicBezTo>
                  <a:cubicBezTo>
                    <a:pt x="2469" y="801"/>
                    <a:pt x="2269" y="400"/>
                    <a:pt x="1935" y="2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298;p53"/>
            <p:cNvSpPr/>
            <p:nvPr/>
          </p:nvSpPr>
          <p:spPr>
            <a:xfrm rot="2700000">
              <a:off x="5895472" y="3129162"/>
              <a:ext cx="75138" cy="47985"/>
            </a:xfrm>
            <a:custGeom>
              <a:avLst/>
              <a:gdLst/>
              <a:ahLst/>
              <a:cxnLst/>
              <a:rect l="l" t="t" r="r" b="b"/>
              <a:pathLst>
                <a:path w="1569" h="1002" fill="none" extrusionOk="0">
                  <a:moveTo>
                    <a:pt x="1569" y="501"/>
                  </a:moveTo>
                  <a:cubicBezTo>
                    <a:pt x="1535" y="367"/>
                    <a:pt x="1402" y="234"/>
                    <a:pt x="1268" y="201"/>
                  </a:cubicBezTo>
                  <a:cubicBezTo>
                    <a:pt x="901" y="134"/>
                    <a:pt x="468" y="0"/>
                    <a:pt x="134" y="201"/>
                  </a:cubicBezTo>
                  <a:cubicBezTo>
                    <a:pt x="34" y="267"/>
                    <a:pt x="1" y="367"/>
                    <a:pt x="68" y="467"/>
                  </a:cubicBezTo>
                  <a:cubicBezTo>
                    <a:pt x="301" y="801"/>
                    <a:pt x="768" y="834"/>
                    <a:pt x="1102" y="934"/>
                  </a:cubicBezTo>
                  <a:cubicBezTo>
                    <a:pt x="1268" y="1001"/>
                    <a:pt x="1402" y="934"/>
                    <a:pt x="1502" y="801"/>
                  </a:cubicBezTo>
                  <a:cubicBezTo>
                    <a:pt x="1569" y="734"/>
                    <a:pt x="1569" y="601"/>
                    <a:pt x="1569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299;p53"/>
            <p:cNvSpPr/>
            <p:nvPr/>
          </p:nvSpPr>
          <p:spPr>
            <a:xfrm rot="2700000">
              <a:off x="5957220" y="3265978"/>
              <a:ext cx="108660" cy="89504"/>
            </a:xfrm>
            <a:custGeom>
              <a:avLst/>
              <a:gdLst/>
              <a:ahLst/>
              <a:cxnLst/>
              <a:rect l="l" t="t" r="r" b="b"/>
              <a:pathLst>
                <a:path w="2269" h="1869" fill="none" extrusionOk="0">
                  <a:moveTo>
                    <a:pt x="1935" y="501"/>
                  </a:moveTo>
                  <a:cubicBezTo>
                    <a:pt x="1735" y="367"/>
                    <a:pt x="1468" y="267"/>
                    <a:pt x="1235" y="167"/>
                  </a:cubicBezTo>
                  <a:cubicBezTo>
                    <a:pt x="1001" y="34"/>
                    <a:pt x="734" y="0"/>
                    <a:pt x="467" y="34"/>
                  </a:cubicBezTo>
                  <a:cubicBezTo>
                    <a:pt x="67" y="100"/>
                    <a:pt x="0" y="601"/>
                    <a:pt x="167" y="901"/>
                  </a:cubicBezTo>
                  <a:cubicBezTo>
                    <a:pt x="301" y="1101"/>
                    <a:pt x="501" y="1268"/>
                    <a:pt x="701" y="1368"/>
                  </a:cubicBezTo>
                  <a:cubicBezTo>
                    <a:pt x="901" y="1535"/>
                    <a:pt x="1135" y="1635"/>
                    <a:pt x="1368" y="1735"/>
                  </a:cubicBezTo>
                  <a:cubicBezTo>
                    <a:pt x="1668" y="1868"/>
                    <a:pt x="2002" y="1701"/>
                    <a:pt x="2135" y="1401"/>
                  </a:cubicBezTo>
                  <a:cubicBezTo>
                    <a:pt x="2269" y="1101"/>
                    <a:pt x="2202" y="734"/>
                    <a:pt x="1935" y="501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300;p53"/>
            <p:cNvSpPr/>
            <p:nvPr/>
          </p:nvSpPr>
          <p:spPr>
            <a:xfrm rot="2700000">
              <a:off x="6028287" y="3202814"/>
              <a:ext cx="86296" cy="73509"/>
            </a:xfrm>
            <a:custGeom>
              <a:avLst/>
              <a:gdLst/>
              <a:ahLst/>
              <a:cxnLst/>
              <a:rect l="l" t="t" r="r" b="b"/>
              <a:pathLst>
                <a:path w="1802" h="1535" fill="none" extrusionOk="0">
                  <a:moveTo>
                    <a:pt x="1735" y="1034"/>
                  </a:moveTo>
                  <a:cubicBezTo>
                    <a:pt x="1701" y="901"/>
                    <a:pt x="1668" y="801"/>
                    <a:pt x="1601" y="701"/>
                  </a:cubicBezTo>
                  <a:cubicBezTo>
                    <a:pt x="1535" y="634"/>
                    <a:pt x="1434" y="534"/>
                    <a:pt x="1368" y="501"/>
                  </a:cubicBezTo>
                  <a:cubicBezTo>
                    <a:pt x="1168" y="367"/>
                    <a:pt x="1001" y="267"/>
                    <a:pt x="801" y="167"/>
                  </a:cubicBezTo>
                  <a:cubicBezTo>
                    <a:pt x="567" y="0"/>
                    <a:pt x="234" y="67"/>
                    <a:pt x="134" y="367"/>
                  </a:cubicBezTo>
                  <a:cubicBezTo>
                    <a:pt x="0" y="634"/>
                    <a:pt x="100" y="968"/>
                    <a:pt x="367" y="1101"/>
                  </a:cubicBezTo>
                  <a:cubicBezTo>
                    <a:pt x="534" y="1201"/>
                    <a:pt x="734" y="1301"/>
                    <a:pt x="901" y="1401"/>
                  </a:cubicBezTo>
                  <a:cubicBezTo>
                    <a:pt x="1001" y="1468"/>
                    <a:pt x="1134" y="1501"/>
                    <a:pt x="1234" y="1535"/>
                  </a:cubicBezTo>
                  <a:cubicBezTo>
                    <a:pt x="1334" y="1501"/>
                    <a:pt x="1434" y="1501"/>
                    <a:pt x="1535" y="1468"/>
                  </a:cubicBezTo>
                  <a:cubicBezTo>
                    <a:pt x="1701" y="1401"/>
                    <a:pt x="1801" y="1201"/>
                    <a:pt x="1735" y="1034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301;p53"/>
            <p:cNvSpPr/>
            <p:nvPr/>
          </p:nvSpPr>
          <p:spPr>
            <a:xfrm rot="2700000">
              <a:off x="6052152" y="3422867"/>
              <a:ext cx="92713" cy="67140"/>
            </a:xfrm>
            <a:custGeom>
              <a:avLst/>
              <a:gdLst/>
              <a:ahLst/>
              <a:cxnLst/>
              <a:rect l="l" t="t" r="r" b="b"/>
              <a:pathLst>
                <a:path w="1936" h="1402" fill="none" extrusionOk="0">
                  <a:moveTo>
                    <a:pt x="1769" y="667"/>
                  </a:moveTo>
                  <a:cubicBezTo>
                    <a:pt x="1635" y="500"/>
                    <a:pt x="1502" y="400"/>
                    <a:pt x="1335" y="300"/>
                  </a:cubicBezTo>
                  <a:cubicBezTo>
                    <a:pt x="1168" y="200"/>
                    <a:pt x="1035" y="133"/>
                    <a:pt x="835" y="100"/>
                  </a:cubicBezTo>
                  <a:cubicBezTo>
                    <a:pt x="501" y="0"/>
                    <a:pt x="168" y="234"/>
                    <a:pt x="101" y="567"/>
                  </a:cubicBezTo>
                  <a:cubicBezTo>
                    <a:pt x="1" y="934"/>
                    <a:pt x="234" y="1268"/>
                    <a:pt x="601" y="1334"/>
                  </a:cubicBezTo>
                  <a:cubicBezTo>
                    <a:pt x="768" y="1401"/>
                    <a:pt x="968" y="1401"/>
                    <a:pt x="1135" y="1401"/>
                  </a:cubicBezTo>
                  <a:cubicBezTo>
                    <a:pt x="1335" y="1368"/>
                    <a:pt x="1535" y="1301"/>
                    <a:pt x="1702" y="1234"/>
                  </a:cubicBezTo>
                  <a:cubicBezTo>
                    <a:pt x="1936" y="1134"/>
                    <a:pt x="1902" y="801"/>
                    <a:pt x="1769" y="6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302;p53"/>
            <p:cNvSpPr/>
            <p:nvPr/>
          </p:nvSpPr>
          <p:spPr>
            <a:xfrm rot="2700000">
              <a:off x="5970169" y="3440933"/>
              <a:ext cx="89504" cy="67140"/>
            </a:xfrm>
            <a:custGeom>
              <a:avLst/>
              <a:gdLst/>
              <a:ahLst/>
              <a:cxnLst/>
              <a:rect l="l" t="t" r="r" b="b"/>
              <a:pathLst>
                <a:path w="1869" h="1402" fill="none" extrusionOk="0">
                  <a:moveTo>
                    <a:pt x="1635" y="467"/>
                  </a:moveTo>
                  <a:cubicBezTo>
                    <a:pt x="1335" y="167"/>
                    <a:pt x="902" y="0"/>
                    <a:pt x="468" y="34"/>
                  </a:cubicBezTo>
                  <a:cubicBezTo>
                    <a:pt x="301" y="34"/>
                    <a:pt x="134" y="167"/>
                    <a:pt x="68" y="334"/>
                  </a:cubicBezTo>
                  <a:cubicBezTo>
                    <a:pt x="1" y="534"/>
                    <a:pt x="68" y="767"/>
                    <a:pt x="201" y="901"/>
                  </a:cubicBezTo>
                  <a:cubicBezTo>
                    <a:pt x="535" y="1134"/>
                    <a:pt x="1002" y="1401"/>
                    <a:pt x="1402" y="1268"/>
                  </a:cubicBezTo>
                  <a:cubicBezTo>
                    <a:pt x="1736" y="1168"/>
                    <a:pt x="1869" y="734"/>
                    <a:pt x="1635" y="4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303;p53"/>
            <p:cNvSpPr/>
            <p:nvPr/>
          </p:nvSpPr>
          <p:spPr>
            <a:xfrm rot="2700000">
              <a:off x="6063350" y="3310575"/>
              <a:ext cx="70349" cy="70301"/>
            </a:xfrm>
            <a:custGeom>
              <a:avLst/>
              <a:gdLst/>
              <a:ahLst/>
              <a:cxnLst/>
              <a:rect l="l" t="t" r="r" b="b"/>
              <a:pathLst>
                <a:path w="1469" h="1468" fill="none" extrusionOk="0">
                  <a:moveTo>
                    <a:pt x="1335" y="567"/>
                  </a:moveTo>
                  <a:cubicBezTo>
                    <a:pt x="1202" y="200"/>
                    <a:pt x="802" y="0"/>
                    <a:pt x="435" y="100"/>
                  </a:cubicBezTo>
                  <a:cubicBezTo>
                    <a:pt x="268" y="134"/>
                    <a:pt x="134" y="267"/>
                    <a:pt x="68" y="467"/>
                  </a:cubicBezTo>
                  <a:cubicBezTo>
                    <a:pt x="1" y="634"/>
                    <a:pt x="34" y="834"/>
                    <a:pt x="134" y="1001"/>
                  </a:cubicBezTo>
                  <a:cubicBezTo>
                    <a:pt x="268" y="1301"/>
                    <a:pt x="635" y="1468"/>
                    <a:pt x="968" y="1401"/>
                  </a:cubicBezTo>
                  <a:cubicBezTo>
                    <a:pt x="1302" y="1301"/>
                    <a:pt x="1469" y="901"/>
                    <a:pt x="1335" y="567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2819400" y="1598257"/>
            <a:ext cx="46073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Chúc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các</a:t>
            </a:r>
            <a:endParaRPr lang="en-US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#9Slide03 Nokia" pitchFamily="18" charset="0"/>
            </a:endParaRPr>
          </a:p>
          <a:p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Em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học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 </a:t>
            </a:r>
            <a:r>
              <a:rPr lang="en-U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#9Slide03 Nokia" pitchFamily="18" charset="0"/>
              </a:rPr>
              <a:t>tốt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#9Slide03 Nokia" pitchFamily="18" charset="0"/>
            </a:endParaRPr>
          </a:p>
        </p:txBody>
      </p:sp>
      <p:pic>
        <p:nvPicPr>
          <p:cNvPr id="63" name="Picture 7" descr="C:\Users\HP\Downloads\png-transparent-drinking-water-water-treatment-drop-uso-racional-del-agua-gotas-de-agua-service-industry-pollution-thumbnail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9122"/>
            <a:ext cx="27432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57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0A0DFA3-80B7-471D-9E81-E4C3CF5AE5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514" b="78502" l="17165" r="804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09" t="13200" r="17650" b="17467"/>
          <a:stretch/>
        </p:blipFill>
        <p:spPr>
          <a:xfrm>
            <a:off x="1402430" y="50599"/>
            <a:ext cx="6139434" cy="3566160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="" xmlns:a16="http://schemas.microsoft.com/office/drawing/2014/main" id="{7F970D64-897E-4DEC-86E6-08C1174139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37" y="1963293"/>
            <a:ext cx="1216914" cy="1216914"/>
          </a:xfrm>
          <a:prstGeom prst="rect">
            <a:avLst/>
          </a:prstGeom>
        </p:spPr>
      </p:pic>
      <p:sp>
        <p:nvSpPr>
          <p:cNvPr id="4" name="Callout: Right Arrow 3">
            <a:extLst>
              <a:ext uri="{FF2B5EF4-FFF2-40B4-BE49-F238E27FC236}">
                <a16:creationId xmlns="" xmlns:a16="http://schemas.microsoft.com/office/drawing/2014/main" id="{74451D15-F755-4169-81AF-0D4225DA2B08}"/>
              </a:ext>
            </a:extLst>
          </p:cNvPr>
          <p:cNvSpPr/>
          <p:nvPr/>
        </p:nvSpPr>
        <p:spPr>
          <a:xfrm>
            <a:off x="122713" y="1914525"/>
            <a:ext cx="1556417" cy="1408557"/>
          </a:xfrm>
          <a:prstGeom prst="roundRect">
            <a:avLst/>
          </a:prstGeom>
          <a:solidFill>
            <a:srgbClr val="92D050">
              <a:alpha val="40000"/>
            </a:srgbClr>
          </a:solidFill>
          <a:ln w="57150">
            <a:solidFill>
              <a:srgbClr val="00808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Nhấp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hình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này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quay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(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trả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lời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xong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hỏi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).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đúng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thì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đậu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lần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nữa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bắn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zombie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nhé</a:t>
            </a:r>
            <a:endParaRPr lang="vi-VN" sz="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A7274A7-2FCB-48D1-BDE1-2E17D4128F8E}"/>
              </a:ext>
            </a:extLst>
          </p:cNvPr>
          <p:cNvSpPr txBox="1"/>
          <p:nvPr/>
        </p:nvSpPr>
        <p:spPr>
          <a:xfrm>
            <a:off x="2655724" y="1576194"/>
            <a:ext cx="450707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eaLnBrk="0" hangingPunct="0"/>
            <a:r>
              <a:rPr lang="en-US" sz="1600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Nước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giúp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cơ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thể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thải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ra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các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1600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chất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…….</a:t>
            </a:r>
            <a:endParaRPr lang="vi-VN" sz="16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57E00CA-09B7-42EC-9E3A-EB8AE6D73444}"/>
              </a:ext>
            </a:extLst>
          </p:cNvPr>
          <p:cNvGrpSpPr/>
          <p:nvPr/>
        </p:nvGrpSpPr>
        <p:grpSpPr>
          <a:xfrm>
            <a:off x="1402430" y="596532"/>
            <a:ext cx="6340989" cy="1092154"/>
            <a:chOff x="1871981" y="421635"/>
            <a:chExt cx="8454652" cy="1456205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6FC8B602-5683-40D3-9A6C-2ECA4E5F9ED7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13" name="Freeform 1125">
                <a:extLst>
                  <a:ext uri="{FF2B5EF4-FFF2-40B4-BE49-F238E27FC236}">
                    <a16:creationId xmlns="" xmlns:a16="http://schemas.microsoft.com/office/drawing/2014/main" id="{15A62833-99CB-49EB-942E-26E65E5EA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14" name="Freeform 1126">
                <a:extLst>
                  <a:ext uri="{FF2B5EF4-FFF2-40B4-BE49-F238E27FC236}">
                    <a16:creationId xmlns="" xmlns:a16="http://schemas.microsoft.com/office/drawing/2014/main" id="{C37C4FFC-C2B5-41F1-BA81-B9B7FE1F0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15" name="Freeform 1127">
                <a:extLst>
                  <a:ext uri="{FF2B5EF4-FFF2-40B4-BE49-F238E27FC236}">
                    <a16:creationId xmlns="" xmlns:a16="http://schemas.microsoft.com/office/drawing/2014/main" id="{067D380F-210F-4D70-B151-829AF58CC9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16" name="Freeform 1130">
                <a:extLst>
                  <a:ext uri="{FF2B5EF4-FFF2-40B4-BE49-F238E27FC236}">
                    <a16:creationId xmlns="" xmlns:a16="http://schemas.microsoft.com/office/drawing/2014/main" id="{48B02739-0451-45AF-8CC5-38552103C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17" name="Freeform 1131">
                <a:extLst>
                  <a:ext uri="{FF2B5EF4-FFF2-40B4-BE49-F238E27FC236}">
                    <a16:creationId xmlns="" xmlns:a16="http://schemas.microsoft.com/office/drawing/2014/main" id="{0BB9210B-F945-4B41-85A1-6CCEB57BF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18" name="Freeform 1132">
                <a:extLst>
                  <a:ext uri="{FF2B5EF4-FFF2-40B4-BE49-F238E27FC236}">
                    <a16:creationId xmlns="" xmlns:a16="http://schemas.microsoft.com/office/drawing/2014/main" id="{81A8BC52-BE4A-4D8F-8874-2EB3B80DF9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19" name="Freeform 1133">
                <a:extLst>
                  <a:ext uri="{FF2B5EF4-FFF2-40B4-BE49-F238E27FC236}">
                    <a16:creationId xmlns="" xmlns:a16="http://schemas.microsoft.com/office/drawing/2014/main" id="{30A2FF48-421A-4544-8217-3C5C245DE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0" name="Freeform 1134">
                <a:extLst>
                  <a:ext uri="{FF2B5EF4-FFF2-40B4-BE49-F238E27FC236}">
                    <a16:creationId xmlns="" xmlns:a16="http://schemas.microsoft.com/office/drawing/2014/main" id="{81E775F3-FC50-4AAC-A947-74E0958945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1" name="Freeform 1135">
                <a:extLst>
                  <a:ext uri="{FF2B5EF4-FFF2-40B4-BE49-F238E27FC236}">
                    <a16:creationId xmlns="" xmlns:a16="http://schemas.microsoft.com/office/drawing/2014/main" id="{9EDDB044-D2CF-465A-B111-139821208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2" name="Freeform 1137">
                <a:extLst>
                  <a:ext uri="{FF2B5EF4-FFF2-40B4-BE49-F238E27FC236}">
                    <a16:creationId xmlns="" xmlns:a16="http://schemas.microsoft.com/office/drawing/2014/main" id="{7A9594A8-41B5-4013-B4A2-3FB227923C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3" name="Freeform 1138">
                <a:extLst>
                  <a:ext uri="{FF2B5EF4-FFF2-40B4-BE49-F238E27FC236}">
                    <a16:creationId xmlns="" xmlns:a16="http://schemas.microsoft.com/office/drawing/2014/main" id="{E85D5E8B-472F-4B45-81DF-4125315C0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4" name="Freeform 1139">
                <a:extLst>
                  <a:ext uri="{FF2B5EF4-FFF2-40B4-BE49-F238E27FC236}">
                    <a16:creationId xmlns="" xmlns:a16="http://schemas.microsoft.com/office/drawing/2014/main" id="{4954F82E-0CDD-420A-B775-1F6FD212A7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5" name="Freeform 1140">
                <a:extLst>
                  <a:ext uri="{FF2B5EF4-FFF2-40B4-BE49-F238E27FC236}">
                    <a16:creationId xmlns="" xmlns:a16="http://schemas.microsoft.com/office/drawing/2014/main" id="{269640ED-BDA6-40BE-A6D2-CFB79C9077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6" name="Freeform 1141">
                <a:extLst>
                  <a:ext uri="{FF2B5EF4-FFF2-40B4-BE49-F238E27FC236}">
                    <a16:creationId xmlns="" xmlns:a16="http://schemas.microsoft.com/office/drawing/2014/main" id="{41AF94D0-A11B-4183-8C9D-92971A5B47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7" name="Freeform 1142">
                <a:extLst>
                  <a:ext uri="{FF2B5EF4-FFF2-40B4-BE49-F238E27FC236}">
                    <a16:creationId xmlns="" xmlns:a16="http://schemas.microsoft.com/office/drawing/2014/main" id="{0020517E-EDC8-4C55-9B3D-A36DBF9DA7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8" name="Freeform 1143">
                <a:extLst>
                  <a:ext uri="{FF2B5EF4-FFF2-40B4-BE49-F238E27FC236}">
                    <a16:creationId xmlns="" xmlns:a16="http://schemas.microsoft.com/office/drawing/2014/main" id="{E689BD05-B1A1-46C9-AC5E-068142CA0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29" name="Freeform 1144">
                <a:extLst>
                  <a:ext uri="{FF2B5EF4-FFF2-40B4-BE49-F238E27FC236}">
                    <a16:creationId xmlns="" xmlns:a16="http://schemas.microsoft.com/office/drawing/2014/main" id="{9B0C5044-11A7-43DA-9D8E-55699D8EA7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0" name="Freeform 1145">
                <a:extLst>
                  <a:ext uri="{FF2B5EF4-FFF2-40B4-BE49-F238E27FC236}">
                    <a16:creationId xmlns="" xmlns:a16="http://schemas.microsoft.com/office/drawing/2014/main" id="{5A207C49-3F6B-4559-9765-F315F2C9CC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1" name="Freeform 1146">
                <a:extLst>
                  <a:ext uri="{FF2B5EF4-FFF2-40B4-BE49-F238E27FC236}">
                    <a16:creationId xmlns="" xmlns:a16="http://schemas.microsoft.com/office/drawing/2014/main" id="{AEAB1204-284A-4FEB-9DFE-6FF1481918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2" name="Freeform 1147">
                <a:extLst>
                  <a:ext uri="{FF2B5EF4-FFF2-40B4-BE49-F238E27FC236}">
                    <a16:creationId xmlns="" xmlns:a16="http://schemas.microsoft.com/office/drawing/2014/main" id="{C2516B1B-C622-4049-A0E7-91A135813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3" name="Freeform 1148">
                <a:extLst>
                  <a:ext uri="{FF2B5EF4-FFF2-40B4-BE49-F238E27FC236}">
                    <a16:creationId xmlns="" xmlns:a16="http://schemas.microsoft.com/office/drawing/2014/main" id="{63DC5DF1-0663-44A5-9B24-AF5FF79E26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4" name="Freeform 1149">
                <a:extLst>
                  <a:ext uri="{FF2B5EF4-FFF2-40B4-BE49-F238E27FC236}">
                    <a16:creationId xmlns="" xmlns:a16="http://schemas.microsoft.com/office/drawing/2014/main" id="{6C40FEAC-CD82-4EEC-A82A-3A41EA8218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5" name="Freeform 1150">
                <a:extLst>
                  <a:ext uri="{FF2B5EF4-FFF2-40B4-BE49-F238E27FC236}">
                    <a16:creationId xmlns="" xmlns:a16="http://schemas.microsoft.com/office/drawing/2014/main" id="{BAA18337-7FAB-4031-BEDF-F3DC3B286B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6" name="Freeform 1151">
                <a:extLst>
                  <a:ext uri="{FF2B5EF4-FFF2-40B4-BE49-F238E27FC236}">
                    <a16:creationId xmlns="" xmlns:a16="http://schemas.microsoft.com/office/drawing/2014/main" id="{5ED1E8E5-E944-4FBC-9FBA-11404BEA7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7" name="Freeform 1152">
                <a:extLst>
                  <a:ext uri="{FF2B5EF4-FFF2-40B4-BE49-F238E27FC236}">
                    <a16:creationId xmlns="" xmlns:a16="http://schemas.microsoft.com/office/drawing/2014/main" id="{94E1C3F5-862F-413D-8139-D6B4CD247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8" name="Freeform 1153">
                <a:extLst>
                  <a:ext uri="{FF2B5EF4-FFF2-40B4-BE49-F238E27FC236}">
                    <a16:creationId xmlns="" xmlns:a16="http://schemas.microsoft.com/office/drawing/2014/main" id="{B29D7690-61FA-4D83-83A1-7BF6EC275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39" name="Freeform 1154">
                <a:extLst>
                  <a:ext uri="{FF2B5EF4-FFF2-40B4-BE49-F238E27FC236}">
                    <a16:creationId xmlns="" xmlns:a16="http://schemas.microsoft.com/office/drawing/2014/main" id="{86A743F2-98AD-454F-A5B1-A36FD7370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40" name="Freeform 1155">
                <a:extLst>
                  <a:ext uri="{FF2B5EF4-FFF2-40B4-BE49-F238E27FC236}">
                    <a16:creationId xmlns="" xmlns:a16="http://schemas.microsoft.com/office/drawing/2014/main" id="{708E72C0-8E82-4F6B-8D5B-2DADACB81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41" name="Freeform 1156">
                <a:extLst>
                  <a:ext uri="{FF2B5EF4-FFF2-40B4-BE49-F238E27FC236}">
                    <a16:creationId xmlns="" xmlns:a16="http://schemas.microsoft.com/office/drawing/2014/main" id="{C91B08AB-06F4-4B44-A9B6-431758EEA3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42" name="Freeform 1157">
                <a:extLst>
                  <a:ext uri="{FF2B5EF4-FFF2-40B4-BE49-F238E27FC236}">
                    <a16:creationId xmlns="" xmlns:a16="http://schemas.microsoft.com/office/drawing/2014/main" id="{A60D39FC-0A70-4712-88C8-AD7F25416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43" name="Freeform 1158">
                <a:extLst>
                  <a:ext uri="{FF2B5EF4-FFF2-40B4-BE49-F238E27FC236}">
                    <a16:creationId xmlns="" xmlns:a16="http://schemas.microsoft.com/office/drawing/2014/main" id="{CA006D95-93F9-4429-8C4D-5E68EE184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44" name="Freeform 1159">
                <a:extLst>
                  <a:ext uri="{FF2B5EF4-FFF2-40B4-BE49-F238E27FC236}">
                    <a16:creationId xmlns="" xmlns:a16="http://schemas.microsoft.com/office/drawing/2014/main" id="{33A6B705-C484-4350-987C-C9E9E9BC3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45" name="Freeform 1160">
                <a:extLst>
                  <a:ext uri="{FF2B5EF4-FFF2-40B4-BE49-F238E27FC236}">
                    <a16:creationId xmlns="" xmlns:a16="http://schemas.microsoft.com/office/drawing/2014/main" id="{B1FBAE90-4E91-4D21-A924-FD8DD18A05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46" name="Freeform 1161">
                <a:extLst>
                  <a:ext uri="{FF2B5EF4-FFF2-40B4-BE49-F238E27FC236}">
                    <a16:creationId xmlns="" xmlns:a16="http://schemas.microsoft.com/office/drawing/2014/main" id="{8FB888D3-C962-4410-8E47-8103C3C66C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  <p:sp>
            <p:nvSpPr>
              <p:cNvPr id="47" name="Freeform 1162">
                <a:extLst>
                  <a:ext uri="{FF2B5EF4-FFF2-40B4-BE49-F238E27FC236}">
                    <a16:creationId xmlns="" xmlns:a16="http://schemas.microsoft.com/office/drawing/2014/main" id="{44B6F8CF-0E7C-4721-8054-6ED4EEF26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latin typeface="#9Slide03 Nokia" pitchFamily="18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891CB3B-1FF7-479F-A0D6-29F5AC7D3600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#9Slide03 Nokia" pitchFamily="18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="" xmlns:a16="http://schemas.microsoft.com/office/drawing/2014/main" id="{54D570F7-EF9E-4EC8-9661-D8029305AD29}"/>
              </a:ext>
            </a:extLst>
          </p:cNvPr>
          <p:cNvSpPr/>
          <p:nvPr/>
        </p:nvSpPr>
        <p:spPr>
          <a:xfrm>
            <a:off x="1999749" y="328903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050" b="1" dirty="0" err="1" smtClean="0">
                <a:latin typeface="#9Slide03 Nokia" pitchFamily="18" charset="0"/>
              </a:rPr>
              <a:t>Muối</a:t>
            </a:r>
            <a:endParaRPr lang="vi-VN" sz="1050" b="1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="" xmlns:a16="http://schemas.microsoft.com/office/drawing/2014/main" id="{F190FA91-C5DB-44F5-B386-067E47F8616B}"/>
              </a:ext>
            </a:extLst>
          </p:cNvPr>
          <p:cNvSpPr/>
          <p:nvPr/>
        </p:nvSpPr>
        <p:spPr>
          <a:xfrm>
            <a:off x="4985934" y="3298161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050" b="1" dirty="0" err="1" smtClean="0">
                <a:latin typeface="#9Slide03 Nokia" pitchFamily="18" charset="0"/>
              </a:rPr>
              <a:t>Đường</a:t>
            </a:r>
            <a:endParaRPr lang="vi-VN" sz="1050" b="1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04C8411E-063F-40FE-8163-640F4BE72DDA}"/>
              </a:ext>
            </a:extLst>
          </p:cNvPr>
          <p:cNvSpPr/>
          <p:nvPr/>
        </p:nvSpPr>
        <p:spPr>
          <a:xfrm>
            <a:off x="1999749" y="4231924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050" b="1" dirty="0" err="1" smtClean="0">
                <a:latin typeface="#9Slide03 Nokia" pitchFamily="18" charset="0"/>
              </a:rPr>
              <a:t>Các</a:t>
            </a:r>
            <a:r>
              <a:rPr lang="en-US" sz="1050" b="1" dirty="0" smtClean="0">
                <a:latin typeface="#9Slide03 Nokia" pitchFamily="18" charset="0"/>
              </a:rPr>
              <a:t> </a:t>
            </a:r>
            <a:r>
              <a:rPr lang="en-US" sz="1050" b="1" dirty="0" err="1" smtClean="0">
                <a:latin typeface="#9Slide03 Nokia" pitchFamily="18" charset="0"/>
              </a:rPr>
              <a:t>chất</a:t>
            </a:r>
            <a:r>
              <a:rPr lang="en-US" sz="1050" b="1" dirty="0" smtClean="0">
                <a:latin typeface="#9Slide03 Nokia" pitchFamily="18" charset="0"/>
              </a:rPr>
              <a:t> </a:t>
            </a:r>
            <a:r>
              <a:rPr lang="en-US" sz="1050" b="1" dirty="0" err="1" smtClean="0">
                <a:latin typeface="#9Slide03 Nokia" pitchFamily="18" charset="0"/>
              </a:rPr>
              <a:t>thừa</a:t>
            </a:r>
            <a:r>
              <a:rPr lang="en-US" sz="1050" b="1" dirty="0" smtClean="0">
                <a:latin typeface="#9Slide03 Nokia" pitchFamily="18" charset="0"/>
              </a:rPr>
              <a:t>, </a:t>
            </a:r>
            <a:r>
              <a:rPr lang="en-US" sz="1050" b="1" dirty="0" err="1" smtClean="0">
                <a:latin typeface="#9Slide03 Nokia" pitchFamily="18" charset="0"/>
              </a:rPr>
              <a:t>chất</a:t>
            </a:r>
            <a:r>
              <a:rPr lang="en-US" sz="1050" b="1" dirty="0" smtClean="0">
                <a:latin typeface="#9Slide03 Nokia" pitchFamily="18" charset="0"/>
              </a:rPr>
              <a:t> </a:t>
            </a:r>
            <a:r>
              <a:rPr lang="en-US" sz="1050" b="1" dirty="0" err="1" smtClean="0">
                <a:latin typeface="#9Slide03 Nokia" pitchFamily="18" charset="0"/>
              </a:rPr>
              <a:t>độc</a:t>
            </a:r>
            <a:r>
              <a:rPr lang="en-US" sz="1050" b="1" dirty="0" smtClean="0">
                <a:latin typeface="#9Slide03 Nokia" pitchFamily="18" charset="0"/>
              </a:rPr>
              <a:t> </a:t>
            </a:r>
            <a:r>
              <a:rPr lang="en-US" sz="1050" b="1" dirty="0" err="1" smtClean="0">
                <a:latin typeface="#9Slide03 Nokia" pitchFamily="18" charset="0"/>
              </a:rPr>
              <a:t>hại</a:t>
            </a:r>
            <a:endParaRPr lang="vi-VN" sz="1050" b="1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="" xmlns:a16="http://schemas.microsoft.com/office/drawing/2014/main" id="{2B2A4436-570F-4D90-9481-A41BA43D938E}"/>
              </a:ext>
            </a:extLst>
          </p:cNvPr>
          <p:cNvSpPr/>
          <p:nvPr/>
        </p:nvSpPr>
        <p:spPr>
          <a:xfrm>
            <a:off x="4985934" y="423959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1050" b="1" dirty="0" err="1" smtClean="0">
                <a:latin typeface="#9Slide03 Nokia" pitchFamily="18" charset="0"/>
              </a:rPr>
              <a:t>Mì</a:t>
            </a:r>
            <a:r>
              <a:rPr lang="en-US" sz="1050" b="1" dirty="0" smtClean="0">
                <a:latin typeface="#9Slide03 Nokia" pitchFamily="18" charset="0"/>
              </a:rPr>
              <a:t> </a:t>
            </a:r>
            <a:r>
              <a:rPr lang="en-US" sz="1050" b="1" dirty="0" err="1" smtClean="0">
                <a:latin typeface="#9Slide03 Nokia" pitchFamily="18" charset="0"/>
              </a:rPr>
              <a:t>chính</a:t>
            </a:r>
            <a:endParaRPr lang="vi-VN" sz="1050" b="1" dirty="0"/>
          </a:p>
        </p:txBody>
      </p:sp>
      <p:pic>
        <p:nvPicPr>
          <p:cNvPr id="60" name="Picture 59">
            <a:extLst>
              <a:ext uri="{FF2B5EF4-FFF2-40B4-BE49-F238E27FC236}">
                <a16:creationId xmlns="" xmlns:a16="http://schemas.microsoft.com/office/drawing/2014/main" id="{EDEF8A31-916A-4696-9BD2-1FA3669738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7040" y="4920404"/>
            <a:ext cx="1372830" cy="14782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="" xmlns:a16="http://schemas.microsoft.com/office/drawing/2014/main" id="{77B91A86-6A94-44CB-B55E-A9445AE738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39" y="5092901"/>
            <a:ext cx="1268631" cy="117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4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3819 -0.35254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2" y="-17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05534 -0.3662 " pathEditMode="relative" rAng="0" ptsTypes="AA">
                                      <p:cBhvr>
                                        <p:cTn id="4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-18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06706 -0.18356 " pathEditMode="relative" rAng="0" ptsTypes="AA">
                                      <p:cBhvr>
                                        <p:cTn id="5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" y="-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-0.10052 -0.23496 " pathEditMode="relative" rAng="0" ptsTypes="AA">
                                      <p:cBhvr>
                                        <p:cTn id="65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6" y="-1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9" grpId="0"/>
      <p:bldP spid="48" grpId="0" animBg="1"/>
      <p:bldP spid="50" grpId="0" animBg="1"/>
      <p:bldP spid="51" grpId="0" animBg="1"/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0A0DFA3-80B7-471D-9E81-E4C3CF5AE5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124" b="77375" l="17165" r="825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09" t="13200" r="17650" b="17467"/>
          <a:stretch/>
        </p:blipFill>
        <p:spPr>
          <a:xfrm>
            <a:off x="1402430" y="50599"/>
            <a:ext cx="6139434" cy="3566160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="" xmlns:a16="http://schemas.microsoft.com/office/drawing/2014/main" id="{7F970D64-897E-4DEC-86E6-08C1174139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37" y="1963293"/>
            <a:ext cx="1216914" cy="12169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A7274A7-2FCB-48D1-BDE1-2E17D4128F8E}"/>
              </a:ext>
            </a:extLst>
          </p:cNvPr>
          <p:cNvSpPr txBox="1"/>
          <p:nvPr/>
        </p:nvSpPr>
        <p:spPr>
          <a:xfrm>
            <a:off x="2133600" y="1652394"/>
            <a:ext cx="4733135" cy="130035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Nước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chiếm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…….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trọng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lượng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cơ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thể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con    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người,động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vật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,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thực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vật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.</a:t>
            </a:r>
            <a:endParaRPr lang="vi-VN" sz="20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57E00CA-09B7-42EC-9E3A-EB8AE6D73444}"/>
              </a:ext>
            </a:extLst>
          </p:cNvPr>
          <p:cNvGrpSpPr/>
          <p:nvPr/>
        </p:nvGrpSpPr>
        <p:grpSpPr>
          <a:xfrm>
            <a:off x="1402430" y="596532"/>
            <a:ext cx="6340989" cy="1092154"/>
            <a:chOff x="1871981" y="421635"/>
            <a:chExt cx="8454652" cy="1456205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6FC8B602-5683-40D3-9A6C-2ECA4E5F9ED7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13" name="Freeform 1125">
                <a:extLst>
                  <a:ext uri="{FF2B5EF4-FFF2-40B4-BE49-F238E27FC236}">
                    <a16:creationId xmlns="" xmlns:a16="http://schemas.microsoft.com/office/drawing/2014/main" id="{15A62833-99CB-49EB-942E-26E65E5EA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4" name="Freeform 1126">
                <a:extLst>
                  <a:ext uri="{FF2B5EF4-FFF2-40B4-BE49-F238E27FC236}">
                    <a16:creationId xmlns="" xmlns:a16="http://schemas.microsoft.com/office/drawing/2014/main" id="{C37C4FFC-C2B5-41F1-BA81-B9B7FE1F0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5" name="Freeform 1127">
                <a:extLst>
                  <a:ext uri="{FF2B5EF4-FFF2-40B4-BE49-F238E27FC236}">
                    <a16:creationId xmlns="" xmlns:a16="http://schemas.microsoft.com/office/drawing/2014/main" id="{067D380F-210F-4D70-B151-829AF58CC9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6" name="Freeform 1130">
                <a:extLst>
                  <a:ext uri="{FF2B5EF4-FFF2-40B4-BE49-F238E27FC236}">
                    <a16:creationId xmlns="" xmlns:a16="http://schemas.microsoft.com/office/drawing/2014/main" id="{48B02739-0451-45AF-8CC5-38552103C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7" name="Freeform 1131">
                <a:extLst>
                  <a:ext uri="{FF2B5EF4-FFF2-40B4-BE49-F238E27FC236}">
                    <a16:creationId xmlns="" xmlns:a16="http://schemas.microsoft.com/office/drawing/2014/main" id="{0BB9210B-F945-4B41-85A1-6CCEB57BF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8" name="Freeform 1132">
                <a:extLst>
                  <a:ext uri="{FF2B5EF4-FFF2-40B4-BE49-F238E27FC236}">
                    <a16:creationId xmlns="" xmlns:a16="http://schemas.microsoft.com/office/drawing/2014/main" id="{81A8BC52-BE4A-4D8F-8874-2EB3B80DF9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9" name="Freeform 1133">
                <a:extLst>
                  <a:ext uri="{FF2B5EF4-FFF2-40B4-BE49-F238E27FC236}">
                    <a16:creationId xmlns="" xmlns:a16="http://schemas.microsoft.com/office/drawing/2014/main" id="{30A2FF48-421A-4544-8217-3C5C245DE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0" name="Freeform 1134">
                <a:extLst>
                  <a:ext uri="{FF2B5EF4-FFF2-40B4-BE49-F238E27FC236}">
                    <a16:creationId xmlns="" xmlns:a16="http://schemas.microsoft.com/office/drawing/2014/main" id="{81E775F3-FC50-4AAC-A947-74E0958945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1" name="Freeform 1135">
                <a:extLst>
                  <a:ext uri="{FF2B5EF4-FFF2-40B4-BE49-F238E27FC236}">
                    <a16:creationId xmlns="" xmlns:a16="http://schemas.microsoft.com/office/drawing/2014/main" id="{9EDDB044-D2CF-465A-B111-139821208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2" name="Freeform 1137">
                <a:extLst>
                  <a:ext uri="{FF2B5EF4-FFF2-40B4-BE49-F238E27FC236}">
                    <a16:creationId xmlns="" xmlns:a16="http://schemas.microsoft.com/office/drawing/2014/main" id="{7A9594A8-41B5-4013-B4A2-3FB227923C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3" name="Freeform 1138">
                <a:extLst>
                  <a:ext uri="{FF2B5EF4-FFF2-40B4-BE49-F238E27FC236}">
                    <a16:creationId xmlns="" xmlns:a16="http://schemas.microsoft.com/office/drawing/2014/main" id="{E85D5E8B-472F-4B45-81DF-4125315C0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4" name="Freeform 1139">
                <a:extLst>
                  <a:ext uri="{FF2B5EF4-FFF2-40B4-BE49-F238E27FC236}">
                    <a16:creationId xmlns="" xmlns:a16="http://schemas.microsoft.com/office/drawing/2014/main" id="{4954F82E-0CDD-420A-B775-1F6FD212A7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5" name="Freeform 1140">
                <a:extLst>
                  <a:ext uri="{FF2B5EF4-FFF2-40B4-BE49-F238E27FC236}">
                    <a16:creationId xmlns="" xmlns:a16="http://schemas.microsoft.com/office/drawing/2014/main" id="{269640ED-BDA6-40BE-A6D2-CFB79C9077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6" name="Freeform 1141">
                <a:extLst>
                  <a:ext uri="{FF2B5EF4-FFF2-40B4-BE49-F238E27FC236}">
                    <a16:creationId xmlns="" xmlns:a16="http://schemas.microsoft.com/office/drawing/2014/main" id="{41AF94D0-A11B-4183-8C9D-92971A5B47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7" name="Freeform 1142">
                <a:extLst>
                  <a:ext uri="{FF2B5EF4-FFF2-40B4-BE49-F238E27FC236}">
                    <a16:creationId xmlns="" xmlns:a16="http://schemas.microsoft.com/office/drawing/2014/main" id="{0020517E-EDC8-4C55-9B3D-A36DBF9DA7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8" name="Freeform 1143">
                <a:extLst>
                  <a:ext uri="{FF2B5EF4-FFF2-40B4-BE49-F238E27FC236}">
                    <a16:creationId xmlns="" xmlns:a16="http://schemas.microsoft.com/office/drawing/2014/main" id="{E689BD05-B1A1-46C9-AC5E-068142CA0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9" name="Freeform 1144">
                <a:extLst>
                  <a:ext uri="{FF2B5EF4-FFF2-40B4-BE49-F238E27FC236}">
                    <a16:creationId xmlns="" xmlns:a16="http://schemas.microsoft.com/office/drawing/2014/main" id="{9B0C5044-11A7-43DA-9D8E-55699D8EA7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0" name="Freeform 1145">
                <a:extLst>
                  <a:ext uri="{FF2B5EF4-FFF2-40B4-BE49-F238E27FC236}">
                    <a16:creationId xmlns="" xmlns:a16="http://schemas.microsoft.com/office/drawing/2014/main" id="{5A207C49-3F6B-4559-9765-F315F2C9CC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1" name="Freeform 1146">
                <a:extLst>
                  <a:ext uri="{FF2B5EF4-FFF2-40B4-BE49-F238E27FC236}">
                    <a16:creationId xmlns="" xmlns:a16="http://schemas.microsoft.com/office/drawing/2014/main" id="{AEAB1204-284A-4FEB-9DFE-6FF1481918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2" name="Freeform 1147">
                <a:extLst>
                  <a:ext uri="{FF2B5EF4-FFF2-40B4-BE49-F238E27FC236}">
                    <a16:creationId xmlns="" xmlns:a16="http://schemas.microsoft.com/office/drawing/2014/main" id="{C2516B1B-C622-4049-A0E7-91A135813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3" name="Freeform 1148">
                <a:extLst>
                  <a:ext uri="{FF2B5EF4-FFF2-40B4-BE49-F238E27FC236}">
                    <a16:creationId xmlns="" xmlns:a16="http://schemas.microsoft.com/office/drawing/2014/main" id="{63DC5DF1-0663-44A5-9B24-AF5FF79E26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4" name="Freeform 1149">
                <a:extLst>
                  <a:ext uri="{FF2B5EF4-FFF2-40B4-BE49-F238E27FC236}">
                    <a16:creationId xmlns="" xmlns:a16="http://schemas.microsoft.com/office/drawing/2014/main" id="{6C40FEAC-CD82-4EEC-A82A-3A41EA8218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5" name="Freeform 1150">
                <a:extLst>
                  <a:ext uri="{FF2B5EF4-FFF2-40B4-BE49-F238E27FC236}">
                    <a16:creationId xmlns="" xmlns:a16="http://schemas.microsoft.com/office/drawing/2014/main" id="{BAA18337-7FAB-4031-BEDF-F3DC3B286B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6" name="Freeform 1151">
                <a:extLst>
                  <a:ext uri="{FF2B5EF4-FFF2-40B4-BE49-F238E27FC236}">
                    <a16:creationId xmlns="" xmlns:a16="http://schemas.microsoft.com/office/drawing/2014/main" id="{5ED1E8E5-E944-4FBC-9FBA-11404BEA7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7" name="Freeform 1152">
                <a:extLst>
                  <a:ext uri="{FF2B5EF4-FFF2-40B4-BE49-F238E27FC236}">
                    <a16:creationId xmlns="" xmlns:a16="http://schemas.microsoft.com/office/drawing/2014/main" id="{94E1C3F5-862F-413D-8139-D6B4CD247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8" name="Freeform 1153">
                <a:extLst>
                  <a:ext uri="{FF2B5EF4-FFF2-40B4-BE49-F238E27FC236}">
                    <a16:creationId xmlns="" xmlns:a16="http://schemas.microsoft.com/office/drawing/2014/main" id="{B29D7690-61FA-4D83-83A1-7BF6EC275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9" name="Freeform 1154">
                <a:extLst>
                  <a:ext uri="{FF2B5EF4-FFF2-40B4-BE49-F238E27FC236}">
                    <a16:creationId xmlns="" xmlns:a16="http://schemas.microsoft.com/office/drawing/2014/main" id="{86A743F2-98AD-454F-A5B1-A36FD7370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0" name="Freeform 1155">
                <a:extLst>
                  <a:ext uri="{FF2B5EF4-FFF2-40B4-BE49-F238E27FC236}">
                    <a16:creationId xmlns="" xmlns:a16="http://schemas.microsoft.com/office/drawing/2014/main" id="{708E72C0-8E82-4F6B-8D5B-2DADACB81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1" name="Freeform 1156">
                <a:extLst>
                  <a:ext uri="{FF2B5EF4-FFF2-40B4-BE49-F238E27FC236}">
                    <a16:creationId xmlns="" xmlns:a16="http://schemas.microsoft.com/office/drawing/2014/main" id="{C91B08AB-06F4-4B44-A9B6-431758EEA3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2" name="Freeform 1157">
                <a:extLst>
                  <a:ext uri="{FF2B5EF4-FFF2-40B4-BE49-F238E27FC236}">
                    <a16:creationId xmlns="" xmlns:a16="http://schemas.microsoft.com/office/drawing/2014/main" id="{A60D39FC-0A70-4712-88C8-AD7F25416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3" name="Freeform 1158">
                <a:extLst>
                  <a:ext uri="{FF2B5EF4-FFF2-40B4-BE49-F238E27FC236}">
                    <a16:creationId xmlns="" xmlns:a16="http://schemas.microsoft.com/office/drawing/2014/main" id="{CA006D95-93F9-4429-8C4D-5E68EE184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4" name="Freeform 1159">
                <a:extLst>
                  <a:ext uri="{FF2B5EF4-FFF2-40B4-BE49-F238E27FC236}">
                    <a16:creationId xmlns="" xmlns:a16="http://schemas.microsoft.com/office/drawing/2014/main" id="{33A6B705-C484-4350-987C-C9E9E9BC3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5" name="Freeform 1160">
                <a:extLst>
                  <a:ext uri="{FF2B5EF4-FFF2-40B4-BE49-F238E27FC236}">
                    <a16:creationId xmlns="" xmlns:a16="http://schemas.microsoft.com/office/drawing/2014/main" id="{B1FBAE90-4E91-4D21-A924-FD8DD18A05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6" name="Freeform 1161">
                <a:extLst>
                  <a:ext uri="{FF2B5EF4-FFF2-40B4-BE49-F238E27FC236}">
                    <a16:creationId xmlns="" xmlns:a16="http://schemas.microsoft.com/office/drawing/2014/main" id="{8FB888D3-C962-4410-8E47-8103C3C66C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7" name="Freeform 1162">
                <a:extLst>
                  <a:ext uri="{FF2B5EF4-FFF2-40B4-BE49-F238E27FC236}">
                    <a16:creationId xmlns="" xmlns:a16="http://schemas.microsoft.com/office/drawing/2014/main" id="{44B6F8CF-0E7C-4721-8054-6ED4EEF26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891CB3B-1FF7-479F-A0D6-29F5AC7D3600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#9Slide03 Nokia" pitchFamily="18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="" xmlns:a16="http://schemas.microsoft.com/office/drawing/2014/main" id="{54D570F7-EF9E-4EC8-9661-D8029305AD29}"/>
              </a:ext>
            </a:extLst>
          </p:cNvPr>
          <p:cNvSpPr/>
          <p:nvPr/>
        </p:nvSpPr>
        <p:spPr>
          <a:xfrm>
            <a:off x="1999749" y="328903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Phần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ít</a:t>
            </a:r>
            <a:endParaRPr lang="vi-VN" b="1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="" xmlns:a16="http://schemas.microsoft.com/office/drawing/2014/main" id="{F190FA91-C5DB-44F5-B386-067E47F8616B}"/>
              </a:ext>
            </a:extLst>
          </p:cNvPr>
          <p:cNvSpPr/>
          <p:nvPr/>
        </p:nvSpPr>
        <p:spPr>
          <a:xfrm>
            <a:off x="4985934" y="3298161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Không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đáng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kể</a:t>
            </a:r>
            <a:endParaRPr lang="vi-VN" b="1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04C8411E-063F-40FE-8163-640F4BE72DDA}"/>
              </a:ext>
            </a:extLst>
          </p:cNvPr>
          <p:cNvSpPr/>
          <p:nvPr/>
        </p:nvSpPr>
        <p:spPr>
          <a:xfrm>
            <a:off x="1999749" y="4231924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Không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có</a:t>
            </a:r>
            <a:endParaRPr lang="vi-VN" b="1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="" xmlns:a16="http://schemas.microsoft.com/office/drawing/2014/main" id="{2B2A4436-570F-4D90-9481-A41BA43D938E}"/>
              </a:ext>
            </a:extLst>
          </p:cNvPr>
          <p:cNvSpPr/>
          <p:nvPr/>
        </p:nvSpPr>
        <p:spPr>
          <a:xfrm>
            <a:off x="4985934" y="423959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Phần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lớn</a:t>
            </a:r>
            <a:endParaRPr lang="vi-VN" b="1" dirty="0"/>
          </a:p>
        </p:txBody>
      </p:sp>
      <p:pic>
        <p:nvPicPr>
          <p:cNvPr id="60" name="Picture 59">
            <a:extLst>
              <a:ext uri="{FF2B5EF4-FFF2-40B4-BE49-F238E27FC236}">
                <a16:creationId xmlns="" xmlns:a16="http://schemas.microsoft.com/office/drawing/2014/main" id="{EDEF8A31-916A-4696-9BD2-1FA3669738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7040" y="4920404"/>
            <a:ext cx="1372830" cy="14782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="" xmlns:a16="http://schemas.microsoft.com/office/drawing/2014/main" id="{77B91A86-6A94-44CB-B55E-A9445AE738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39" y="5092901"/>
            <a:ext cx="1268631" cy="1175565"/>
          </a:xfrm>
          <a:prstGeom prst="rect">
            <a:avLst/>
          </a:prstGeom>
        </p:spPr>
      </p:pic>
      <p:sp>
        <p:nvSpPr>
          <p:cNvPr id="53" name="Callout: Right Arrow 3">
            <a:extLst>
              <a:ext uri="{FF2B5EF4-FFF2-40B4-BE49-F238E27FC236}">
                <a16:creationId xmlns="" xmlns:a16="http://schemas.microsoft.com/office/drawing/2014/main" id="{74451D15-F755-4169-81AF-0D4225DA2B08}"/>
              </a:ext>
            </a:extLst>
          </p:cNvPr>
          <p:cNvSpPr/>
          <p:nvPr/>
        </p:nvSpPr>
        <p:spPr>
          <a:xfrm>
            <a:off x="122713" y="1914525"/>
            <a:ext cx="1556417" cy="1408557"/>
          </a:xfrm>
          <a:prstGeom prst="roundRect">
            <a:avLst/>
          </a:prstGeom>
          <a:solidFill>
            <a:srgbClr val="92D050">
              <a:alpha val="40000"/>
            </a:srgbClr>
          </a:solidFill>
          <a:ln w="57150">
            <a:solidFill>
              <a:srgbClr val="00808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Nhấp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hình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này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quay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(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trả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lời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xong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hỏi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).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đúng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thì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đậu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lần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nữa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bắn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zombie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nhé</a:t>
            </a:r>
            <a:endParaRPr lang="vi-VN" sz="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28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3819 -0.35254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2" y="-17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05534 -0.3662 " pathEditMode="relative" rAng="0" ptsTypes="AA">
                                      <p:cBhvr>
                                        <p:cTn id="4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-18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0.23164 -0.22894 " pathEditMode="relative" rAng="0" ptsTypes="AA">
                                      <p:cBhvr>
                                        <p:cTn id="56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76" y="-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4026 -0.18356 " pathEditMode="relative" rAng="0" ptsTypes="AA">
                                      <p:cBhvr>
                                        <p:cTn id="65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30" y="-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9" grpId="0"/>
      <p:bldP spid="48" grpId="0" animBg="1"/>
      <p:bldP spid="50" grpId="0" animBg="1"/>
      <p:bldP spid="51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0A0DFA3-80B7-471D-9E81-E4C3CF5AE5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802" b="77053" l="16350" r="811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09" t="13200" r="17650" b="17467"/>
          <a:stretch/>
        </p:blipFill>
        <p:spPr>
          <a:xfrm>
            <a:off x="1402430" y="50599"/>
            <a:ext cx="6139434" cy="3566160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="" xmlns:a16="http://schemas.microsoft.com/office/drawing/2014/main" id="{7F970D64-897E-4DEC-86E6-08C1174139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37" y="1963293"/>
            <a:ext cx="1216914" cy="12169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A7274A7-2FCB-48D1-BDE1-2E17D4128F8E}"/>
              </a:ext>
            </a:extLst>
          </p:cNvPr>
          <p:cNvSpPr txBox="1"/>
          <p:nvPr/>
        </p:nvSpPr>
        <p:spPr>
          <a:xfrm>
            <a:off x="2719819" y="1558573"/>
            <a:ext cx="4595381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Ngành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công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nghiệp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cần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……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để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tạo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ra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sản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phẩm</a:t>
            </a:r>
            <a:endParaRPr lang="vi-VN" sz="24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57E00CA-09B7-42EC-9E3A-EB8AE6D73444}"/>
              </a:ext>
            </a:extLst>
          </p:cNvPr>
          <p:cNvGrpSpPr/>
          <p:nvPr/>
        </p:nvGrpSpPr>
        <p:grpSpPr>
          <a:xfrm>
            <a:off x="1402430" y="596532"/>
            <a:ext cx="6340989" cy="1092154"/>
            <a:chOff x="1871981" y="421635"/>
            <a:chExt cx="8454652" cy="1456205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6FC8B602-5683-40D3-9A6C-2ECA4E5F9ED7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13" name="Freeform 1125">
                <a:extLst>
                  <a:ext uri="{FF2B5EF4-FFF2-40B4-BE49-F238E27FC236}">
                    <a16:creationId xmlns="" xmlns:a16="http://schemas.microsoft.com/office/drawing/2014/main" id="{15A62833-99CB-49EB-942E-26E65E5EA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4" name="Freeform 1126">
                <a:extLst>
                  <a:ext uri="{FF2B5EF4-FFF2-40B4-BE49-F238E27FC236}">
                    <a16:creationId xmlns="" xmlns:a16="http://schemas.microsoft.com/office/drawing/2014/main" id="{C37C4FFC-C2B5-41F1-BA81-B9B7FE1F0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5" name="Freeform 1127">
                <a:extLst>
                  <a:ext uri="{FF2B5EF4-FFF2-40B4-BE49-F238E27FC236}">
                    <a16:creationId xmlns="" xmlns:a16="http://schemas.microsoft.com/office/drawing/2014/main" id="{067D380F-210F-4D70-B151-829AF58CC9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6" name="Freeform 1130">
                <a:extLst>
                  <a:ext uri="{FF2B5EF4-FFF2-40B4-BE49-F238E27FC236}">
                    <a16:creationId xmlns="" xmlns:a16="http://schemas.microsoft.com/office/drawing/2014/main" id="{48B02739-0451-45AF-8CC5-38552103C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7" name="Freeform 1131">
                <a:extLst>
                  <a:ext uri="{FF2B5EF4-FFF2-40B4-BE49-F238E27FC236}">
                    <a16:creationId xmlns="" xmlns:a16="http://schemas.microsoft.com/office/drawing/2014/main" id="{0BB9210B-F945-4B41-85A1-6CCEB57BF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8" name="Freeform 1132">
                <a:extLst>
                  <a:ext uri="{FF2B5EF4-FFF2-40B4-BE49-F238E27FC236}">
                    <a16:creationId xmlns="" xmlns:a16="http://schemas.microsoft.com/office/drawing/2014/main" id="{81A8BC52-BE4A-4D8F-8874-2EB3B80DF9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9" name="Freeform 1133">
                <a:extLst>
                  <a:ext uri="{FF2B5EF4-FFF2-40B4-BE49-F238E27FC236}">
                    <a16:creationId xmlns="" xmlns:a16="http://schemas.microsoft.com/office/drawing/2014/main" id="{30A2FF48-421A-4544-8217-3C5C245DE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0" name="Freeform 1134">
                <a:extLst>
                  <a:ext uri="{FF2B5EF4-FFF2-40B4-BE49-F238E27FC236}">
                    <a16:creationId xmlns="" xmlns:a16="http://schemas.microsoft.com/office/drawing/2014/main" id="{81E775F3-FC50-4AAC-A947-74E0958945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1" name="Freeform 1135">
                <a:extLst>
                  <a:ext uri="{FF2B5EF4-FFF2-40B4-BE49-F238E27FC236}">
                    <a16:creationId xmlns="" xmlns:a16="http://schemas.microsoft.com/office/drawing/2014/main" id="{9EDDB044-D2CF-465A-B111-139821208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2" name="Freeform 1137">
                <a:extLst>
                  <a:ext uri="{FF2B5EF4-FFF2-40B4-BE49-F238E27FC236}">
                    <a16:creationId xmlns="" xmlns:a16="http://schemas.microsoft.com/office/drawing/2014/main" id="{7A9594A8-41B5-4013-B4A2-3FB227923C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3" name="Freeform 1138">
                <a:extLst>
                  <a:ext uri="{FF2B5EF4-FFF2-40B4-BE49-F238E27FC236}">
                    <a16:creationId xmlns="" xmlns:a16="http://schemas.microsoft.com/office/drawing/2014/main" id="{E85D5E8B-472F-4B45-81DF-4125315C0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4" name="Freeform 1139">
                <a:extLst>
                  <a:ext uri="{FF2B5EF4-FFF2-40B4-BE49-F238E27FC236}">
                    <a16:creationId xmlns="" xmlns:a16="http://schemas.microsoft.com/office/drawing/2014/main" id="{4954F82E-0CDD-420A-B775-1F6FD212A7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5" name="Freeform 1140">
                <a:extLst>
                  <a:ext uri="{FF2B5EF4-FFF2-40B4-BE49-F238E27FC236}">
                    <a16:creationId xmlns="" xmlns:a16="http://schemas.microsoft.com/office/drawing/2014/main" id="{269640ED-BDA6-40BE-A6D2-CFB79C9077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6" name="Freeform 1141">
                <a:extLst>
                  <a:ext uri="{FF2B5EF4-FFF2-40B4-BE49-F238E27FC236}">
                    <a16:creationId xmlns="" xmlns:a16="http://schemas.microsoft.com/office/drawing/2014/main" id="{41AF94D0-A11B-4183-8C9D-92971A5B47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7" name="Freeform 1142">
                <a:extLst>
                  <a:ext uri="{FF2B5EF4-FFF2-40B4-BE49-F238E27FC236}">
                    <a16:creationId xmlns="" xmlns:a16="http://schemas.microsoft.com/office/drawing/2014/main" id="{0020517E-EDC8-4C55-9B3D-A36DBF9DA7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8" name="Freeform 1143">
                <a:extLst>
                  <a:ext uri="{FF2B5EF4-FFF2-40B4-BE49-F238E27FC236}">
                    <a16:creationId xmlns="" xmlns:a16="http://schemas.microsoft.com/office/drawing/2014/main" id="{E689BD05-B1A1-46C9-AC5E-068142CA0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9" name="Freeform 1144">
                <a:extLst>
                  <a:ext uri="{FF2B5EF4-FFF2-40B4-BE49-F238E27FC236}">
                    <a16:creationId xmlns="" xmlns:a16="http://schemas.microsoft.com/office/drawing/2014/main" id="{9B0C5044-11A7-43DA-9D8E-55699D8EA7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0" name="Freeform 1145">
                <a:extLst>
                  <a:ext uri="{FF2B5EF4-FFF2-40B4-BE49-F238E27FC236}">
                    <a16:creationId xmlns="" xmlns:a16="http://schemas.microsoft.com/office/drawing/2014/main" id="{5A207C49-3F6B-4559-9765-F315F2C9CC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1" name="Freeform 1146">
                <a:extLst>
                  <a:ext uri="{FF2B5EF4-FFF2-40B4-BE49-F238E27FC236}">
                    <a16:creationId xmlns="" xmlns:a16="http://schemas.microsoft.com/office/drawing/2014/main" id="{AEAB1204-284A-4FEB-9DFE-6FF1481918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2" name="Freeform 1147">
                <a:extLst>
                  <a:ext uri="{FF2B5EF4-FFF2-40B4-BE49-F238E27FC236}">
                    <a16:creationId xmlns="" xmlns:a16="http://schemas.microsoft.com/office/drawing/2014/main" id="{C2516B1B-C622-4049-A0E7-91A135813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3" name="Freeform 1148">
                <a:extLst>
                  <a:ext uri="{FF2B5EF4-FFF2-40B4-BE49-F238E27FC236}">
                    <a16:creationId xmlns="" xmlns:a16="http://schemas.microsoft.com/office/drawing/2014/main" id="{63DC5DF1-0663-44A5-9B24-AF5FF79E26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4" name="Freeform 1149">
                <a:extLst>
                  <a:ext uri="{FF2B5EF4-FFF2-40B4-BE49-F238E27FC236}">
                    <a16:creationId xmlns="" xmlns:a16="http://schemas.microsoft.com/office/drawing/2014/main" id="{6C40FEAC-CD82-4EEC-A82A-3A41EA8218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5" name="Freeform 1150">
                <a:extLst>
                  <a:ext uri="{FF2B5EF4-FFF2-40B4-BE49-F238E27FC236}">
                    <a16:creationId xmlns="" xmlns:a16="http://schemas.microsoft.com/office/drawing/2014/main" id="{BAA18337-7FAB-4031-BEDF-F3DC3B286B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6" name="Freeform 1151">
                <a:extLst>
                  <a:ext uri="{FF2B5EF4-FFF2-40B4-BE49-F238E27FC236}">
                    <a16:creationId xmlns="" xmlns:a16="http://schemas.microsoft.com/office/drawing/2014/main" id="{5ED1E8E5-E944-4FBC-9FBA-11404BEA7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7" name="Freeform 1152">
                <a:extLst>
                  <a:ext uri="{FF2B5EF4-FFF2-40B4-BE49-F238E27FC236}">
                    <a16:creationId xmlns="" xmlns:a16="http://schemas.microsoft.com/office/drawing/2014/main" id="{94E1C3F5-862F-413D-8139-D6B4CD247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8" name="Freeform 1153">
                <a:extLst>
                  <a:ext uri="{FF2B5EF4-FFF2-40B4-BE49-F238E27FC236}">
                    <a16:creationId xmlns="" xmlns:a16="http://schemas.microsoft.com/office/drawing/2014/main" id="{B29D7690-61FA-4D83-83A1-7BF6EC275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9" name="Freeform 1154">
                <a:extLst>
                  <a:ext uri="{FF2B5EF4-FFF2-40B4-BE49-F238E27FC236}">
                    <a16:creationId xmlns="" xmlns:a16="http://schemas.microsoft.com/office/drawing/2014/main" id="{86A743F2-98AD-454F-A5B1-A36FD7370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0" name="Freeform 1155">
                <a:extLst>
                  <a:ext uri="{FF2B5EF4-FFF2-40B4-BE49-F238E27FC236}">
                    <a16:creationId xmlns="" xmlns:a16="http://schemas.microsoft.com/office/drawing/2014/main" id="{708E72C0-8E82-4F6B-8D5B-2DADACB81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1" name="Freeform 1156">
                <a:extLst>
                  <a:ext uri="{FF2B5EF4-FFF2-40B4-BE49-F238E27FC236}">
                    <a16:creationId xmlns="" xmlns:a16="http://schemas.microsoft.com/office/drawing/2014/main" id="{C91B08AB-06F4-4B44-A9B6-431758EEA3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2" name="Freeform 1157">
                <a:extLst>
                  <a:ext uri="{FF2B5EF4-FFF2-40B4-BE49-F238E27FC236}">
                    <a16:creationId xmlns="" xmlns:a16="http://schemas.microsoft.com/office/drawing/2014/main" id="{A60D39FC-0A70-4712-88C8-AD7F25416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3" name="Freeform 1158">
                <a:extLst>
                  <a:ext uri="{FF2B5EF4-FFF2-40B4-BE49-F238E27FC236}">
                    <a16:creationId xmlns="" xmlns:a16="http://schemas.microsoft.com/office/drawing/2014/main" id="{CA006D95-93F9-4429-8C4D-5E68EE184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4" name="Freeform 1159">
                <a:extLst>
                  <a:ext uri="{FF2B5EF4-FFF2-40B4-BE49-F238E27FC236}">
                    <a16:creationId xmlns="" xmlns:a16="http://schemas.microsoft.com/office/drawing/2014/main" id="{33A6B705-C484-4350-987C-C9E9E9BC3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5" name="Freeform 1160">
                <a:extLst>
                  <a:ext uri="{FF2B5EF4-FFF2-40B4-BE49-F238E27FC236}">
                    <a16:creationId xmlns="" xmlns:a16="http://schemas.microsoft.com/office/drawing/2014/main" id="{B1FBAE90-4E91-4D21-A924-FD8DD18A05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6" name="Freeform 1161">
                <a:extLst>
                  <a:ext uri="{FF2B5EF4-FFF2-40B4-BE49-F238E27FC236}">
                    <a16:creationId xmlns="" xmlns:a16="http://schemas.microsoft.com/office/drawing/2014/main" id="{8FB888D3-C962-4410-8E47-8103C3C66C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7" name="Freeform 1162">
                <a:extLst>
                  <a:ext uri="{FF2B5EF4-FFF2-40B4-BE49-F238E27FC236}">
                    <a16:creationId xmlns="" xmlns:a16="http://schemas.microsoft.com/office/drawing/2014/main" id="{44B6F8CF-0E7C-4721-8054-6ED4EEF26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891CB3B-1FF7-479F-A0D6-29F5AC7D3600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#9Slide03 Nokia" pitchFamily="18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="" xmlns:a16="http://schemas.microsoft.com/office/drawing/2014/main" id="{54D570F7-EF9E-4EC8-9661-D8029305AD29}"/>
              </a:ext>
            </a:extLst>
          </p:cNvPr>
          <p:cNvSpPr/>
          <p:nvPr/>
        </p:nvSpPr>
        <p:spPr>
          <a:xfrm>
            <a:off x="1999749" y="328903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Nhiều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nước</a:t>
            </a:r>
            <a:endParaRPr lang="vi-VN" b="1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="" xmlns:a16="http://schemas.microsoft.com/office/drawing/2014/main" id="{F190FA91-C5DB-44F5-B386-067E47F8616B}"/>
              </a:ext>
            </a:extLst>
          </p:cNvPr>
          <p:cNvSpPr/>
          <p:nvPr/>
        </p:nvSpPr>
        <p:spPr>
          <a:xfrm>
            <a:off x="4985934" y="3298161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Nhiều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đất</a:t>
            </a:r>
            <a:endParaRPr lang="vi-VN" b="1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04C8411E-063F-40FE-8163-640F4BE72DDA}"/>
              </a:ext>
            </a:extLst>
          </p:cNvPr>
          <p:cNvSpPr/>
          <p:nvPr/>
        </p:nvSpPr>
        <p:spPr>
          <a:xfrm>
            <a:off x="1999749" y="4231924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Ít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nước</a:t>
            </a:r>
            <a:endParaRPr lang="vi-VN" b="1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="" xmlns:a16="http://schemas.microsoft.com/office/drawing/2014/main" id="{2B2A4436-570F-4D90-9481-A41BA43D938E}"/>
              </a:ext>
            </a:extLst>
          </p:cNvPr>
          <p:cNvSpPr/>
          <p:nvPr/>
        </p:nvSpPr>
        <p:spPr>
          <a:xfrm>
            <a:off x="4985934" y="423959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Ít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đất</a:t>
            </a:r>
            <a:endParaRPr lang="vi-VN" b="1" dirty="0"/>
          </a:p>
        </p:txBody>
      </p:sp>
      <p:pic>
        <p:nvPicPr>
          <p:cNvPr id="60" name="Picture 59">
            <a:extLst>
              <a:ext uri="{FF2B5EF4-FFF2-40B4-BE49-F238E27FC236}">
                <a16:creationId xmlns="" xmlns:a16="http://schemas.microsoft.com/office/drawing/2014/main" id="{EDEF8A31-916A-4696-9BD2-1FA3669738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7040" y="4920404"/>
            <a:ext cx="1372830" cy="14782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="" xmlns:a16="http://schemas.microsoft.com/office/drawing/2014/main" id="{77B91A86-6A94-44CB-B55E-A9445AE738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39" y="5092901"/>
            <a:ext cx="1268631" cy="1175565"/>
          </a:xfrm>
          <a:prstGeom prst="rect">
            <a:avLst/>
          </a:prstGeom>
        </p:spPr>
      </p:pic>
      <p:sp>
        <p:nvSpPr>
          <p:cNvPr id="53" name="Callout: Right Arrow 3">
            <a:extLst>
              <a:ext uri="{FF2B5EF4-FFF2-40B4-BE49-F238E27FC236}">
                <a16:creationId xmlns="" xmlns:a16="http://schemas.microsoft.com/office/drawing/2014/main" id="{74451D15-F755-4169-81AF-0D4225DA2B08}"/>
              </a:ext>
            </a:extLst>
          </p:cNvPr>
          <p:cNvSpPr/>
          <p:nvPr/>
        </p:nvSpPr>
        <p:spPr>
          <a:xfrm>
            <a:off x="122713" y="1914525"/>
            <a:ext cx="1556417" cy="1408557"/>
          </a:xfrm>
          <a:prstGeom prst="roundRect">
            <a:avLst/>
          </a:prstGeom>
          <a:solidFill>
            <a:srgbClr val="92D050">
              <a:alpha val="40000"/>
            </a:srgbClr>
          </a:solidFill>
          <a:ln w="57150">
            <a:solidFill>
              <a:srgbClr val="00808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Nhấp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hình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này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quay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(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trả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lời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xong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hỏi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).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đúng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thì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đậu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lần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nữa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bắn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zombie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nhé</a:t>
            </a:r>
            <a:endParaRPr lang="vi-VN" sz="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26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Đú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-0.10768 -0.43264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91" y="-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05534 -0.3662 " pathEditMode="relative" rAng="0" ptsTypes="AA">
                                      <p:cBhvr>
                                        <p:cTn id="4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-18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06706 -0.18356 " pathEditMode="relative" rAng="0" ptsTypes="AA">
                                      <p:cBhvr>
                                        <p:cTn id="5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" y="-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3819 -0.18542 " pathEditMode="relative" rAng="0" ptsTypes="AA">
                                      <p:cBhvr>
                                        <p:cTn id="65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2" y="-9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9" grpId="0"/>
      <p:bldP spid="48" grpId="0" animBg="1"/>
      <p:bldP spid="50" grpId="0" animBg="1"/>
      <p:bldP spid="51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0A0DFA3-80B7-471D-9E81-E4C3CF5AE5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527" b="75443" l="14493" r="812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09" t="13200" r="17650" b="17467"/>
          <a:stretch/>
        </p:blipFill>
        <p:spPr>
          <a:xfrm>
            <a:off x="1402430" y="50599"/>
            <a:ext cx="6139434" cy="3566160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="" xmlns:a16="http://schemas.microsoft.com/office/drawing/2014/main" id="{7F970D64-897E-4DEC-86E6-08C1174139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253" y="1814629"/>
            <a:ext cx="1216914" cy="12169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A7274A7-2FCB-48D1-BDE1-2E17D4128F8E}"/>
              </a:ext>
            </a:extLst>
          </p:cNvPr>
          <p:cNvSpPr txBox="1"/>
          <p:nvPr/>
        </p:nvSpPr>
        <p:spPr>
          <a:xfrm>
            <a:off x="2057400" y="1733550"/>
            <a:ext cx="5128744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Ngành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……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sử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dụng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nước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nhiều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nhất</a:t>
            </a:r>
            <a:endParaRPr lang="vi-VN" sz="24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57E00CA-09B7-42EC-9E3A-EB8AE6D73444}"/>
              </a:ext>
            </a:extLst>
          </p:cNvPr>
          <p:cNvGrpSpPr/>
          <p:nvPr/>
        </p:nvGrpSpPr>
        <p:grpSpPr>
          <a:xfrm>
            <a:off x="1402430" y="596532"/>
            <a:ext cx="6340989" cy="1092154"/>
            <a:chOff x="1871981" y="421635"/>
            <a:chExt cx="8454652" cy="1456205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6FC8B602-5683-40D3-9A6C-2ECA4E5F9ED7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13" name="Freeform 1125">
                <a:extLst>
                  <a:ext uri="{FF2B5EF4-FFF2-40B4-BE49-F238E27FC236}">
                    <a16:creationId xmlns="" xmlns:a16="http://schemas.microsoft.com/office/drawing/2014/main" id="{15A62833-99CB-49EB-942E-26E65E5EA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4" name="Freeform 1126">
                <a:extLst>
                  <a:ext uri="{FF2B5EF4-FFF2-40B4-BE49-F238E27FC236}">
                    <a16:creationId xmlns="" xmlns:a16="http://schemas.microsoft.com/office/drawing/2014/main" id="{C37C4FFC-C2B5-41F1-BA81-B9B7FE1F0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5" name="Freeform 1127">
                <a:extLst>
                  <a:ext uri="{FF2B5EF4-FFF2-40B4-BE49-F238E27FC236}">
                    <a16:creationId xmlns="" xmlns:a16="http://schemas.microsoft.com/office/drawing/2014/main" id="{067D380F-210F-4D70-B151-829AF58CC9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6" name="Freeform 1130">
                <a:extLst>
                  <a:ext uri="{FF2B5EF4-FFF2-40B4-BE49-F238E27FC236}">
                    <a16:creationId xmlns="" xmlns:a16="http://schemas.microsoft.com/office/drawing/2014/main" id="{48B02739-0451-45AF-8CC5-38552103C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7" name="Freeform 1131">
                <a:extLst>
                  <a:ext uri="{FF2B5EF4-FFF2-40B4-BE49-F238E27FC236}">
                    <a16:creationId xmlns="" xmlns:a16="http://schemas.microsoft.com/office/drawing/2014/main" id="{0BB9210B-F945-4B41-85A1-6CCEB57BF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8" name="Freeform 1132">
                <a:extLst>
                  <a:ext uri="{FF2B5EF4-FFF2-40B4-BE49-F238E27FC236}">
                    <a16:creationId xmlns="" xmlns:a16="http://schemas.microsoft.com/office/drawing/2014/main" id="{81A8BC52-BE4A-4D8F-8874-2EB3B80DF9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9" name="Freeform 1133">
                <a:extLst>
                  <a:ext uri="{FF2B5EF4-FFF2-40B4-BE49-F238E27FC236}">
                    <a16:creationId xmlns="" xmlns:a16="http://schemas.microsoft.com/office/drawing/2014/main" id="{30A2FF48-421A-4544-8217-3C5C245DE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0" name="Freeform 1134">
                <a:extLst>
                  <a:ext uri="{FF2B5EF4-FFF2-40B4-BE49-F238E27FC236}">
                    <a16:creationId xmlns="" xmlns:a16="http://schemas.microsoft.com/office/drawing/2014/main" id="{81E775F3-FC50-4AAC-A947-74E0958945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1" name="Freeform 1135">
                <a:extLst>
                  <a:ext uri="{FF2B5EF4-FFF2-40B4-BE49-F238E27FC236}">
                    <a16:creationId xmlns="" xmlns:a16="http://schemas.microsoft.com/office/drawing/2014/main" id="{9EDDB044-D2CF-465A-B111-139821208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2" name="Freeform 1137">
                <a:extLst>
                  <a:ext uri="{FF2B5EF4-FFF2-40B4-BE49-F238E27FC236}">
                    <a16:creationId xmlns="" xmlns:a16="http://schemas.microsoft.com/office/drawing/2014/main" id="{7A9594A8-41B5-4013-B4A2-3FB227923C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3" name="Freeform 1138">
                <a:extLst>
                  <a:ext uri="{FF2B5EF4-FFF2-40B4-BE49-F238E27FC236}">
                    <a16:creationId xmlns="" xmlns:a16="http://schemas.microsoft.com/office/drawing/2014/main" id="{E85D5E8B-472F-4B45-81DF-4125315C0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4" name="Freeform 1139">
                <a:extLst>
                  <a:ext uri="{FF2B5EF4-FFF2-40B4-BE49-F238E27FC236}">
                    <a16:creationId xmlns="" xmlns:a16="http://schemas.microsoft.com/office/drawing/2014/main" id="{4954F82E-0CDD-420A-B775-1F6FD212A7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5" name="Freeform 1140">
                <a:extLst>
                  <a:ext uri="{FF2B5EF4-FFF2-40B4-BE49-F238E27FC236}">
                    <a16:creationId xmlns="" xmlns:a16="http://schemas.microsoft.com/office/drawing/2014/main" id="{269640ED-BDA6-40BE-A6D2-CFB79C9077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6" name="Freeform 1141">
                <a:extLst>
                  <a:ext uri="{FF2B5EF4-FFF2-40B4-BE49-F238E27FC236}">
                    <a16:creationId xmlns="" xmlns:a16="http://schemas.microsoft.com/office/drawing/2014/main" id="{41AF94D0-A11B-4183-8C9D-92971A5B47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7" name="Freeform 1142">
                <a:extLst>
                  <a:ext uri="{FF2B5EF4-FFF2-40B4-BE49-F238E27FC236}">
                    <a16:creationId xmlns="" xmlns:a16="http://schemas.microsoft.com/office/drawing/2014/main" id="{0020517E-EDC8-4C55-9B3D-A36DBF9DA7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8" name="Freeform 1143">
                <a:extLst>
                  <a:ext uri="{FF2B5EF4-FFF2-40B4-BE49-F238E27FC236}">
                    <a16:creationId xmlns="" xmlns:a16="http://schemas.microsoft.com/office/drawing/2014/main" id="{E689BD05-B1A1-46C9-AC5E-068142CA0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9" name="Freeform 1144">
                <a:extLst>
                  <a:ext uri="{FF2B5EF4-FFF2-40B4-BE49-F238E27FC236}">
                    <a16:creationId xmlns="" xmlns:a16="http://schemas.microsoft.com/office/drawing/2014/main" id="{9B0C5044-11A7-43DA-9D8E-55699D8EA7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0" name="Freeform 1145">
                <a:extLst>
                  <a:ext uri="{FF2B5EF4-FFF2-40B4-BE49-F238E27FC236}">
                    <a16:creationId xmlns="" xmlns:a16="http://schemas.microsoft.com/office/drawing/2014/main" id="{5A207C49-3F6B-4559-9765-F315F2C9CC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1" name="Freeform 1146">
                <a:extLst>
                  <a:ext uri="{FF2B5EF4-FFF2-40B4-BE49-F238E27FC236}">
                    <a16:creationId xmlns="" xmlns:a16="http://schemas.microsoft.com/office/drawing/2014/main" id="{AEAB1204-284A-4FEB-9DFE-6FF1481918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2" name="Freeform 1147">
                <a:extLst>
                  <a:ext uri="{FF2B5EF4-FFF2-40B4-BE49-F238E27FC236}">
                    <a16:creationId xmlns="" xmlns:a16="http://schemas.microsoft.com/office/drawing/2014/main" id="{C2516B1B-C622-4049-A0E7-91A135813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3" name="Freeform 1148">
                <a:extLst>
                  <a:ext uri="{FF2B5EF4-FFF2-40B4-BE49-F238E27FC236}">
                    <a16:creationId xmlns="" xmlns:a16="http://schemas.microsoft.com/office/drawing/2014/main" id="{63DC5DF1-0663-44A5-9B24-AF5FF79E26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4" name="Freeform 1149">
                <a:extLst>
                  <a:ext uri="{FF2B5EF4-FFF2-40B4-BE49-F238E27FC236}">
                    <a16:creationId xmlns="" xmlns:a16="http://schemas.microsoft.com/office/drawing/2014/main" id="{6C40FEAC-CD82-4EEC-A82A-3A41EA8218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5" name="Freeform 1150">
                <a:extLst>
                  <a:ext uri="{FF2B5EF4-FFF2-40B4-BE49-F238E27FC236}">
                    <a16:creationId xmlns="" xmlns:a16="http://schemas.microsoft.com/office/drawing/2014/main" id="{BAA18337-7FAB-4031-BEDF-F3DC3B286B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6" name="Freeform 1151">
                <a:extLst>
                  <a:ext uri="{FF2B5EF4-FFF2-40B4-BE49-F238E27FC236}">
                    <a16:creationId xmlns="" xmlns:a16="http://schemas.microsoft.com/office/drawing/2014/main" id="{5ED1E8E5-E944-4FBC-9FBA-11404BEA7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7" name="Freeform 1152">
                <a:extLst>
                  <a:ext uri="{FF2B5EF4-FFF2-40B4-BE49-F238E27FC236}">
                    <a16:creationId xmlns="" xmlns:a16="http://schemas.microsoft.com/office/drawing/2014/main" id="{94E1C3F5-862F-413D-8139-D6B4CD247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8" name="Freeform 1153">
                <a:extLst>
                  <a:ext uri="{FF2B5EF4-FFF2-40B4-BE49-F238E27FC236}">
                    <a16:creationId xmlns="" xmlns:a16="http://schemas.microsoft.com/office/drawing/2014/main" id="{B29D7690-61FA-4D83-83A1-7BF6EC275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9" name="Freeform 1154">
                <a:extLst>
                  <a:ext uri="{FF2B5EF4-FFF2-40B4-BE49-F238E27FC236}">
                    <a16:creationId xmlns="" xmlns:a16="http://schemas.microsoft.com/office/drawing/2014/main" id="{86A743F2-98AD-454F-A5B1-A36FD7370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0" name="Freeform 1155">
                <a:extLst>
                  <a:ext uri="{FF2B5EF4-FFF2-40B4-BE49-F238E27FC236}">
                    <a16:creationId xmlns="" xmlns:a16="http://schemas.microsoft.com/office/drawing/2014/main" id="{708E72C0-8E82-4F6B-8D5B-2DADACB81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1" name="Freeform 1156">
                <a:extLst>
                  <a:ext uri="{FF2B5EF4-FFF2-40B4-BE49-F238E27FC236}">
                    <a16:creationId xmlns="" xmlns:a16="http://schemas.microsoft.com/office/drawing/2014/main" id="{C91B08AB-06F4-4B44-A9B6-431758EEA3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2" name="Freeform 1157">
                <a:extLst>
                  <a:ext uri="{FF2B5EF4-FFF2-40B4-BE49-F238E27FC236}">
                    <a16:creationId xmlns="" xmlns:a16="http://schemas.microsoft.com/office/drawing/2014/main" id="{A60D39FC-0A70-4712-88C8-AD7F25416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3" name="Freeform 1158">
                <a:extLst>
                  <a:ext uri="{FF2B5EF4-FFF2-40B4-BE49-F238E27FC236}">
                    <a16:creationId xmlns="" xmlns:a16="http://schemas.microsoft.com/office/drawing/2014/main" id="{CA006D95-93F9-4429-8C4D-5E68EE184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4" name="Freeform 1159">
                <a:extLst>
                  <a:ext uri="{FF2B5EF4-FFF2-40B4-BE49-F238E27FC236}">
                    <a16:creationId xmlns="" xmlns:a16="http://schemas.microsoft.com/office/drawing/2014/main" id="{33A6B705-C484-4350-987C-C9E9E9BC3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5" name="Freeform 1160">
                <a:extLst>
                  <a:ext uri="{FF2B5EF4-FFF2-40B4-BE49-F238E27FC236}">
                    <a16:creationId xmlns="" xmlns:a16="http://schemas.microsoft.com/office/drawing/2014/main" id="{B1FBAE90-4E91-4D21-A924-FD8DD18A05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6" name="Freeform 1161">
                <a:extLst>
                  <a:ext uri="{FF2B5EF4-FFF2-40B4-BE49-F238E27FC236}">
                    <a16:creationId xmlns="" xmlns:a16="http://schemas.microsoft.com/office/drawing/2014/main" id="{8FB888D3-C962-4410-8E47-8103C3C66C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7" name="Freeform 1162">
                <a:extLst>
                  <a:ext uri="{FF2B5EF4-FFF2-40B4-BE49-F238E27FC236}">
                    <a16:creationId xmlns="" xmlns:a16="http://schemas.microsoft.com/office/drawing/2014/main" id="{44B6F8CF-0E7C-4721-8054-6ED4EEF26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891CB3B-1FF7-479F-A0D6-29F5AC7D3600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#9Slide03 Nokia" pitchFamily="18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="" xmlns:a16="http://schemas.microsoft.com/office/drawing/2014/main" id="{54D570F7-EF9E-4EC8-9661-D8029305AD29}"/>
              </a:ext>
            </a:extLst>
          </p:cNvPr>
          <p:cNvSpPr/>
          <p:nvPr/>
        </p:nvSpPr>
        <p:spPr>
          <a:xfrm>
            <a:off x="1999749" y="328903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Chăn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nuôi</a:t>
            </a:r>
            <a:endParaRPr lang="vi-VN" b="1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="" xmlns:a16="http://schemas.microsoft.com/office/drawing/2014/main" id="{F190FA91-C5DB-44F5-B386-067E47F8616B}"/>
              </a:ext>
            </a:extLst>
          </p:cNvPr>
          <p:cNvSpPr/>
          <p:nvPr/>
        </p:nvSpPr>
        <p:spPr>
          <a:xfrm>
            <a:off x="4985934" y="3298161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Công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nghiệp</a:t>
            </a:r>
            <a:endParaRPr lang="vi-VN" b="1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04C8411E-063F-40FE-8163-640F4BE72DDA}"/>
              </a:ext>
            </a:extLst>
          </p:cNvPr>
          <p:cNvSpPr/>
          <p:nvPr/>
        </p:nvSpPr>
        <p:spPr>
          <a:xfrm>
            <a:off x="1999749" y="4231924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Trồng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trọt</a:t>
            </a:r>
            <a:endParaRPr lang="vi-VN" b="1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="" xmlns:a16="http://schemas.microsoft.com/office/drawing/2014/main" id="{2B2A4436-570F-4D90-9481-A41BA43D938E}"/>
              </a:ext>
            </a:extLst>
          </p:cNvPr>
          <p:cNvSpPr/>
          <p:nvPr/>
        </p:nvSpPr>
        <p:spPr>
          <a:xfrm>
            <a:off x="4985934" y="423959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Buôn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bán</a:t>
            </a:r>
            <a:endParaRPr lang="vi-VN" b="1" dirty="0"/>
          </a:p>
        </p:txBody>
      </p:sp>
      <p:pic>
        <p:nvPicPr>
          <p:cNvPr id="60" name="Picture 59">
            <a:extLst>
              <a:ext uri="{FF2B5EF4-FFF2-40B4-BE49-F238E27FC236}">
                <a16:creationId xmlns="" xmlns:a16="http://schemas.microsoft.com/office/drawing/2014/main" id="{EDEF8A31-916A-4696-9BD2-1FA3669738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7040" y="4920404"/>
            <a:ext cx="1372830" cy="14782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="" xmlns:a16="http://schemas.microsoft.com/office/drawing/2014/main" id="{77B91A86-6A94-44CB-B55E-A9445AE738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39" y="5092901"/>
            <a:ext cx="1268631" cy="1175565"/>
          </a:xfrm>
          <a:prstGeom prst="rect">
            <a:avLst/>
          </a:prstGeom>
        </p:spPr>
      </p:pic>
      <p:sp>
        <p:nvSpPr>
          <p:cNvPr id="53" name="Callout: Right Arrow 3">
            <a:extLst>
              <a:ext uri="{FF2B5EF4-FFF2-40B4-BE49-F238E27FC236}">
                <a16:creationId xmlns="" xmlns:a16="http://schemas.microsoft.com/office/drawing/2014/main" id="{74451D15-F755-4169-81AF-0D4225DA2B08}"/>
              </a:ext>
            </a:extLst>
          </p:cNvPr>
          <p:cNvSpPr/>
          <p:nvPr/>
        </p:nvSpPr>
        <p:spPr>
          <a:xfrm>
            <a:off x="122713" y="1914525"/>
            <a:ext cx="1556417" cy="1408557"/>
          </a:xfrm>
          <a:prstGeom prst="roundRect">
            <a:avLst/>
          </a:prstGeom>
          <a:solidFill>
            <a:srgbClr val="92D050">
              <a:alpha val="40000"/>
            </a:srgbClr>
          </a:solidFill>
          <a:ln w="57150">
            <a:solidFill>
              <a:srgbClr val="00808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Nhấp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hình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này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quay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(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trả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lời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xong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hỏi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).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đúng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thì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đậu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lần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nữa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bắn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zombie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nhé</a:t>
            </a:r>
            <a:endParaRPr lang="vi-VN" sz="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81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3819 -0.35254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2" y="-17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05534 -0.3662 " pathEditMode="relative" rAng="0" ptsTypes="AA">
                                      <p:cBhvr>
                                        <p:cTn id="4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-18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06706 -0.18356 " pathEditMode="relative" rAng="0" ptsTypes="AA">
                                      <p:cBhvr>
                                        <p:cTn id="5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" y="-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-0.10052 -0.23634 " pathEditMode="relative" rAng="0" ptsTypes="AA">
                                      <p:cBhvr>
                                        <p:cTn id="65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6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9" grpId="0"/>
      <p:bldP spid="48" grpId="0" animBg="1"/>
      <p:bldP spid="50" grpId="0" animBg="1"/>
      <p:bldP spid="51" grpId="0" animBg="1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0A0DFA3-80B7-471D-9E81-E4C3CF5AE5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366" b="76651" l="15716" r="797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09" t="13200" r="17650" b="17467"/>
          <a:stretch/>
        </p:blipFill>
        <p:spPr>
          <a:xfrm>
            <a:off x="1402430" y="50599"/>
            <a:ext cx="6139434" cy="3566160"/>
          </a:xfrm>
          <a:prstGeom prst="rect">
            <a:avLst/>
          </a:prstGeom>
        </p:spPr>
      </p:pic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="" xmlns:a16="http://schemas.microsoft.com/office/drawing/2014/main" id="{7F970D64-897E-4DEC-86E6-08C1174139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137" y="1963293"/>
            <a:ext cx="1216914" cy="12169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A7274A7-2FCB-48D1-BDE1-2E17D4128F8E}"/>
              </a:ext>
            </a:extLst>
          </p:cNvPr>
          <p:cNvSpPr txBox="1"/>
          <p:nvPr/>
        </p:nvSpPr>
        <p:spPr>
          <a:xfrm>
            <a:off x="2712167" y="1604675"/>
            <a:ext cx="4556525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Nước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còn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là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môi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trường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sống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của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nhiều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động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vật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và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  <a:cs typeface="Calibri" panose="020F0502020204030204" pitchFamily="34" charset="0"/>
              </a:rPr>
              <a:t>……..</a:t>
            </a:r>
            <a:endParaRPr lang="vi-VN" sz="2400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57E00CA-09B7-42EC-9E3A-EB8AE6D73444}"/>
              </a:ext>
            </a:extLst>
          </p:cNvPr>
          <p:cNvGrpSpPr/>
          <p:nvPr/>
        </p:nvGrpSpPr>
        <p:grpSpPr>
          <a:xfrm>
            <a:off x="1402430" y="596532"/>
            <a:ext cx="6340989" cy="1092154"/>
            <a:chOff x="1871981" y="421635"/>
            <a:chExt cx="8454652" cy="1456205"/>
          </a:xfrm>
        </p:grpSpPr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6FC8B602-5683-40D3-9A6C-2ECA4E5F9ED7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13" name="Freeform 1125">
                <a:extLst>
                  <a:ext uri="{FF2B5EF4-FFF2-40B4-BE49-F238E27FC236}">
                    <a16:creationId xmlns="" xmlns:a16="http://schemas.microsoft.com/office/drawing/2014/main" id="{15A62833-99CB-49EB-942E-26E65E5EA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4" name="Freeform 1126">
                <a:extLst>
                  <a:ext uri="{FF2B5EF4-FFF2-40B4-BE49-F238E27FC236}">
                    <a16:creationId xmlns="" xmlns:a16="http://schemas.microsoft.com/office/drawing/2014/main" id="{C37C4FFC-C2B5-41F1-BA81-B9B7FE1F0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5" name="Freeform 1127">
                <a:extLst>
                  <a:ext uri="{FF2B5EF4-FFF2-40B4-BE49-F238E27FC236}">
                    <a16:creationId xmlns="" xmlns:a16="http://schemas.microsoft.com/office/drawing/2014/main" id="{067D380F-210F-4D70-B151-829AF58CC9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6" name="Freeform 1130">
                <a:extLst>
                  <a:ext uri="{FF2B5EF4-FFF2-40B4-BE49-F238E27FC236}">
                    <a16:creationId xmlns="" xmlns:a16="http://schemas.microsoft.com/office/drawing/2014/main" id="{48B02739-0451-45AF-8CC5-38552103C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7" name="Freeform 1131">
                <a:extLst>
                  <a:ext uri="{FF2B5EF4-FFF2-40B4-BE49-F238E27FC236}">
                    <a16:creationId xmlns="" xmlns:a16="http://schemas.microsoft.com/office/drawing/2014/main" id="{0BB9210B-F945-4B41-85A1-6CCEB57BFA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8" name="Freeform 1132">
                <a:extLst>
                  <a:ext uri="{FF2B5EF4-FFF2-40B4-BE49-F238E27FC236}">
                    <a16:creationId xmlns="" xmlns:a16="http://schemas.microsoft.com/office/drawing/2014/main" id="{81A8BC52-BE4A-4D8F-8874-2EB3B80DF9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19" name="Freeform 1133">
                <a:extLst>
                  <a:ext uri="{FF2B5EF4-FFF2-40B4-BE49-F238E27FC236}">
                    <a16:creationId xmlns="" xmlns:a16="http://schemas.microsoft.com/office/drawing/2014/main" id="{30A2FF48-421A-4544-8217-3C5C245DE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0" name="Freeform 1134">
                <a:extLst>
                  <a:ext uri="{FF2B5EF4-FFF2-40B4-BE49-F238E27FC236}">
                    <a16:creationId xmlns="" xmlns:a16="http://schemas.microsoft.com/office/drawing/2014/main" id="{81E775F3-FC50-4AAC-A947-74E0958945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1" name="Freeform 1135">
                <a:extLst>
                  <a:ext uri="{FF2B5EF4-FFF2-40B4-BE49-F238E27FC236}">
                    <a16:creationId xmlns="" xmlns:a16="http://schemas.microsoft.com/office/drawing/2014/main" id="{9EDDB044-D2CF-465A-B111-139821208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2" name="Freeform 1137">
                <a:extLst>
                  <a:ext uri="{FF2B5EF4-FFF2-40B4-BE49-F238E27FC236}">
                    <a16:creationId xmlns="" xmlns:a16="http://schemas.microsoft.com/office/drawing/2014/main" id="{7A9594A8-41B5-4013-B4A2-3FB227923C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3" name="Freeform 1138">
                <a:extLst>
                  <a:ext uri="{FF2B5EF4-FFF2-40B4-BE49-F238E27FC236}">
                    <a16:creationId xmlns="" xmlns:a16="http://schemas.microsoft.com/office/drawing/2014/main" id="{E85D5E8B-472F-4B45-81DF-4125315C0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4" name="Freeform 1139">
                <a:extLst>
                  <a:ext uri="{FF2B5EF4-FFF2-40B4-BE49-F238E27FC236}">
                    <a16:creationId xmlns="" xmlns:a16="http://schemas.microsoft.com/office/drawing/2014/main" id="{4954F82E-0CDD-420A-B775-1F6FD212A7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5" name="Freeform 1140">
                <a:extLst>
                  <a:ext uri="{FF2B5EF4-FFF2-40B4-BE49-F238E27FC236}">
                    <a16:creationId xmlns="" xmlns:a16="http://schemas.microsoft.com/office/drawing/2014/main" id="{269640ED-BDA6-40BE-A6D2-CFB79C9077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6" name="Freeform 1141">
                <a:extLst>
                  <a:ext uri="{FF2B5EF4-FFF2-40B4-BE49-F238E27FC236}">
                    <a16:creationId xmlns="" xmlns:a16="http://schemas.microsoft.com/office/drawing/2014/main" id="{41AF94D0-A11B-4183-8C9D-92971A5B47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7" name="Freeform 1142">
                <a:extLst>
                  <a:ext uri="{FF2B5EF4-FFF2-40B4-BE49-F238E27FC236}">
                    <a16:creationId xmlns="" xmlns:a16="http://schemas.microsoft.com/office/drawing/2014/main" id="{0020517E-EDC8-4C55-9B3D-A36DBF9DA7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8" name="Freeform 1143">
                <a:extLst>
                  <a:ext uri="{FF2B5EF4-FFF2-40B4-BE49-F238E27FC236}">
                    <a16:creationId xmlns="" xmlns:a16="http://schemas.microsoft.com/office/drawing/2014/main" id="{E689BD05-B1A1-46C9-AC5E-068142CA0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29" name="Freeform 1144">
                <a:extLst>
                  <a:ext uri="{FF2B5EF4-FFF2-40B4-BE49-F238E27FC236}">
                    <a16:creationId xmlns="" xmlns:a16="http://schemas.microsoft.com/office/drawing/2014/main" id="{9B0C5044-11A7-43DA-9D8E-55699D8EA7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0" name="Freeform 1145">
                <a:extLst>
                  <a:ext uri="{FF2B5EF4-FFF2-40B4-BE49-F238E27FC236}">
                    <a16:creationId xmlns="" xmlns:a16="http://schemas.microsoft.com/office/drawing/2014/main" id="{5A207C49-3F6B-4559-9765-F315F2C9CC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1" name="Freeform 1146">
                <a:extLst>
                  <a:ext uri="{FF2B5EF4-FFF2-40B4-BE49-F238E27FC236}">
                    <a16:creationId xmlns="" xmlns:a16="http://schemas.microsoft.com/office/drawing/2014/main" id="{AEAB1204-284A-4FEB-9DFE-6FF1481918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2" name="Freeform 1147">
                <a:extLst>
                  <a:ext uri="{FF2B5EF4-FFF2-40B4-BE49-F238E27FC236}">
                    <a16:creationId xmlns="" xmlns:a16="http://schemas.microsoft.com/office/drawing/2014/main" id="{C2516B1B-C622-4049-A0E7-91A135813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3" name="Freeform 1148">
                <a:extLst>
                  <a:ext uri="{FF2B5EF4-FFF2-40B4-BE49-F238E27FC236}">
                    <a16:creationId xmlns="" xmlns:a16="http://schemas.microsoft.com/office/drawing/2014/main" id="{63DC5DF1-0663-44A5-9B24-AF5FF79E26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4" name="Freeform 1149">
                <a:extLst>
                  <a:ext uri="{FF2B5EF4-FFF2-40B4-BE49-F238E27FC236}">
                    <a16:creationId xmlns="" xmlns:a16="http://schemas.microsoft.com/office/drawing/2014/main" id="{6C40FEAC-CD82-4EEC-A82A-3A41EA8218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5" name="Freeform 1150">
                <a:extLst>
                  <a:ext uri="{FF2B5EF4-FFF2-40B4-BE49-F238E27FC236}">
                    <a16:creationId xmlns="" xmlns:a16="http://schemas.microsoft.com/office/drawing/2014/main" id="{BAA18337-7FAB-4031-BEDF-F3DC3B286B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6" name="Freeform 1151">
                <a:extLst>
                  <a:ext uri="{FF2B5EF4-FFF2-40B4-BE49-F238E27FC236}">
                    <a16:creationId xmlns="" xmlns:a16="http://schemas.microsoft.com/office/drawing/2014/main" id="{5ED1E8E5-E944-4FBC-9FBA-11404BEA7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7" name="Freeform 1152">
                <a:extLst>
                  <a:ext uri="{FF2B5EF4-FFF2-40B4-BE49-F238E27FC236}">
                    <a16:creationId xmlns="" xmlns:a16="http://schemas.microsoft.com/office/drawing/2014/main" id="{94E1C3F5-862F-413D-8139-D6B4CD247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8" name="Freeform 1153">
                <a:extLst>
                  <a:ext uri="{FF2B5EF4-FFF2-40B4-BE49-F238E27FC236}">
                    <a16:creationId xmlns="" xmlns:a16="http://schemas.microsoft.com/office/drawing/2014/main" id="{B29D7690-61FA-4D83-83A1-7BF6EC275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39" name="Freeform 1154">
                <a:extLst>
                  <a:ext uri="{FF2B5EF4-FFF2-40B4-BE49-F238E27FC236}">
                    <a16:creationId xmlns="" xmlns:a16="http://schemas.microsoft.com/office/drawing/2014/main" id="{86A743F2-98AD-454F-A5B1-A36FD7370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0" name="Freeform 1155">
                <a:extLst>
                  <a:ext uri="{FF2B5EF4-FFF2-40B4-BE49-F238E27FC236}">
                    <a16:creationId xmlns="" xmlns:a16="http://schemas.microsoft.com/office/drawing/2014/main" id="{708E72C0-8E82-4F6B-8D5B-2DADACB81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1" name="Freeform 1156">
                <a:extLst>
                  <a:ext uri="{FF2B5EF4-FFF2-40B4-BE49-F238E27FC236}">
                    <a16:creationId xmlns="" xmlns:a16="http://schemas.microsoft.com/office/drawing/2014/main" id="{C91B08AB-06F4-4B44-A9B6-431758EEA3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2" name="Freeform 1157">
                <a:extLst>
                  <a:ext uri="{FF2B5EF4-FFF2-40B4-BE49-F238E27FC236}">
                    <a16:creationId xmlns="" xmlns:a16="http://schemas.microsoft.com/office/drawing/2014/main" id="{A60D39FC-0A70-4712-88C8-AD7F25416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3" name="Freeform 1158">
                <a:extLst>
                  <a:ext uri="{FF2B5EF4-FFF2-40B4-BE49-F238E27FC236}">
                    <a16:creationId xmlns="" xmlns:a16="http://schemas.microsoft.com/office/drawing/2014/main" id="{CA006D95-93F9-4429-8C4D-5E68EE184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4" name="Freeform 1159">
                <a:extLst>
                  <a:ext uri="{FF2B5EF4-FFF2-40B4-BE49-F238E27FC236}">
                    <a16:creationId xmlns="" xmlns:a16="http://schemas.microsoft.com/office/drawing/2014/main" id="{33A6B705-C484-4350-987C-C9E9E9BC3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5" name="Freeform 1160">
                <a:extLst>
                  <a:ext uri="{FF2B5EF4-FFF2-40B4-BE49-F238E27FC236}">
                    <a16:creationId xmlns="" xmlns:a16="http://schemas.microsoft.com/office/drawing/2014/main" id="{B1FBAE90-4E91-4D21-A924-FD8DD18A05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6" name="Freeform 1161">
                <a:extLst>
                  <a:ext uri="{FF2B5EF4-FFF2-40B4-BE49-F238E27FC236}">
                    <a16:creationId xmlns="" xmlns:a16="http://schemas.microsoft.com/office/drawing/2014/main" id="{8FB888D3-C962-4410-8E47-8103C3C66C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  <p:sp>
            <p:nvSpPr>
              <p:cNvPr id="47" name="Freeform 1162">
                <a:extLst>
                  <a:ext uri="{FF2B5EF4-FFF2-40B4-BE49-F238E27FC236}">
                    <a16:creationId xmlns="" xmlns:a16="http://schemas.microsoft.com/office/drawing/2014/main" id="{44B6F8CF-0E7C-4721-8054-6ED4EEF26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#9Slide03 Nokia" pitchFamily="18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891CB3B-1FF7-479F-A0D6-29F5AC7D3600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>
                  <a:solidFill>
                    <a:schemeClr val="bg1"/>
                  </a:solidFill>
                  <a:latin typeface="#9Slide03 Nokia" pitchFamily="18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="" xmlns:a16="http://schemas.microsoft.com/office/drawing/2014/main" id="{54D570F7-EF9E-4EC8-9661-D8029305AD29}"/>
              </a:ext>
            </a:extLst>
          </p:cNvPr>
          <p:cNvSpPr/>
          <p:nvPr/>
        </p:nvSpPr>
        <p:spPr>
          <a:xfrm>
            <a:off x="1999749" y="328903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Côn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trùng</a:t>
            </a:r>
            <a:endParaRPr lang="vi-VN" b="1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="" xmlns:a16="http://schemas.microsoft.com/office/drawing/2014/main" id="{F190FA91-C5DB-44F5-B386-067E47F8616B}"/>
              </a:ext>
            </a:extLst>
          </p:cNvPr>
          <p:cNvSpPr/>
          <p:nvPr/>
        </p:nvSpPr>
        <p:spPr>
          <a:xfrm>
            <a:off x="4985934" y="3298161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Thực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vật</a:t>
            </a:r>
            <a:endParaRPr lang="vi-VN" b="1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04C8411E-063F-40FE-8163-640F4BE72DDA}"/>
              </a:ext>
            </a:extLst>
          </p:cNvPr>
          <p:cNvSpPr/>
          <p:nvPr/>
        </p:nvSpPr>
        <p:spPr>
          <a:xfrm>
            <a:off x="1999749" y="4231924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smtClean="0">
                <a:latin typeface="#9Slide03 Nokia" pitchFamily="18" charset="0"/>
              </a:rPr>
              <a:t>Con </a:t>
            </a:r>
            <a:r>
              <a:rPr lang="en-US" b="1" dirty="0" err="1" smtClean="0">
                <a:latin typeface="#9Slide03 Nokia" pitchFamily="18" charset="0"/>
              </a:rPr>
              <a:t>người</a:t>
            </a:r>
            <a:endParaRPr lang="vi-VN" b="1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="" xmlns:a16="http://schemas.microsoft.com/office/drawing/2014/main" id="{2B2A4436-570F-4D90-9481-A41BA43D938E}"/>
              </a:ext>
            </a:extLst>
          </p:cNvPr>
          <p:cNvSpPr/>
          <p:nvPr/>
        </p:nvSpPr>
        <p:spPr>
          <a:xfrm>
            <a:off x="4985934" y="4239592"/>
            <a:ext cx="2051812" cy="736097"/>
          </a:xfrm>
          <a:prstGeom prst="roundRect">
            <a:avLst/>
          </a:prstGeom>
          <a:solidFill>
            <a:srgbClr val="AB6F42"/>
          </a:solidFill>
          <a:ln w="57150">
            <a:solidFill>
              <a:srgbClr val="D595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 err="1" smtClean="0">
                <a:latin typeface="#9Slide03 Nokia" pitchFamily="18" charset="0"/>
              </a:rPr>
              <a:t>Cây</a:t>
            </a:r>
            <a:r>
              <a:rPr lang="en-US" b="1" dirty="0" smtClean="0">
                <a:latin typeface="#9Slide03 Nokia" pitchFamily="18" charset="0"/>
              </a:rPr>
              <a:t> </a:t>
            </a:r>
            <a:r>
              <a:rPr lang="en-US" b="1" dirty="0" err="1" smtClean="0">
                <a:latin typeface="#9Slide03 Nokia" pitchFamily="18" charset="0"/>
              </a:rPr>
              <a:t>phượng</a:t>
            </a:r>
            <a:endParaRPr lang="vi-VN" b="1" dirty="0"/>
          </a:p>
        </p:txBody>
      </p:sp>
      <p:pic>
        <p:nvPicPr>
          <p:cNvPr id="60" name="Picture 59">
            <a:extLst>
              <a:ext uri="{FF2B5EF4-FFF2-40B4-BE49-F238E27FC236}">
                <a16:creationId xmlns="" xmlns:a16="http://schemas.microsoft.com/office/drawing/2014/main" id="{EDEF8A31-916A-4696-9BD2-1FA3669738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7040" y="4920404"/>
            <a:ext cx="1372830" cy="14782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="" xmlns:a16="http://schemas.microsoft.com/office/drawing/2014/main" id="{77B91A86-6A94-44CB-B55E-A9445AE738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39" y="5092901"/>
            <a:ext cx="1268631" cy="1175565"/>
          </a:xfrm>
          <a:prstGeom prst="rect">
            <a:avLst/>
          </a:prstGeom>
        </p:spPr>
      </p:pic>
      <p:sp>
        <p:nvSpPr>
          <p:cNvPr id="53" name="Callout: Right Arrow 3">
            <a:extLst>
              <a:ext uri="{FF2B5EF4-FFF2-40B4-BE49-F238E27FC236}">
                <a16:creationId xmlns="" xmlns:a16="http://schemas.microsoft.com/office/drawing/2014/main" id="{74451D15-F755-4169-81AF-0D4225DA2B08}"/>
              </a:ext>
            </a:extLst>
          </p:cNvPr>
          <p:cNvSpPr/>
          <p:nvPr/>
        </p:nvSpPr>
        <p:spPr>
          <a:xfrm>
            <a:off x="122713" y="1914525"/>
            <a:ext cx="1556417" cy="1408557"/>
          </a:xfrm>
          <a:prstGeom prst="roundRect">
            <a:avLst/>
          </a:prstGeom>
          <a:solidFill>
            <a:srgbClr val="92D050">
              <a:alpha val="40000"/>
            </a:srgbClr>
          </a:solidFill>
          <a:ln w="57150">
            <a:solidFill>
              <a:srgbClr val="008080"/>
            </a:solidFill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Nhấp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hình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này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quay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(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trả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lời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xong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hỏi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).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Nếu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đúng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thì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nhấn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lại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cây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đậu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lần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nữa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để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bắn</a:t>
            </a:r>
            <a:r>
              <a:rPr lang="en-US" sz="800" b="1" dirty="0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 zombie </a:t>
            </a:r>
            <a:r>
              <a:rPr lang="en-US" sz="800" b="1" dirty="0" err="1" smtClean="0">
                <a:solidFill>
                  <a:schemeClr val="tx2">
                    <a:lumMod val="50000"/>
                  </a:schemeClr>
                </a:solidFill>
                <a:latin typeface="#9Slide03 Nokia" pitchFamily="18" charset="0"/>
              </a:rPr>
              <a:t>nhé</a:t>
            </a:r>
            <a:endParaRPr lang="vi-VN" sz="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53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3819 -0.35254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2" y="-17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ú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0.21445 -0.39769 " pathEditMode="relative" rAng="0" ptsTypes="AA">
                                      <p:cBhvr>
                                        <p:cTn id="47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16" y="-1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06706 -0.18356 " pathEditMode="relative" rAng="0" ptsTypes="AA">
                                      <p:cBhvr>
                                        <p:cTn id="5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" y="-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39505 -0.1794 " pathEditMode="relative" rAng="0" ptsTypes="AA">
                                      <p:cBhvr>
                                        <p:cTn id="65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53" y="-8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9" grpId="0"/>
      <p:bldP spid="48" grpId="0" animBg="1"/>
      <p:bldP spid="50" grpId="0" animBg="1"/>
      <p:bldP spid="51" grpId="0" animBg="1"/>
      <p:bldP spid="52" grpId="0" animBg="1"/>
    </p:bldLst>
  </p:timing>
</p:sld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FF7575"/>
      </a:dk1>
      <a:lt1>
        <a:srgbClr val="FFFFFF"/>
      </a:lt1>
      <a:dk2>
        <a:srgbClr val="0E5366"/>
      </a:dk2>
      <a:lt2>
        <a:srgbClr val="FADB73"/>
      </a:lt2>
      <a:accent1>
        <a:srgbClr val="FFD05E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936</Words>
  <Application>Microsoft Office PowerPoint</Application>
  <PresentationFormat>On-screen Show (16:9)</PresentationFormat>
  <Paragraphs>146</Paragraphs>
  <Slides>42</Slides>
  <Notes>35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4" baseType="lpstr">
      <vt:lpstr>Arial</vt:lpstr>
      <vt:lpstr>#9Slide03 Arima Madurai Black</vt:lpstr>
      <vt:lpstr>Roboto Condensed Light</vt:lpstr>
      <vt:lpstr>#9Slide03 Nokia</vt:lpstr>
      <vt:lpstr>Livvic</vt:lpstr>
      <vt:lpstr>Open Sans</vt:lpstr>
      <vt:lpstr>#9Slide03 NguyenHa 01</vt:lpstr>
      <vt:lpstr>#9Slide03 Arima Madurai ExtraBo</vt:lpstr>
      <vt:lpstr>Patrick Hand</vt:lpstr>
      <vt:lpstr>宋体</vt:lpstr>
      <vt:lpstr>Calibri</vt:lpstr>
      <vt:lpstr>Cool Doody Thesis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Company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Company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Cool Doody Thesis</dc:title>
  <dc:creator>HO HAO</dc:creator>
  <cp:keywords>MANGNON</cp:keywords>
  <cp:lastModifiedBy>Windows User</cp:lastModifiedBy>
  <cp:revision>70</cp:revision>
  <dcterms:modified xsi:type="dcterms:W3CDTF">2021-11-27T16:42:07Z</dcterms:modified>
</cp:coreProperties>
</file>